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3.xml" ContentType="application/vnd.openxmlformats-officedocument.themeOverrid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4.xml" ContentType="application/vnd.openxmlformats-officedocument.themeOverride+xml"/>
  <Override PartName="/ppt/charts/chart18.xml" ContentType="application/vnd.openxmlformats-officedocument.drawingml.chart+xml"/>
  <Override PartName="/ppt/theme/themeOverride15.xml" ContentType="application/vnd.openxmlformats-officedocument.themeOverride+xml"/>
  <Override PartName="/ppt/charts/chart19.xml" ContentType="application/vnd.openxmlformats-officedocument.drawingml.chart+xml"/>
  <Override PartName="/ppt/theme/themeOverride16.xml" ContentType="application/vnd.openxmlformats-officedocument.themeOverride+xml"/>
  <Override PartName="/ppt/charts/chart20.xml" ContentType="application/vnd.openxmlformats-officedocument.drawingml.chart+xml"/>
  <Override PartName="/ppt/theme/themeOverride17.xml" ContentType="application/vnd.openxmlformats-officedocument.themeOverride+xml"/>
  <Override PartName="/ppt/charts/chart21.xml" ContentType="application/vnd.openxmlformats-officedocument.drawingml.chart+xml"/>
  <Override PartName="/ppt/theme/themeOverride18.xml" ContentType="application/vnd.openxmlformats-officedocument.themeOverride+xml"/>
  <Override PartName="/ppt/charts/chart22.xml" ContentType="application/vnd.openxmlformats-officedocument.drawingml.chart+xml"/>
  <Override PartName="/ppt/theme/themeOverride19.xml" ContentType="application/vnd.openxmlformats-officedocument.themeOverride+xml"/>
  <Override PartName="/ppt/charts/chart23.xml" ContentType="application/vnd.openxmlformats-officedocument.drawingml.chart+xml"/>
  <Override PartName="/ppt/charts/style8.xml" ContentType="application/vnd.ms-office.chartstyle+xml"/>
  <Override PartName="/ppt/charts/colors8.xml" ContentType="application/vnd.ms-office.chartcolorstyle+xml"/>
  <Override PartName="/ppt/charts/chart2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ppt/charts/chart25.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0.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6.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1.xml" ContentType="application/vnd.openxmlformats-officedocument.themeOverride+xml"/>
  <Override PartName="/ppt/charts/chart27.xml" ContentType="application/vnd.openxmlformats-officedocument.drawingml.chart+xml"/>
  <Override PartName="/ppt/theme/themeOverride22.xml" ContentType="application/vnd.openxmlformats-officedocument.themeOverride+xml"/>
  <Override PartName="/ppt/charts/chart28.xml" ContentType="application/vnd.openxmlformats-officedocument.drawingml.chart+xml"/>
  <Override PartName="/ppt/theme/themeOverride23.xml" ContentType="application/vnd.openxmlformats-officedocument.themeOverride+xml"/>
  <Override PartName="/ppt/charts/chart29.xml" ContentType="application/vnd.openxmlformats-officedocument.drawingml.chart+xml"/>
  <Override PartName="/ppt/theme/themeOverride24.xml" ContentType="application/vnd.openxmlformats-officedocument.themeOverride+xml"/>
  <Override PartName="/ppt/charts/chart30.xml" ContentType="application/vnd.openxmlformats-officedocument.drawingml.chart+xml"/>
  <Override PartName="/ppt/theme/themeOverride25.xml" ContentType="application/vnd.openxmlformats-officedocument.themeOverride+xml"/>
  <Override PartName="/ppt/charts/chart31.xml" ContentType="application/vnd.openxmlformats-officedocument.drawingml.chart+xml"/>
  <Override PartName="/ppt/theme/themeOverride26.xml" ContentType="application/vnd.openxmlformats-officedocument.themeOverride+xml"/>
  <Override PartName="/ppt/notesSlides/notesSlide4.xml" ContentType="application/vnd.openxmlformats-officedocument.presentationml.notesSlide+xml"/>
  <Override PartName="/ppt/charts/chart3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7.xml" ContentType="application/vnd.openxmlformats-officedocument.themeOverride+xml"/>
  <Override PartName="/ppt/charts/chart3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7.xml" ContentType="application/vnd.openxmlformats-officedocument.drawingml.chart+xml"/>
  <Override PartName="/ppt/theme/themeOverride28.xml" ContentType="application/vnd.openxmlformats-officedocument.themeOverride+xml"/>
  <Override PartName="/ppt/charts/chart38.xml" ContentType="application/vnd.openxmlformats-officedocument.drawingml.chart+xml"/>
  <Override PartName="/ppt/theme/themeOverride29.xml" ContentType="application/vnd.openxmlformats-officedocument.themeOverride+xml"/>
  <Override PartName="/ppt/charts/chart39.xml" ContentType="application/vnd.openxmlformats-officedocument.drawingml.chart+xml"/>
  <Override PartName="/ppt/theme/themeOverride30.xml" ContentType="application/vnd.openxmlformats-officedocument.themeOverride+xml"/>
  <Override PartName="/ppt/charts/chart40.xml" ContentType="application/vnd.openxmlformats-officedocument.drawingml.chart+xml"/>
  <Override PartName="/ppt/theme/themeOverride31.xml" ContentType="application/vnd.openxmlformats-officedocument.themeOverride+xml"/>
  <Override PartName="/ppt/charts/chart41.xml" ContentType="application/vnd.openxmlformats-officedocument.drawingml.chart+xml"/>
  <Override PartName="/ppt/theme/themeOverride32.xml" ContentType="application/vnd.openxmlformats-officedocument.themeOverride+xml"/>
  <Override PartName="/ppt/charts/chart42.xml" ContentType="application/vnd.openxmlformats-officedocument.drawingml.chart+xml"/>
  <Override PartName="/ppt/theme/themeOverride33.xml" ContentType="application/vnd.openxmlformats-officedocument.themeOverride+xml"/>
  <Override PartName="/ppt/charts/chart43.xml" ContentType="application/vnd.openxmlformats-officedocument.drawingml.chart+xml"/>
  <Override PartName="/ppt/theme/themeOverride34.xml" ContentType="application/vnd.openxmlformats-officedocument.themeOverride+xml"/>
  <Override PartName="/ppt/charts/chart44.xml" ContentType="application/vnd.openxmlformats-officedocument.drawingml.chart+xml"/>
  <Override PartName="/ppt/theme/themeOverride35.xml" ContentType="application/vnd.openxmlformats-officedocument.themeOverride+xml"/>
  <Override PartName="/ppt/charts/chart45.xml" ContentType="application/vnd.openxmlformats-officedocument.drawingml.chart+xml"/>
  <Override PartName="/ppt/theme/themeOverride36.xml" ContentType="application/vnd.openxmlformats-officedocument.themeOverride+xml"/>
  <Override PartName="/ppt/charts/chart46.xml" ContentType="application/vnd.openxmlformats-officedocument.drawingml.chart+xml"/>
  <Override PartName="/ppt/theme/themeOverride37.xml" ContentType="application/vnd.openxmlformats-officedocument.themeOverride+xml"/>
  <Override PartName="/ppt/charts/chart47.xml" ContentType="application/vnd.openxmlformats-officedocument.drawingml.chart+xml"/>
  <Override PartName="/ppt/theme/themeOverride38.xml" ContentType="application/vnd.openxmlformats-officedocument.themeOverride+xml"/>
  <Override PartName="/ppt/charts/chart48.xml" ContentType="application/vnd.openxmlformats-officedocument.drawingml.chart+xml"/>
  <Override PartName="/ppt/theme/themeOverride39.xml" ContentType="application/vnd.openxmlformats-officedocument.themeOverride+xml"/>
  <Override PartName="/ppt/charts/chart49.xml" ContentType="application/vnd.openxmlformats-officedocument.drawingml.chart+xml"/>
  <Override PartName="/ppt/theme/themeOverride40.xml" ContentType="application/vnd.openxmlformats-officedocument.themeOverride+xml"/>
  <Override PartName="/ppt/charts/chart50.xml" ContentType="application/vnd.openxmlformats-officedocument.drawingml.chart+xml"/>
  <Override PartName="/ppt/theme/themeOverride41.xml" ContentType="application/vnd.openxmlformats-officedocument.themeOverride+xml"/>
  <Override PartName="/ppt/charts/chart51.xml" ContentType="application/vnd.openxmlformats-officedocument.drawingml.chart+xml"/>
  <Override PartName="/ppt/theme/themeOverride42.xml" ContentType="application/vnd.openxmlformats-officedocument.themeOverride+xml"/>
  <Override PartName="/ppt/charts/chart52.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43.xml" ContentType="application/vnd.openxmlformats-officedocument.themeOverride+xml"/>
  <Override PartName="/ppt/charts/chart53.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44.xml" ContentType="application/vnd.openxmlformats-officedocument.themeOverride+xml"/>
  <Override PartName="/ppt/charts/chart54.xml" ContentType="application/vnd.openxmlformats-officedocument.drawingml.chart+xml"/>
  <Override PartName="/ppt/theme/themeOverride45.xml" ContentType="application/vnd.openxmlformats-officedocument.themeOverride+xml"/>
  <Override PartName="/ppt/charts/chart55.xml" ContentType="application/vnd.openxmlformats-officedocument.drawingml.chart+xml"/>
  <Override PartName="/ppt/theme/themeOverride46.xml" ContentType="application/vnd.openxmlformats-officedocument.themeOverride+xml"/>
  <Override PartName="/ppt/charts/chart56.xml" ContentType="application/vnd.openxmlformats-officedocument.drawingml.chart+xml"/>
  <Override PartName="/ppt/theme/themeOverride47.xml" ContentType="application/vnd.openxmlformats-officedocument.themeOverride+xml"/>
  <Override PartName="/ppt/charts/chart57.xml" ContentType="application/vnd.openxmlformats-officedocument.drawingml.chart+xml"/>
  <Override PartName="/ppt/theme/themeOverride48.xml" ContentType="application/vnd.openxmlformats-officedocument.themeOverride+xml"/>
  <Override PartName="/ppt/charts/chart58.xml" ContentType="application/vnd.openxmlformats-officedocument.drawingml.chart+xml"/>
  <Override PartName="/ppt/theme/themeOverride49.xml" ContentType="application/vnd.openxmlformats-officedocument.themeOverride+xml"/>
  <Override PartName="/ppt/charts/chart59.xml" ContentType="application/vnd.openxmlformats-officedocument.drawingml.chart+xml"/>
  <Override PartName="/ppt/theme/themeOverride50.xml" ContentType="application/vnd.openxmlformats-officedocument.themeOverride+xml"/>
  <Override PartName="/ppt/charts/chart60.xml" ContentType="application/vnd.openxmlformats-officedocument.drawingml.chart+xml"/>
  <Override PartName="/ppt/theme/themeOverride51.xml" ContentType="application/vnd.openxmlformats-officedocument.themeOverride+xml"/>
  <Override PartName="/ppt/charts/chart61.xml" ContentType="application/vnd.openxmlformats-officedocument.drawingml.chart+xml"/>
  <Override PartName="/ppt/theme/themeOverride52.xml" ContentType="application/vnd.openxmlformats-officedocument.themeOverride+xml"/>
  <Override PartName="/ppt/charts/chart62.xml" ContentType="application/vnd.openxmlformats-officedocument.drawingml.chart+xml"/>
  <Override PartName="/ppt/theme/themeOverride53.xml" ContentType="application/vnd.openxmlformats-officedocument.themeOverride+xml"/>
  <Override PartName="/ppt/charts/chart63.xml" ContentType="application/vnd.openxmlformats-officedocument.drawingml.chart+xml"/>
  <Override PartName="/ppt/theme/themeOverride54.xml" ContentType="application/vnd.openxmlformats-officedocument.themeOverride+xml"/>
  <Override PartName="/ppt/charts/chart64.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65.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66.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55.xml" ContentType="application/vnd.openxmlformats-officedocument.themeOverride+xml"/>
  <Override PartName="/ppt/charts/chart67.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56.xml" ContentType="application/vnd.openxmlformats-officedocument.themeOverride+xml"/>
  <Override PartName="/ppt/charts/chart68.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57.xml" ContentType="application/vnd.openxmlformats-officedocument.themeOverride+xml"/>
  <Override PartName="/ppt/charts/chart69.xml" ContentType="application/vnd.openxmlformats-officedocument.drawingml.chart+xml"/>
  <Override PartName="/ppt/theme/themeOverride58.xml" ContentType="application/vnd.openxmlformats-officedocument.themeOverride+xml"/>
  <Override PartName="/ppt/charts/chart70.xml" ContentType="application/vnd.openxmlformats-officedocument.drawingml.chart+xml"/>
  <Override PartName="/ppt/theme/themeOverride59.xml" ContentType="application/vnd.openxmlformats-officedocument.themeOverride+xml"/>
  <Override PartName="/ppt/charts/chart71.xml" ContentType="application/vnd.openxmlformats-officedocument.drawingml.chart+xml"/>
  <Override PartName="/ppt/theme/themeOverride60.xml" ContentType="application/vnd.openxmlformats-officedocument.themeOverride+xml"/>
  <Override PartName="/ppt/charts/chart72.xml" ContentType="application/vnd.openxmlformats-officedocument.drawingml.chart+xml"/>
  <Override PartName="/ppt/theme/themeOverride61.xml" ContentType="application/vnd.openxmlformats-officedocument.themeOverride+xml"/>
  <Override PartName="/ppt/charts/chart73.xml" ContentType="application/vnd.openxmlformats-officedocument.drawingml.chart+xml"/>
  <Override PartName="/ppt/theme/themeOverride62.xml" ContentType="application/vnd.openxmlformats-officedocument.themeOverride+xml"/>
  <Override PartName="/ppt/charts/chart74.xml" ContentType="application/vnd.openxmlformats-officedocument.drawingml.chart+xml"/>
  <Override PartName="/ppt/theme/themeOverride63.xml" ContentType="application/vnd.openxmlformats-officedocument.themeOverride+xml"/>
  <Override PartName="/ppt/charts/chart75.xml" ContentType="application/vnd.openxmlformats-officedocument.drawingml.chart+xml"/>
  <Override PartName="/ppt/theme/themeOverride64.xml" ContentType="application/vnd.openxmlformats-officedocument.themeOverride+xml"/>
  <Override PartName="/ppt/charts/chart76.xml" ContentType="application/vnd.openxmlformats-officedocument.drawingml.chart+xml"/>
  <Override PartName="/ppt/theme/themeOverride65.xml" ContentType="application/vnd.openxmlformats-officedocument.themeOverride+xml"/>
  <Override PartName="/ppt/charts/chart77.xml" ContentType="application/vnd.openxmlformats-officedocument.drawingml.chart+xml"/>
  <Override PartName="/ppt/theme/themeOverride66.xml" ContentType="application/vnd.openxmlformats-officedocument.themeOverride+xml"/>
  <Override PartName="/ppt/charts/chart78.xml" ContentType="application/vnd.openxmlformats-officedocument.drawingml.chart+xml"/>
  <Override PartName="/ppt/theme/themeOverride67.xml" ContentType="application/vnd.openxmlformats-officedocument.themeOverride+xml"/>
  <Override PartName="/ppt/charts/chart79.xml" ContentType="application/vnd.openxmlformats-officedocument.drawingml.chart+xml"/>
  <Override PartName="/ppt/theme/themeOverride68.xml" ContentType="application/vnd.openxmlformats-officedocument.themeOverride+xml"/>
  <Override PartName="/ppt/charts/chart80.xml" ContentType="application/vnd.openxmlformats-officedocument.drawingml.chart+xml"/>
  <Override PartName="/ppt/theme/themeOverride69.xml" ContentType="application/vnd.openxmlformats-officedocument.themeOverride+xml"/>
  <Override PartName="/ppt/charts/chart81.xml" ContentType="application/vnd.openxmlformats-officedocument.drawingml.chart+xml"/>
  <Override PartName="/ppt/theme/themeOverride70.xml" ContentType="application/vnd.openxmlformats-officedocument.themeOverride+xml"/>
  <Override PartName="/ppt/charts/chart82.xml" ContentType="application/vnd.openxmlformats-officedocument.drawingml.chart+xml"/>
  <Override PartName="/ppt/theme/themeOverride71.xml" ContentType="application/vnd.openxmlformats-officedocument.themeOverride+xml"/>
  <Override PartName="/ppt/charts/chart83.xml" ContentType="application/vnd.openxmlformats-officedocument.drawingml.chart+xml"/>
  <Override PartName="/ppt/theme/themeOverride72.xml" ContentType="application/vnd.openxmlformats-officedocument.themeOverride+xml"/>
  <Override PartName="/ppt/charts/chart8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8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8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8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73.xml" ContentType="application/vnd.openxmlformats-officedocument.themeOverride+xml"/>
  <Override PartName="/ppt/charts/chart8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74.xml" ContentType="application/vnd.openxmlformats-officedocument.themeOverride+xml"/>
  <Override PartName="/ppt/charts/chart89.xml" ContentType="application/vnd.openxmlformats-officedocument.drawingml.chart+xml"/>
  <Override PartName="/ppt/theme/themeOverride75.xml" ContentType="application/vnd.openxmlformats-officedocument.themeOverride+xml"/>
  <Override PartName="/ppt/charts/chart90.xml" ContentType="application/vnd.openxmlformats-officedocument.drawingml.chart+xml"/>
  <Override PartName="/ppt/theme/themeOverride76.xml" ContentType="application/vnd.openxmlformats-officedocument.themeOverride+xml"/>
  <Override PartName="/ppt/charts/chart91.xml" ContentType="application/vnd.openxmlformats-officedocument.drawingml.chart+xml"/>
  <Override PartName="/ppt/theme/themeOverride77.xml" ContentType="application/vnd.openxmlformats-officedocument.themeOverride+xml"/>
  <Override PartName="/ppt/charts/chart92.xml" ContentType="application/vnd.openxmlformats-officedocument.drawingml.chart+xml"/>
  <Override PartName="/ppt/theme/themeOverride78.xml" ContentType="application/vnd.openxmlformats-officedocument.themeOverride+xml"/>
  <Override PartName="/ppt/charts/chart93.xml" ContentType="application/vnd.openxmlformats-officedocument.drawingml.chart+xml"/>
  <Override PartName="/ppt/theme/themeOverride79.xml" ContentType="application/vnd.openxmlformats-officedocument.themeOverride+xml"/>
  <Override PartName="/ppt/charts/chart94.xml" ContentType="application/vnd.openxmlformats-officedocument.drawingml.chart+xml"/>
  <Override PartName="/ppt/theme/themeOverride80.xml" ContentType="application/vnd.openxmlformats-officedocument.themeOverride+xml"/>
  <Override PartName="/ppt/charts/chart95.xml" ContentType="application/vnd.openxmlformats-officedocument.drawingml.chart+xml"/>
  <Override PartName="/ppt/theme/themeOverride81.xml" ContentType="application/vnd.openxmlformats-officedocument.themeOverride+xml"/>
  <Override PartName="/ppt/charts/chart96.xml" ContentType="application/vnd.openxmlformats-officedocument.drawingml.chart+xml"/>
  <Override PartName="/ppt/theme/themeOverride82.xml" ContentType="application/vnd.openxmlformats-officedocument.themeOverride+xml"/>
  <Override PartName="/ppt/charts/chart97.xml" ContentType="application/vnd.openxmlformats-officedocument.drawingml.chart+xml"/>
  <Override PartName="/ppt/theme/themeOverride83.xml" ContentType="application/vnd.openxmlformats-officedocument.themeOverride+xml"/>
  <Override PartName="/ppt/charts/chart98.xml" ContentType="application/vnd.openxmlformats-officedocument.drawingml.chart+xml"/>
  <Override PartName="/ppt/theme/themeOverride84.xml" ContentType="application/vnd.openxmlformats-officedocument.themeOverride+xml"/>
  <Override PartName="/ppt/charts/chart99.xml" ContentType="application/vnd.openxmlformats-officedocument.drawingml.chart+xml"/>
  <Override PartName="/ppt/theme/themeOverride85.xml" ContentType="application/vnd.openxmlformats-officedocument.themeOverride+xml"/>
  <Override PartName="/ppt/charts/chart100.xml" ContentType="application/vnd.openxmlformats-officedocument.drawingml.chart+xml"/>
  <Override PartName="/ppt/theme/themeOverride86.xml" ContentType="application/vnd.openxmlformats-officedocument.themeOverride+xml"/>
  <Override PartName="/ppt/charts/chart101.xml" ContentType="application/vnd.openxmlformats-officedocument.drawingml.chart+xml"/>
  <Override PartName="/ppt/theme/themeOverride87.xml" ContentType="application/vnd.openxmlformats-officedocument.themeOverride+xml"/>
  <Override PartName="/ppt/charts/chart102.xml" ContentType="application/vnd.openxmlformats-officedocument.drawingml.chart+xml"/>
  <Override PartName="/ppt/theme/themeOverride88.xml" ContentType="application/vnd.openxmlformats-officedocument.themeOverride+xml"/>
  <Override PartName="/ppt/charts/chart103.xml" ContentType="application/vnd.openxmlformats-officedocument.drawingml.chart+xml"/>
  <Override PartName="/ppt/theme/themeOverride89.xml" ContentType="application/vnd.openxmlformats-officedocument.themeOverride+xml"/>
  <Override PartName="/ppt/charts/chart104.xml" ContentType="application/vnd.openxmlformats-officedocument.drawingml.chart+xml"/>
  <Override PartName="/ppt/theme/themeOverride90.xml" ContentType="application/vnd.openxmlformats-officedocument.themeOverride+xml"/>
  <Override PartName="/ppt/charts/chart105.xml" ContentType="application/vnd.openxmlformats-officedocument.drawingml.chart+xml"/>
  <Override PartName="/ppt/theme/themeOverride91.xml" ContentType="application/vnd.openxmlformats-officedocument.themeOverride+xml"/>
  <Override PartName="/ppt/charts/chart106.xml" ContentType="application/vnd.openxmlformats-officedocument.drawingml.chart+xml"/>
  <Override PartName="/ppt/theme/themeOverride92.xml" ContentType="application/vnd.openxmlformats-officedocument.themeOverride+xml"/>
  <Override PartName="/ppt/charts/chart107.xml" ContentType="application/vnd.openxmlformats-officedocument.drawingml.chart+xml"/>
  <Override PartName="/ppt/theme/themeOverride93.xml" ContentType="application/vnd.openxmlformats-officedocument.themeOverride+xml"/>
  <Override PartName="/ppt/charts/chart108.xml" ContentType="application/vnd.openxmlformats-officedocument.drawingml.chart+xml"/>
  <Override PartName="/ppt/theme/themeOverride94.xml" ContentType="application/vnd.openxmlformats-officedocument.themeOverride+xml"/>
  <Override PartName="/ppt/charts/chart10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11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11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11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11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11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1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1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xml" ContentType="application/vnd.openxmlformats-officedocument.presentationml.notesSlide+xml"/>
  <Override PartName="/ppt/charts/chart11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1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95.xml" ContentType="application/vnd.openxmlformats-officedocument.themeOverride+xml"/>
  <Override PartName="/ppt/charts/chart119.xml" ContentType="application/vnd.openxmlformats-officedocument.drawingml.chart+xml"/>
  <Override PartName="/ppt/theme/themeOverride96.xml" ContentType="application/vnd.openxmlformats-officedocument.themeOverride+xml"/>
  <Override PartName="/ppt/charts/chart120.xml" ContentType="application/vnd.openxmlformats-officedocument.drawingml.chart+xml"/>
  <Override PartName="/ppt/theme/themeOverride97.xml" ContentType="application/vnd.openxmlformats-officedocument.themeOverride+xml"/>
  <Override PartName="/ppt/charts/chart121.xml" ContentType="application/vnd.openxmlformats-officedocument.drawingml.chart+xml"/>
  <Override PartName="/ppt/theme/themeOverride98.xml" ContentType="application/vnd.openxmlformats-officedocument.themeOverride+xml"/>
  <Override PartName="/ppt/charts/chart122.xml" ContentType="application/vnd.openxmlformats-officedocument.drawingml.chart+xml"/>
  <Override PartName="/ppt/theme/themeOverride99.xml" ContentType="application/vnd.openxmlformats-officedocument.themeOverride+xml"/>
  <Override PartName="/ppt/charts/chart123.xml" ContentType="application/vnd.openxmlformats-officedocument.drawingml.chart+xml"/>
  <Override PartName="/ppt/theme/themeOverride100.xml" ContentType="application/vnd.openxmlformats-officedocument.themeOverride+xml"/>
  <Override PartName="/ppt/charts/chart124.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25.xml" ContentType="application/vnd.openxmlformats-officedocument.drawingml.chart+xml"/>
  <Override PartName="/ppt/theme/themeOverride101.xml" ContentType="application/vnd.openxmlformats-officedocument.themeOverride+xml"/>
  <Override PartName="/ppt/charts/chart126.xml" ContentType="application/vnd.openxmlformats-officedocument.drawingml.chart+xml"/>
  <Override PartName="/ppt/theme/themeOverride102.xml" ContentType="application/vnd.openxmlformats-officedocument.themeOverride+xml"/>
  <Override PartName="/ppt/charts/chart127.xml" ContentType="application/vnd.openxmlformats-officedocument.drawingml.chart+xml"/>
  <Override PartName="/ppt/theme/themeOverride103.xml" ContentType="application/vnd.openxmlformats-officedocument.themeOverride+xml"/>
  <Override PartName="/ppt/charts/chart128.xml" ContentType="application/vnd.openxmlformats-officedocument.drawingml.chart+xml"/>
  <Override PartName="/ppt/theme/themeOverride104.xml" ContentType="application/vnd.openxmlformats-officedocument.themeOverride+xml"/>
  <Override PartName="/ppt/charts/chart129.xml" ContentType="application/vnd.openxmlformats-officedocument.drawingml.chart+xml"/>
  <Override PartName="/ppt/theme/themeOverride105.xml" ContentType="application/vnd.openxmlformats-officedocument.themeOverride+xml"/>
  <Override PartName="/ppt/charts/chart13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3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xml" ContentType="application/vnd.openxmlformats-officedocument.presentationml.notesSlide+xml"/>
  <Override PartName="/ppt/charts/chart13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10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3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07.xml" ContentType="application/vnd.openxmlformats-officedocument.themeOverride+xml"/>
  <Override PartName="/ppt/charts/chart134.xml" ContentType="application/vnd.openxmlformats-officedocument.drawingml.chart+xml"/>
  <Override PartName="/ppt/theme/themeOverride108.xml" ContentType="application/vnd.openxmlformats-officedocument.themeOverride+xml"/>
  <Override PartName="/ppt/charts/chart135.xml" ContentType="application/vnd.openxmlformats-officedocument.drawingml.chart+xml"/>
  <Override PartName="/ppt/theme/themeOverride109.xml" ContentType="application/vnd.openxmlformats-officedocument.themeOverride+xml"/>
  <Override PartName="/ppt/charts/chart136.xml" ContentType="application/vnd.openxmlformats-officedocument.drawingml.chart+xml"/>
  <Override PartName="/ppt/theme/themeOverride110.xml" ContentType="application/vnd.openxmlformats-officedocument.themeOverride+xml"/>
  <Override PartName="/ppt/charts/chart137.xml" ContentType="application/vnd.openxmlformats-officedocument.drawingml.chart+xml"/>
  <Override PartName="/ppt/theme/themeOverride111.xml" ContentType="application/vnd.openxmlformats-officedocument.themeOverride+xml"/>
  <Override PartName="/ppt/charts/chart138.xml" ContentType="application/vnd.openxmlformats-officedocument.drawingml.chart+xml"/>
  <Override PartName="/ppt/theme/themeOverride112.xml" ContentType="application/vnd.openxmlformats-officedocument.themeOverride+xml"/>
  <Override PartName="/ppt/charts/chart139.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40.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41.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113.xml" ContentType="application/vnd.openxmlformats-officedocument.themeOverride+xml"/>
  <Override PartName="/ppt/charts/chart142.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11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43.xml" ContentType="application/vnd.openxmlformats-officedocument.drawingml.chart+xml"/>
  <Override PartName="/ppt/theme/themeOverride115.xml" ContentType="application/vnd.openxmlformats-officedocument.themeOverride+xml"/>
  <Override PartName="/ppt/charts/chart144.xml" ContentType="application/vnd.openxmlformats-officedocument.drawingml.chart+xml"/>
  <Override PartName="/ppt/theme/themeOverride116.xml" ContentType="application/vnd.openxmlformats-officedocument.themeOverride+xml"/>
  <Override PartName="/ppt/charts/chart145.xml" ContentType="application/vnd.openxmlformats-officedocument.drawingml.chart+xml"/>
  <Override PartName="/ppt/theme/themeOverride117.xml" ContentType="application/vnd.openxmlformats-officedocument.themeOverride+xml"/>
  <Override PartName="/ppt/charts/chart146.xml" ContentType="application/vnd.openxmlformats-officedocument.drawingml.chart+xml"/>
  <Override PartName="/ppt/theme/themeOverride118.xml" ContentType="application/vnd.openxmlformats-officedocument.themeOverride+xml"/>
  <Override PartName="/ppt/charts/chart147.xml" ContentType="application/vnd.openxmlformats-officedocument.drawingml.chart+xml"/>
  <Override PartName="/ppt/theme/themeOverride119.xml" ContentType="application/vnd.openxmlformats-officedocument.themeOverride+xml"/>
  <Override PartName="/ppt/notesSlides/notesSlide12.xml" ContentType="application/vnd.openxmlformats-officedocument.presentationml.notesSlide+xml"/>
  <Override PartName="/ppt/charts/chart1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1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120.xml" ContentType="application/vnd.openxmlformats-officedocument.themeOverride+xml"/>
  <Override PartName="/ppt/charts/chart1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121.xml" ContentType="application/vnd.openxmlformats-officedocument.themeOverride+xml"/>
  <Override PartName="/ppt/charts/chart1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13.xml" ContentType="application/vnd.openxmlformats-officedocument.presentationml.notesSlide+xml"/>
  <Override PartName="/ppt/charts/chart157.xml" ContentType="application/vnd.openxmlformats-officedocument.drawingml.chart+xml"/>
  <Override PartName="/ppt/theme/themeOverride122.xml" ContentType="application/vnd.openxmlformats-officedocument.themeOverride+xml"/>
  <Override PartName="/ppt/charts/chart158.xml" ContentType="application/vnd.openxmlformats-officedocument.drawingml.chart+xml"/>
  <Override PartName="/ppt/theme/themeOverride123.xml" ContentType="application/vnd.openxmlformats-officedocument.themeOverride+xml"/>
  <Override PartName="/ppt/charts/chart159.xml" ContentType="application/vnd.openxmlformats-officedocument.drawingml.chart+xml"/>
  <Override PartName="/ppt/theme/themeOverride124.xml" ContentType="application/vnd.openxmlformats-officedocument.themeOverride+xml"/>
  <Override PartName="/ppt/charts/chart160.xml" ContentType="application/vnd.openxmlformats-officedocument.drawingml.chart+xml"/>
  <Override PartName="/ppt/theme/themeOverride125.xml" ContentType="application/vnd.openxmlformats-officedocument.themeOverride+xml"/>
  <Override PartName="/ppt/charts/chart161.xml" ContentType="application/vnd.openxmlformats-officedocument.drawingml.chart+xml"/>
  <Override PartName="/ppt/theme/themeOverride12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62.xml" ContentType="application/vnd.openxmlformats-officedocument.drawingml.chart+xml"/>
  <Override PartName="/ppt/theme/themeOverride127.xml" ContentType="application/vnd.openxmlformats-officedocument.themeOverride+xml"/>
  <Override PartName="/ppt/charts/chart163.xml" ContentType="application/vnd.openxmlformats-officedocument.drawingml.chart+xml"/>
  <Override PartName="/ppt/theme/themeOverride128.xml" ContentType="application/vnd.openxmlformats-officedocument.themeOverride+xml"/>
  <Override PartName="/ppt/charts/chart164.xml" ContentType="application/vnd.openxmlformats-officedocument.drawingml.chart+xml"/>
  <Override PartName="/ppt/theme/themeOverride129.xml" ContentType="application/vnd.openxmlformats-officedocument.themeOverride+xml"/>
  <Override PartName="/ppt/charts/chart165.xml" ContentType="application/vnd.openxmlformats-officedocument.drawingml.chart+xml"/>
  <Override PartName="/ppt/theme/themeOverride130.xml" ContentType="application/vnd.openxmlformats-officedocument.themeOverride+xml"/>
  <Override PartName="/ppt/charts/chart166.xml" ContentType="application/vnd.openxmlformats-officedocument.drawingml.chart+xml"/>
  <Override PartName="/ppt/theme/themeOverride131.xml" ContentType="application/vnd.openxmlformats-officedocument.themeOverride+xml"/>
  <Override PartName="/ppt/notesSlides/notesSlide16.xml" ContentType="application/vnd.openxmlformats-officedocument.presentationml.notesSlide+xml"/>
  <Override PartName="/ppt/charts/chart16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132.xml" ContentType="application/vnd.openxmlformats-officedocument.themeOverride+xml"/>
  <Override PartName="/ppt/notesSlides/notesSlide17.xml" ContentType="application/vnd.openxmlformats-officedocument.presentationml.notesSlide+xml"/>
  <Override PartName="/ppt/charts/chart168.xml" ContentType="application/vnd.openxmlformats-officedocument.drawingml.chart+xml"/>
  <Override PartName="/ppt/theme/themeOverride133.xml" ContentType="application/vnd.openxmlformats-officedocument.themeOverride+xml"/>
  <Override PartName="/ppt/charts/chart169.xml" ContentType="application/vnd.openxmlformats-officedocument.drawingml.chart+xml"/>
  <Override PartName="/ppt/theme/themeOverride134.xml" ContentType="application/vnd.openxmlformats-officedocument.themeOverride+xml"/>
  <Override PartName="/ppt/charts/chart170.xml" ContentType="application/vnd.openxmlformats-officedocument.drawingml.chart+xml"/>
  <Override PartName="/ppt/theme/themeOverride135.xml" ContentType="application/vnd.openxmlformats-officedocument.themeOverride+xml"/>
  <Override PartName="/ppt/charts/chart171.xml" ContentType="application/vnd.openxmlformats-officedocument.drawingml.chart+xml"/>
  <Override PartName="/ppt/theme/themeOverride136.xml" ContentType="application/vnd.openxmlformats-officedocument.themeOverride+xml"/>
  <Override PartName="/ppt/charts/chart172.xml" ContentType="application/vnd.openxmlformats-officedocument.drawingml.chart+xml"/>
  <Override PartName="/ppt/theme/themeOverride137.xml" ContentType="application/vnd.openxmlformats-officedocument.themeOverride+xml"/>
  <Override PartName="/ppt/notesSlides/notesSlide18.xml" ContentType="application/vnd.openxmlformats-officedocument.presentationml.notesSlide+xml"/>
  <Override PartName="/ppt/charts/chart17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74.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138.xml" ContentType="application/vnd.openxmlformats-officedocument.themeOverride+xml"/>
  <Override PartName="/ppt/notesSlides/notesSlide19.xml" ContentType="application/vnd.openxmlformats-officedocument.presentationml.notesSlide+xml"/>
  <Override PartName="/ppt/charts/chart175.xml" ContentType="application/vnd.openxmlformats-officedocument.drawingml.chart+xml"/>
  <Override PartName="/ppt/theme/themeOverride139.xml" ContentType="application/vnd.openxmlformats-officedocument.themeOverride+xml"/>
  <Override PartName="/ppt/charts/chart176.xml" ContentType="application/vnd.openxmlformats-officedocument.drawingml.chart+xml"/>
  <Override PartName="/ppt/theme/themeOverride140.xml" ContentType="application/vnd.openxmlformats-officedocument.themeOverride+xml"/>
  <Override PartName="/ppt/charts/chart177.xml" ContentType="application/vnd.openxmlformats-officedocument.drawingml.chart+xml"/>
  <Override PartName="/ppt/theme/themeOverride141.xml" ContentType="application/vnd.openxmlformats-officedocument.themeOverride+xml"/>
  <Override PartName="/ppt/charts/chart178.xml" ContentType="application/vnd.openxmlformats-officedocument.drawingml.chart+xml"/>
  <Override PartName="/ppt/theme/themeOverride142.xml" ContentType="application/vnd.openxmlformats-officedocument.themeOverride+xml"/>
  <Override PartName="/ppt/charts/chart179.xml" ContentType="application/vnd.openxmlformats-officedocument.drawingml.chart+xml"/>
  <Override PartName="/ppt/theme/themeOverride143.xml" ContentType="application/vnd.openxmlformats-officedocument.themeOverride+xml"/>
  <Override PartName="/ppt/notesSlides/notesSlide20.xml" ContentType="application/vnd.openxmlformats-officedocument.presentationml.notesSlide+xml"/>
  <Override PartName="/ppt/charts/chart18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18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21.xml" ContentType="application/vnd.openxmlformats-officedocument.presentationml.notesSlide+xml"/>
  <Override PartName="/ppt/charts/chart18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144.xml" ContentType="application/vnd.openxmlformats-officedocument.themeOverride+xml"/>
  <Override PartName="/ppt/notesSlides/notesSlide22.xml" ContentType="application/vnd.openxmlformats-officedocument.presentationml.notesSlide+xml"/>
  <Override PartName="/ppt/charts/chart183.xml" ContentType="application/vnd.openxmlformats-officedocument.drawingml.chart+xml"/>
  <Override PartName="/ppt/theme/themeOverride145.xml" ContentType="application/vnd.openxmlformats-officedocument.themeOverride+xml"/>
  <Override PartName="/ppt/charts/chart184.xml" ContentType="application/vnd.openxmlformats-officedocument.drawingml.chart+xml"/>
  <Override PartName="/ppt/theme/themeOverride146.xml" ContentType="application/vnd.openxmlformats-officedocument.themeOverride+xml"/>
  <Override PartName="/ppt/charts/chart185.xml" ContentType="application/vnd.openxmlformats-officedocument.drawingml.chart+xml"/>
  <Override PartName="/ppt/theme/themeOverride147.xml" ContentType="application/vnd.openxmlformats-officedocument.themeOverride+xml"/>
  <Override PartName="/ppt/charts/chart186.xml" ContentType="application/vnd.openxmlformats-officedocument.drawingml.chart+xml"/>
  <Override PartName="/ppt/theme/themeOverride148.xml" ContentType="application/vnd.openxmlformats-officedocument.themeOverride+xml"/>
  <Override PartName="/ppt/charts/chart187.xml" ContentType="application/vnd.openxmlformats-officedocument.drawingml.chart+xml"/>
  <Override PartName="/ppt/theme/themeOverride149.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88.xml" ContentType="application/vnd.openxmlformats-officedocument.drawingml.chart+xml"/>
  <Override PartName="/ppt/theme/themeOverride150.xml" ContentType="application/vnd.openxmlformats-officedocument.themeOverride+xml"/>
  <Override PartName="/ppt/charts/chart189.xml" ContentType="application/vnd.openxmlformats-officedocument.drawingml.chart+xml"/>
  <Override PartName="/ppt/theme/themeOverride151.xml" ContentType="application/vnd.openxmlformats-officedocument.themeOverride+xml"/>
  <Override PartName="/ppt/charts/chart190.xml" ContentType="application/vnd.openxmlformats-officedocument.drawingml.chart+xml"/>
  <Override PartName="/ppt/theme/themeOverride152.xml" ContentType="application/vnd.openxmlformats-officedocument.themeOverride+xml"/>
  <Override PartName="/ppt/charts/chart191.xml" ContentType="application/vnd.openxmlformats-officedocument.drawingml.chart+xml"/>
  <Override PartName="/ppt/theme/themeOverride153.xml" ContentType="application/vnd.openxmlformats-officedocument.themeOverride+xml"/>
  <Override PartName="/ppt/charts/chart192.xml" ContentType="application/vnd.openxmlformats-officedocument.drawingml.chart+xml"/>
  <Override PartName="/ppt/theme/themeOverride154.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93.xml" ContentType="application/vnd.openxmlformats-officedocument.drawingml.chart+xml"/>
  <Override PartName="/ppt/theme/themeOverride155.xml" ContentType="application/vnd.openxmlformats-officedocument.themeOverride+xml"/>
  <Override PartName="/ppt/charts/chart194.xml" ContentType="application/vnd.openxmlformats-officedocument.drawingml.chart+xml"/>
  <Override PartName="/ppt/theme/themeOverride156.xml" ContentType="application/vnd.openxmlformats-officedocument.themeOverride+xml"/>
  <Override PartName="/ppt/charts/chart195.xml" ContentType="application/vnd.openxmlformats-officedocument.drawingml.chart+xml"/>
  <Override PartName="/ppt/theme/themeOverride157.xml" ContentType="application/vnd.openxmlformats-officedocument.themeOverride+xml"/>
  <Override PartName="/ppt/charts/chart196.xml" ContentType="application/vnd.openxmlformats-officedocument.drawingml.chart+xml"/>
  <Override PartName="/ppt/theme/themeOverride158.xml" ContentType="application/vnd.openxmlformats-officedocument.themeOverride+xml"/>
  <Override PartName="/ppt/charts/chart197.xml" ContentType="application/vnd.openxmlformats-officedocument.drawingml.chart+xml"/>
  <Override PartName="/ppt/theme/themeOverride159.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98.xml" ContentType="application/vnd.openxmlformats-officedocument.drawingml.chart+xml"/>
  <Override PartName="/ppt/theme/themeOverride160.xml" ContentType="application/vnd.openxmlformats-officedocument.themeOverride+xml"/>
  <Override PartName="/ppt/charts/chart199.xml" ContentType="application/vnd.openxmlformats-officedocument.drawingml.chart+xml"/>
  <Override PartName="/ppt/theme/themeOverride161.xml" ContentType="application/vnd.openxmlformats-officedocument.themeOverride+xml"/>
  <Override PartName="/ppt/charts/chart200.xml" ContentType="application/vnd.openxmlformats-officedocument.drawingml.chart+xml"/>
  <Override PartName="/ppt/theme/themeOverride162.xml" ContentType="application/vnd.openxmlformats-officedocument.themeOverride+xml"/>
  <Override PartName="/ppt/charts/chart201.xml" ContentType="application/vnd.openxmlformats-officedocument.drawingml.chart+xml"/>
  <Override PartName="/ppt/theme/themeOverride163.xml" ContentType="application/vnd.openxmlformats-officedocument.themeOverride+xml"/>
  <Override PartName="/ppt/charts/chart202.xml" ContentType="application/vnd.openxmlformats-officedocument.drawingml.chart+xml"/>
  <Override PartName="/ppt/theme/themeOverride164.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03.xml" ContentType="application/vnd.openxmlformats-officedocument.drawingml.chart+xml"/>
  <Override PartName="/ppt/theme/themeOverride165.xml" ContentType="application/vnd.openxmlformats-officedocument.themeOverride+xml"/>
  <Override PartName="/ppt/charts/chart204.xml" ContentType="application/vnd.openxmlformats-officedocument.drawingml.chart+xml"/>
  <Override PartName="/ppt/theme/themeOverride166.xml" ContentType="application/vnd.openxmlformats-officedocument.themeOverride+xml"/>
  <Override PartName="/ppt/charts/chart205.xml" ContentType="application/vnd.openxmlformats-officedocument.drawingml.chart+xml"/>
  <Override PartName="/ppt/theme/themeOverride167.xml" ContentType="application/vnd.openxmlformats-officedocument.themeOverride+xml"/>
  <Override PartName="/ppt/charts/chart206.xml" ContentType="application/vnd.openxmlformats-officedocument.drawingml.chart+xml"/>
  <Override PartName="/ppt/theme/themeOverride168.xml" ContentType="application/vnd.openxmlformats-officedocument.themeOverride+xml"/>
  <Override PartName="/ppt/charts/chart207.xml" ContentType="application/vnd.openxmlformats-officedocument.drawingml.chart+xml"/>
  <Override PartName="/ppt/theme/themeOverride169.xml" ContentType="application/vnd.openxmlformats-officedocument.themeOverride+xml"/>
  <Override PartName="/ppt/notesSlides/notesSlide31.xml" ContentType="application/vnd.openxmlformats-officedocument.presentationml.notesSlide+xml"/>
  <Override PartName="/ppt/charts/chart208.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209.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210.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211.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32.xml" ContentType="application/vnd.openxmlformats-officedocument.presentationml.notesSlide+xml"/>
  <Override PartName="/ppt/charts/chart21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21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214.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215.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216.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33.xml" ContentType="application/vnd.openxmlformats-officedocument.presentationml.notesSlide+xml"/>
  <Override PartName="/ppt/charts/chart217.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218.xml" ContentType="application/vnd.openxmlformats-officedocument.drawingml.chart+xml"/>
  <Override PartName="/ppt/charts/style73.xml" ContentType="application/vnd.ms-office.chartstyle+xml"/>
  <Override PartName="/ppt/charts/colors73.xml" ContentType="application/vnd.ms-office.chartcolorstyle+xml"/>
  <Override PartName="/ppt/theme/themeOverride170.xml" ContentType="application/vnd.openxmlformats-officedocument.themeOverride+xml"/>
  <Override PartName="/ppt/notesSlides/notesSlide34.xml" ContentType="application/vnd.openxmlformats-officedocument.presentationml.notesSlide+xml"/>
  <Override PartName="/ppt/charts/chart219.xml" ContentType="application/vnd.openxmlformats-officedocument.drawingml.chart+xml"/>
  <Override PartName="/ppt/theme/themeOverride171.xml" ContentType="application/vnd.openxmlformats-officedocument.themeOverride+xml"/>
  <Override PartName="/ppt/charts/chart220.xml" ContentType="application/vnd.openxmlformats-officedocument.drawingml.chart+xml"/>
  <Override PartName="/ppt/theme/themeOverride172.xml" ContentType="application/vnd.openxmlformats-officedocument.themeOverride+xml"/>
  <Override PartName="/ppt/charts/chart221.xml" ContentType="application/vnd.openxmlformats-officedocument.drawingml.chart+xml"/>
  <Override PartName="/ppt/theme/themeOverride173.xml" ContentType="application/vnd.openxmlformats-officedocument.themeOverride+xml"/>
  <Override PartName="/ppt/charts/chart222.xml" ContentType="application/vnd.openxmlformats-officedocument.drawingml.chart+xml"/>
  <Override PartName="/ppt/theme/themeOverride174.xml" ContentType="application/vnd.openxmlformats-officedocument.themeOverride+xml"/>
  <Override PartName="/ppt/charts/chart223.xml" ContentType="application/vnd.openxmlformats-officedocument.drawingml.chart+xml"/>
  <Override PartName="/ppt/theme/themeOverride175.xml" ContentType="application/vnd.openxmlformats-officedocument.themeOverride+xml"/>
  <Override PartName="/ppt/notesSlides/notesSlide35.xml" ContentType="application/vnd.openxmlformats-officedocument.presentationml.notesSlide+xml"/>
  <Override PartName="/ppt/charts/chart22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225.xml" ContentType="application/vnd.openxmlformats-officedocument.drawingml.chart+xml"/>
  <Override PartName="/ppt/charts/style75.xml" ContentType="application/vnd.ms-office.chartstyle+xml"/>
  <Override PartName="/ppt/charts/colors75.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256" r:id="rId2"/>
    <p:sldId id="3604" r:id="rId3"/>
    <p:sldId id="2288" r:id="rId4"/>
    <p:sldId id="3573" r:id="rId5"/>
    <p:sldId id="3605" r:id="rId6"/>
    <p:sldId id="3757" r:id="rId7"/>
    <p:sldId id="3647" r:id="rId8"/>
    <p:sldId id="3666" r:id="rId9"/>
    <p:sldId id="3731" r:id="rId10"/>
    <p:sldId id="3607" r:id="rId11"/>
    <p:sldId id="3649" r:id="rId12"/>
    <p:sldId id="3667" r:id="rId13"/>
    <p:sldId id="3720" r:id="rId14"/>
    <p:sldId id="3732" r:id="rId15"/>
    <p:sldId id="3609" r:id="rId16"/>
    <p:sldId id="3759" r:id="rId17"/>
    <p:sldId id="3610" r:id="rId18"/>
    <p:sldId id="3760" r:id="rId19"/>
    <p:sldId id="3651" r:id="rId20"/>
    <p:sldId id="3668" r:id="rId21"/>
    <p:sldId id="3721" r:id="rId22"/>
    <p:sldId id="3733" r:id="rId23"/>
    <p:sldId id="3761" r:id="rId24"/>
    <p:sldId id="3675" r:id="rId25"/>
    <p:sldId id="3680" r:id="rId26"/>
    <p:sldId id="3734" r:id="rId27"/>
    <p:sldId id="3613" r:id="rId28"/>
    <p:sldId id="3762" r:id="rId29"/>
    <p:sldId id="3763" r:id="rId30"/>
    <p:sldId id="3764" r:id="rId31"/>
    <p:sldId id="5578" r:id="rId32"/>
    <p:sldId id="3636" r:id="rId33"/>
    <p:sldId id="3736" r:id="rId34"/>
    <p:sldId id="3652" r:id="rId35"/>
    <p:sldId id="3670" r:id="rId36"/>
    <p:sldId id="3653" r:id="rId37"/>
    <p:sldId id="3671" r:id="rId38"/>
    <p:sldId id="3654" r:id="rId39"/>
    <p:sldId id="3672" r:id="rId40"/>
    <p:sldId id="3615" r:id="rId41"/>
    <p:sldId id="3655" r:id="rId42"/>
    <p:sldId id="3673" r:id="rId43"/>
    <p:sldId id="3656" r:id="rId44"/>
    <p:sldId id="3705" r:id="rId45"/>
    <p:sldId id="3738" r:id="rId46"/>
    <p:sldId id="3767" r:id="rId47"/>
    <p:sldId id="3659" r:id="rId48"/>
    <p:sldId id="3707" r:id="rId49"/>
    <p:sldId id="3770" r:id="rId50"/>
    <p:sldId id="3771" r:id="rId51"/>
    <p:sldId id="3772" r:id="rId52"/>
    <p:sldId id="3773" r:id="rId53"/>
    <p:sldId id="3739" r:id="rId54"/>
    <p:sldId id="3617" r:id="rId55"/>
    <p:sldId id="3774" r:id="rId56"/>
    <p:sldId id="3775" r:id="rId57"/>
    <p:sldId id="3657" r:id="rId58"/>
    <p:sldId id="3708" r:id="rId59"/>
    <p:sldId id="3660" r:id="rId60"/>
    <p:sldId id="3709" r:id="rId61"/>
    <p:sldId id="3661" r:id="rId62"/>
    <p:sldId id="3710" r:id="rId63"/>
    <p:sldId id="3662" r:id="rId64"/>
    <p:sldId id="3711" r:id="rId65"/>
    <p:sldId id="3723" r:id="rId66"/>
    <p:sldId id="3730" r:id="rId67"/>
    <p:sldId id="3748" r:id="rId68"/>
    <p:sldId id="3737" r:id="rId69"/>
    <p:sldId id="3776" r:id="rId70"/>
    <p:sldId id="3664" r:id="rId71"/>
    <p:sldId id="3712" r:id="rId72"/>
    <p:sldId id="3714" r:id="rId73"/>
    <p:sldId id="3665" r:id="rId74"/>
    <p:sldId id="3713" r:id="rId75"/>
    <p:sldId id="3749" r:id="rId76"/>
    <p:sldId id="3777" r:id="rId77"/>
    <p:sldId id="3778" r:id="rId78"/>
    <p:sldId id="3779" r:id="rId79"/>
    <p:sldId id="3780" r:id="rId80"/>
    <p:sldId id="3781" r:id="rId81"/>
    <p:sldId id="3782" r:id="rId82"/>
    <p:sldId id="3783" r:id="rId83"/>
    <p:sldId id="5579" r:id="rId84"/>
    <p:sldId id="3624" r:id="rId85"/>
    <p:sldId id="3785" r:id="rId86"/>
    <p:sldId id="3685" r:id="rId87"/>
    <p:sldId id="3686" r:id="rId88"/>
    <p:sldId id="3747" r:id="rId89"/>
    <p:sldId id="3687" r:id="rId90"/>
    <p:sldId id="3688" r:id="rId91"/>
    <p:sldId id="5580" r:id="rId92"/>
    <p:sldId id="3627" r:id="rId93"/>
    <p:sldId id="3641" r:id="rId94"/>
    <p:sldId id="3729" r:id="rId95"/>
    <p:sldId id="5581" r:id="rId96"/>
    <p:sldId id="3689" r:id="rId97"/>
    <p:sldId id="3690" r:id="rId98"/>
    <p:sldId id="3691" r:id="rId99"/>
    <p:sldId id="3692" r:id="rId100"/>
    <p:sldId id="3630" r:id="rId101"/>
    <p:sldId id="3804" r:id="rId102"/>
    <p:sldId id="3693" r:id="rId103"/>
    <p:sldId id="3694" r:id="rId104"/>
    <p:sldId id="3717" r:id="rId105"/>
    <p:sldId id="3787" r:id="rId106"/>
    <p:sldId id="3695" r:id="rId107"/>
    <p:sldId id="3696" r:id="rId108"/>
    <p:sldId id="5582" r:id="rId109"/>
    <p:sldId id="3629" r:id="rId110"/>
    <p:sldId id="3805" r:id="rId111"/>
    <p:sldId id="3698" r:id="rId112"/>
    <p:sldId id="3699" r:id="rId113"/>
    <p:sldId id="3700" r:id="rId114"/>
    <p:sldId id="3701" r:id="rId115"/>
    <p:sldId id="3702" r:id="rId116"/>
    <p:sldId id="3676" r:id="rId117"/>
    <p:sldId id="3703" r:id="rId118"/>
    <p:sldId id="3677" r:id="rId119"/>
    <p:sldId id="3806" r:id="rId120"/>
    <p:sldId id="3807" r:id="rId121"/>
    <p:sldId id="3725" r:id="rId122"/>
    <p:sldId id="3726" r:id="rId123"/>
    <p:sldId id="3742" r:id="rId124"/>
    <p:sldId id="5583" r:id="rId125"/>
    <p:sldId id="3815" r:id="rId126"/>
    <p:sldId id="3810" r:id="rId127"/>
    <p:sldId id="3811" r:id="rId128"/>
    <p:sldId id="3812" r:id="rId129"/>
    <p:sldId id="5589" r:id="rId130"/>
    <p:sldId id="3566" r:id="rId13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dalena Czerwińska" initials="MC" lastIdx="2" clrIdx="0">
    <p:extLst>
      <p:ext uri="{19B8F6BF-5375-455C-9EA6-DF929625EA0E}">
        <p15:presenceInfo xmlns:p15="http://schemas.microsoft.com/office/powerpoint/2012/main" userId="Magdalena Czerwińs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BED7D1"/>
    <a:srgbClr val="7BA4B2"/>
    <a:srgbClr val="003296"/>
    <a:srgbClr val="EEC000"/>
    <a:srgbClr val="EE9012"/>
    <a:srgbClr val="105C73"/>
    <a:srgbClr val="D00000"/>
    <a:srgbClr val="1E5364"/>
    <a:srgbClr val="8DB9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92" autoAdjust="0"/>
    <p:restoredTop sz="94968" autoAdjust="0"/>
  </p:normalViewPr>
  <p:slideViewPr>
    <p:cSldViewPr snapToGrid="0">
      <p:cViewPr varScale="1">
        <p:scale>
          <a:sx n="99" d="100"/>
          <a:sy n="99" d="100"/>
        </p:scale>
        <p:origin x="9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14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Kowalczyk" userId="e162399a-fa57-4d03-b2b5-f99ef9895960" providerId="ADAL" clId="{6A2F0D5B-5A38-417E-8CEE-32054064CFAA}"/>
    <pc:docChg chg="undo custSel addSld delSld modSld sldOrd">
      <pc:chgData name="Michał Kowalczyk" userId="e162399a-fa57-4d03-b2b5-f99ef9895960" providerId="ADAL" clId="{6A2F0D5B-5A38-417E-8CEE-32054064CFAA}" dt="2022-12-01T12:02:43.213" v="14"/>
      <pc:docMkLst>
        <pc:docMk/>
      </pc:docMkLst>
      <pc:sldChg chg="add del">
        <pc:chgData name="Michał Kowalczyk" userId="e162399a-fa57-4d03-b2b5-f99ef9895960" providerId="ADAL" clId="{6A2F0D5B-5A38-417E-8CEE-32054064CFAA}" dt="2022-12-01T12:02:14.214" v="9" actId="47"/>
        <pc:sldMkLst>
          <pc:docMk/>
          <pc:sldMk cId="3995884767" sldId="3566"/>
        </pc:sldMkLst>
      </pc:sldChg>
      <pc:sldChg chg="del">
        <pc:chgData name="Michał Kowalczyk" userId="e162399a-fa57-4d03-b2b5-f99ef9895960" providerId="ADAL" clId="{6A2F0D5B-5A38-417E-8CEE-32054064CFAA}" dt="2022-12-01T12:02:21.824" v="10" actId="47"/>
        <pc:sldMkLst>
          <pc:docMk/>
          <pc:sldMk cId="1091326056" sldId="3606"/>
        </pc:sldMkLst>
      </pc:sldChg>
      <pc:sldChg chg="del">
        <pc:chgData name="Michał Kowalczyk" userId="e162399a-fa57-4d03-b2b5-f99ef9895960" providerId="ADAL" clId="{6A2F0D5B-5A38-417E-8CEE-32054064CFAA}" dt="2022-12-01T12:02:21.824" v="10" actId="47"/>
        <pc:sldMkLst>
          <pc:docMk/>
          <pc:sldMk cId="1093155077" sldId="3611"/>
        </pc:sldMkLst>
      </pc:sldChg>
      <pc:sldChg chg="del">
        <pc:chgData name="Michał Kowalczyk" userId="e162399a-fa57-4d03-b2b5-f99ef9895960" providerId="ADAL" clId="{6A2F0D5B-5A38-417E-8CEE-32054064CFAA}" dt="2022-12-01T12:01:16.085" v="1" actId="47"/>
        <pc:sldMkLst>
          <pc:docMk/>
          <pc:sldMk cId="1000205202" sldId="3628"/>
        </pc:sldMkLst>
      </pc:sldChg>
      <pc:sldChg chg="del">
        <pc:chgData name="Michał Kowalczyk" userId="e162399a-fa57-4d03-b2b5-f99ef9895960" providerId="ADAL" clId="{6A2F0D5B-5A38-417E-8CEE-32054064CFAA}" dt="2022-12-01T12:02:21.824" v="10" actId="47"/>
        <pc:sldMkLst>
          <pc:docMk/>
          <pc:sldMk cId="1861733729" sldId="3640"/>
        </pc:sldMkLst>
      </pc:sldChg>
      <pc:sldChg chg="del">
        <pc:chgData name="Michał Kowalczyk" userId="e162399a-fa57-4d03-b2b5-f99ef9895960" providerId="ADAL" clId="{6A2F0D5B-5A38-417E-8CEE-32054064CFAA}" dt="2022-12-01T12:02:09.660" v="6" actId="47"/>
        <pc:sldMkLst>
          <pc:docMk/>
          <pc:sldMk cId="1881783800" sldId="3642"/>
        </pc:sldMkLst>
      </pc:sldChg>
      <pc:sldChg chg="del">
        <pc:chgData name="Michał Kowalczyk" userId="e162399a-fa57-4d03-b2b5-f99ef9895960" providerId="ADAL" clId="{6A2F0D5B-5A38-417E-8CEE-32054064CFAA}" dt="2022-12-01T12:02:07.936" v="5" actId="47"/>
        <pc:sldMkLst>
          <pc:docMk/>
          <pc:sldMk cId="1369683515" sldId="3643"/>
        </pc:sldMkLst>
      </pc:sldChg>
      <pc:sldChg chg="del">
        <pc:chgData name="Michał Kowalczyk" userId="e162399a-fa57-4d03-b2b5-f99ef9895960" providerId="ADAL" clId="{6A2F0D5B-5A38-417E-8CEE-32054064CFAA}" dt="2022-12-01T12:02:03.051" v="3" actId="47"/>
        <pc:sldMkLst>
          <pc:docMk/>
          <pc:sldMk cId="4232828712" sldId="3645"/>
        </pc:sldMkLst>
      </pc:sldChg>
      <pc:sldChg chg="del">
        <pc:chgData name="Michał Kowalczyk" userId="e162399a-fa57-4d03-b2b5-f99ef9895960" providerId="ADAL" clId="{6A2F0D5B-5A38-417E-8CEE-32054064CFAA}" dt="2022-12-01T12:01:56.301" v="2" actId="47"/>
        <pc:sldMkLst>
          <pc:docMk/>
          <pc:sldMk cId="3326710910" sldId="3646"/>
        </pc:sldMkLst>
      </pc:sldChg>
      <pc:sldChg chg="del">
        <pc:chgData name="Michał Kowalczyk" userId="e162399a-fa57-4d03-b2b5-f99ef9895960" providerId="ADAL" clId="{6A2F0D5B-5A38-417E-8CEE-32054064CFAA}" dt="2022-12-01T12:01:16.085" v="1" actId="47"/>
        <pc:sldMkLst>
          <pc:docMk/>
          <pc:sldMk cId="2300770831" sldId="3648"/>
        </pc:sldMkLst>
      </pc:sldChg>
      <pc:sldChg chg="del">
        <pc:chgData name="Michał Kowalczyk" userId="e162399a-fa57-4d03-b2b5-f99ef9895960" providerId="ADAL" clId="{6A2F0D5B-5A38-417E-8CEE-32054064CFAA}" dt="2022-12-01T12:01:16.085" v="1" actId="47"/>
        <pc:sldMkLst>
          <pc:docMk/>
          <pc:sldMk cId="4159820071" sldId="3678"/>
        </pc:sldMkLst>
      </pc:sldChg>
      <pc:sldChg chg="del">
        <pc:chgData name="Michał Kowalczyk" userId="e162399a-fa57-4d03-b2b5-f99ef9895960" providerId="ADAL" clId="{6A2F0D5B-5A38-417E-8CEE-32054064CFAA}" dt="2022-12-01T12:01:16.085" v="1" actId="47"/>
        <pc:sldMkLst>
          <pc:docMk/>
          <pc:sldMk cId="3848418782" sldId="3679"/>
        </pc:sldMkLst>
      </pc:sldChg>
      <pc:sldChg chg="del">
        <pc:chgData name="Michał Kowalczyk" userId="e162399a-fa57-4d03-b2b5-f99ef9895960" providerId="ADAL" clId="{6A2F0D5B-5A38-417E-8CEE-32054064CFAA}" dt="2022-12-01T12:01:16.085" v="1" actId="47"/>
        <pc:sldMkLst>
          <pc:docMk/>
          <pc:sldMk cId="2479054002" sldId="3704"/>
        </pc:sldMkLst>
      </pc:sldChg>
      <pc:sldChg chg="del">
        <pc:chgData name="Michał Kowalczyk" userId="e162399a-fa57-4d03-b2b5-f99ef9895960" providerId="ADAL" clId="{6A2F0D5B-5A38-417E-8CEE-32054064CFAA}" dt="2022-12-01T12:02:21.824" v="10" actId="47"/>
        <pc:sldMkLst>
          <pc:docMk/>
          <pc:sldMk cId="1485099422" sldId="3758"/>
        </pc:sldMkLst>
      </pc:sldChg>
      <pc:sldChg chg="del">
        <pc:chgData name="Michał Kowalczyk" userId="e162399a-fa57-4d03-b2b5-f99ef9895960" providerId="ADAL" clId="{6A2F0D5B-5A38-417E-8CEE-32054064CFAA}" dt="2022-12-01T12:02:11.582" v="7" actId="47"/>
        <pc:sldMkLst>
          <pc:docMk/>
          <pc:sldMk cId="1504908287" sldId="3786"/>
        </pc:sldMkLst>
      </pc:sldChg>
      <pc:sldChg chg="del">
        <pc:chgData name="Michał Kowalczyk" userId="e162399a-fa57-4d03-b2b5-f99ef9895960" providerId="ADAL" clId="{6A2F0D5B-5A38-417E-8CEE-32054064CFAA}" dt="2022-12-01T12:01:16.085" v="1" actId="47"/>
        <pc:sldMkLst>
          <pc:docMk/>
          <pc:sldMk cId="2580244942" sldId="3788"/>
        </pc:sldMkLst>
      </pc:sldChg>
      <pc:sldChg chg="del">
        <pc:chgData name="Michał Kowalczyk" userId="e162399a-fa57-4d03-b2b5-f99ef9895960" providerId="ADAL" clId="{6A2F0D5B-5A38-417E-8CEE-32054064CFAA}" dt="2022-12-01T12:01:16.085" v="1" actId="47"/>
        <pc:sldMkLst>
          <pc:docMk/>
          <pc:sldMk cId="1000031583" sldId="3789"/>
        </pc:sldMkLst>
      </pc:sldChg>
      <pc:sldChg chg="del">
        <pc:chgData name="Michał Kowalczyk" userId="e162399a-fa57-4d03-b2b5-f99ef9895960" providerId="ADAL" clId="{6A2F0D5B-5A38-417E-8CEE-32054064CFAA}" dt="2022-12-01T12:01:16.085" v="1" actId="47"/>
        <pc:sldMkLst>
          <pc:docMk/>
          <pc:sldMk cId="3414453499" sldId="3790"/>
        </pc:sldMkLst>
      </pc:sldChg>
      <pc:sldChg chg="del">
        <pc:chgData name="Michał Kowalczyk" userId="e162399a-fa57-4d03-b2b5-f99ef9895960" providerId="ADAL" clId="{6A2F0D5B-5A38-417E-8CEE-32054064CFAA}" dt="2022-12-01T12:01:16.085" v="1" actId="47"/>
        <pc:sldMkLst>
          <pc:docMk/>
          <pc:sldMk cId="2768746649" sldId="3791"/>
        </pc:sldMkLst>
      </pc:sldChg>
      <pc:sldChg chg="del">
        <pc:chgData name="Michał Kowalczyk" userId="e162399a-fa57-4d03-b2b5-f99ef9895960" providerId="ADAL" clId="{6A2F0D5B-5A38-417E-8CEE-32054064CFAA}" dt="2022-12-01T12:01:16.085" v="1" actId="47"/>
        <pc:sldMkLst>
          <pc:docMk/>
          <pc:sldMk cId="2673038230" sldId="3794"/>
        </pc:sldMkLst>
      </pc:sldChg>
      <pc:sldChg chg="del">
        <pc:chgData name="Michał Kowalczyk" userId="e162399a-fa57-4d03-b2b5-f99ef9895960" providerId="ADAL" clId="{6A2F0D5B-5A38-417E-8CEE-32054064CFAA}" dt="2022-12-01T12:01:16.085" v="1" actId="47"/>
        <pc:sldMkLst>
          <pc:docMk/>
          <pc:sldMk cId="3816686830" sldId="3795"/>
        </pc:sldMkLst>
      </pc:sldChg>
      <pc:sldChg chg="del">
        <pc:chgData name="Michał Kowalczyk" userId="e162399a-fa57-4d03-b2b5-f99ef9895960" providerId="ADAL" clId="{6A2F0D5B-5A38-417E-8CEE-32054064CFAA}" dt="2022-12-01T12:01:16.085" v="1" actId="47"/>
        <pc:sldMkLst>
          <pc:docMk/>
          <pc:sldMk cId="2314429153" sldId="3796"/>
        </pc:sldMkLst>
      </pc:sldChg>
      <pc:sldChg chg="del">
        <pc:chgData name="Michał Kowalczyk" userId="e162399a-fa57-4d03-b2b5-f99ef9895960" providerId="ADAL" clId="{6A2F0D5B-5A38-417E-8CEE-32054064CFAA}" dt="2022-12-01T12:01:16.085" v="1" actId="47"/>
        <pc:sldMkLst>
          <pc:docMk/>
          <pc:sldMk cId="3094144359" sldId="3799"/>
        </pc:sldMkLst>
      </pc:sldChg>
      <pc:sldChg chg="del">
        <pc:chgData name="Michał Kowalczyk" userId="e162399a-fa57-4d03-b2b5-f99ef9895960" providerId="ADAL" clId="{6A2F0D5B-5A38-417E-8CEE-32054064CFAA}" dt="2022-12-01T12:01:16.085" v="1" actId="47"/>
        <pc:sldMkLst>
          <pc:docMk/>
          <pc:sldMk cId="2290700940" sldId="3800"/>
        </pc:sldMkLst>
      </pc:sldChg>
      <pc:sldChg chg="del">
        <pc:chgData name="Michał Kowalczyk" userId="e162399a-fa57-4d03-b2b5-f99ef9895960" providerId="ADAL" clId="{6A2F0D5B-5A38-417E-8CEE-32054064CFAA}" dt="2022-12-01T12:01:16.085" v="1" actId="47"/>
        <pc:sldMkLst>
          <pc:docMk/>
          <pc:sldMk cId="2586017661" sldId="3801"/>
        </pc:sldMkLst>
      </pc:sldChg>
      <pc:sldChg chg="del">
        <pc:chgData name="Michał Kowalczyk" userId="e162399a-fa57-4d03-b2b5-f99ef9895960" providerId="ADAL" clId="{6A2F0D5B-5A38-417E-8CEE-32054064CFAA}" dt="2022-12-01T12:01:16.085" v="1" actId="47"/>
        <pc:sldMkLst>
          <pc:docMk/>
          <pc:sldMk cId="2503092745" sldId="3808"/>
        </pc:sldMkLst>
      </pc:sldChg>
      <pc:sldChg chg="del">
        <pc:chgData name="Michał Kowalczyk" userId="e162399a-fa57-4d03-b2b5-f99ef9895960" providerId="ADAL" clId="{6A2F0D5B-5A38-417E-8CEE-32054064CFAA}" dt="2022-12-01T12:01:16.085" v="1" actId="47"/>
        <pc:sldMkLst>
          <pc:docMk/>
          <pc:sldMk cId="2963846613" sldId="5584"/>
        </pc:sldMkLst>
      </pc:sldChg>
      <pc:sldChg chg="del">
        <pc:chgData name="Michał Kowalczyk" userId="e162399a-fa57-4d03-b2b5-f99ef9895960" providerId="ADAL" clId="{6A2F0D5B-5A38-417E-8CEE-32054064CFAA}" dt="2022-12-01T12:01:16.085" v="1" actId="47"/>
        <pc:sldMkLst>
          <pc:docMk/>
          <pc:sldMk cId="3102694814" sldId="5585"/>
        </pc:sldMkLst>
      </pc:sldChg>
      <pc:sldChg chg="del">
        <pc:chgData name="Michał Kowalczyk" userId="e162399a-fa57-4d03-b2b5-f99ef9895960" providerId="ADAL" clId="{6A2F0D5B-5A38-417E-8CEE-32054064CFAA}" dt="2022-12-01T12:01:16.085" v="1" actId="47"/>
        <pc:sldMkLst>
          <pc:docMk/>
          <pc:sldMk cId="1314480792" sldId="5586"/>
        </pc:sldMkLst>
      </pc:sldChg>
      <pc:sldChg chg="del">
        <pc:chgData name="Michał Kowalczyk" userId="e162399a-fa57-4d03-b2b5-f99ef9895960" providerId="ADAL" clId="{6A2F0D5B-5A38-417E-8CEE-32054064CFAA}" dt="2022-12-01T12:01:16.085" v="1" actId="47"/>
        <pc:sldMkLst>
          <pc:docMk/>
          <pc:sldMk cId="1617898099" sldId="5587"/>
        </pc:sldMkLst>
      </pc:sldChg>
      <pc:sldChg chg="del">
        <pc:chgData name="Michał Kowalczyk" userId="e162399a-fa57-4d03-b2b5-f99ef9895960" providerId="ADAL" clId="{6A2F0D5B-5A38-417E-8CEE-32054064CFAA}" dt="2022-12-01T12:01:16.085" v="1" actId="47"/>
        <pc:sldMkLst>
          <pc:docMk/>
          <pc:sldMk cId="3176085251" sldId="5588"/>
        </pc:sldMkLst>
      </pc:sldChg>
      <pc:sldChg chg="modSp mod">
        <pc:chgData name="Michał Kowalczyk" userId="e162399a-fa57-4d03-b2b5-f99ef9895960" providerId="ADAL" clId="{6A2F0D5B-5A38-417E-8CEE-32054064CFAA}" dt="2022-12-01T12:00:26.279" v="0" actId="20577"/>
        <pc:sldMkLst>
          <pc:docMk/>
          <pc:sldMk cId="2943397348" sldId="5603"/>
        </pc:sldMkLst>
        <pc:graphicFrameChg chg="modGraphic">
          <ac:chgData name="Michał Kowalczyk" userId="e162399a-fa57-4d03-b2b5-f99ef9895960" providerId="ADAL" clId="{6A2F0D5B-5A38-417E-8CEE-32054064CFAA}" dt="2022-12-01T12:00:26.279" v="0" actId="20577"/>
          <ac:graphicFrameMkLst>
            <pc:docMk/>
            <pc:sldMk cId="2943397348" sldId="5603"/>
            <ac:graphicFrameMk id="6" creationId="{FDD63D31-D6EC-4ADE-AF74-D3412A893928}"/>
          </ac:graphicFrameMkLst>
        </pc:graphicFrameChg>
      </pc:sldChg>
      <pc:sldChg chg="del">
        <pc:chgData name="Michał Kowalczyk" userId="e162399a-fa57-4d03-b2b5-f99ef9895960" providerId="ADAL" clId="{6A2F0D5B-5A38-417E-8CEE-32054064CFAA}" dt="2022-12-01T12:02:21.824" v="10" actId="47"/>
        <pc:sldMkLst>
          <pc:docMk/>
          <pc:sldMk cId="2716965438" sldId="5605"/>
        </pc:sldMkLst>
      </pc:sldChg>
      <pc:sldChg chg="del">
        <pc:chgData name="Michał Kowalczyk" userId="e162399a-fa57-4d03-b2b5-f99ef9895960" providerId="ADAL" clId="{6A2F0D5B-5A38-417E-8CEE-32054064CFAA}" dt="2022-12-01T12:02:21.824" v="10" actId="47"/>
        <pc:sldMkLst>
          <pc:docMk/>
          <pc:sldMk cId="1275095621" sldId="5606"/>
        </pc:sldMkLst>
      </pc:sldChg>
      <pc:sldChg chg="del">
        <pc:chgData name="Michał Kowalczyk" userId="e162399a-fa57-4d03-b2b5-f99ef9895960" providerId="ADAL" clId="{6A2F0D5B-5A38-417E-8CEE-32054064CFAA}" dt="2022-12-01T12:02:05.769" v="4" actId="47"/>
        <pc:sldMkLst>
          <pc:docMk/>
          <pc:sldMk cId="2251430678" sldId="5607"/>
        </pc:sldMkLst>
      </pc:sldChg>
      <pc:sldChg chg="ord">
        <pc:chgData name="Michał Kowalczyk" userId="e162399a-fa57-4d03-b2b5-f99ef9895960" providerId="ADAL" clId="{6A2F0D5B-5A38-417E-8CEE-32054064CFAA}" dt="2022-12-01T12:02:43.213" v="14"/>
        <pc:sldMkLst>
          <pc:docMk/>
          <pc:sldMk cId="751679971" sldId="5610"/>
        </pc:sldMkLst>
      </pc:sldChg>
    </pc:docChg>
  </pc:docChgLst>
  <pc:docChgLst>
    <pc:chgData name="Monika Harasim" userId="b8819c05-df7e-48cd-8bcf-d449dc9ad8f9" providerId="ADAL" clId="{35096B7A-8633-417B-AE6F-D2E6CF524BA4}"/>
    <pc:docChg chg="undo redo custSel addSld delSld modSld sldOrd">
      <pc:chgData name="Monika Harasim" userId="b8819c05-df7e-48cd-8bcf-d449dc9ad8f9" providerId="ADAL" clId="{35096B7A-8633-417B-AE6F-D2E6CF524BA4}" dt="2022-11-21T14:29:33.399" v="68392" actId="47"/>
      <pc:docMkLst>
        <pc:docMk/>
      </pc:docMkLst>
      <pc:sldChg chg="modSp del mod ord">
        <pc:chgData name="Monika Harasim" userId="b8819c05-df7e-48cd-8bcf-d449dc9ad8f9" providerId="ADAL" clId="{35096B7A-8633-417B-AE6F-D2E6CF524BA4}" dt="2022-11-21T14:26:42.533" v="68356" actId="47"/>
        <pc:sldMkLst>
          <pc:docMk/>
          <pc:sldMk cId="1091326056" sldId="3606"/>
        </pc:sldMkLst>
        <pc:spChg chg="mod">
          <ac:chgData name="Monika Harasim" userId="b8819c05-df7e-48cd-8bcf-d449dc9ad8f9" providerId="ADAL" clId="{35096B7A-8633-417B-AE6F-D2E6CF524BA4}" dt="2022-11-21T09:13:30.514" v="67540" actId="1076"/>
          <ac:spMkLst>
            <pc:docMk/>
            <pc:sldMk cId="1091326056" sldId="3606"/>
            <ac:spMk id="2" creationId="{7A419A47-61EE-337F-005A-0B1DD711145D}"/>
          </ac:spMkLst>
        </pc:spChg>
        <pc:graphicFrameChg chg="mod">
          <ac:chgData name="Monika Harasim" userId="b8819c05-df7e-48cd-8bcf-d449dc9ad8f9" providerId="ADAL" clId="{35096B7A-8633-417B-AE6F-D2E6CF524BA4}" dt="2022-11-21T09:18:24.113" v="67567" actId="108"/>
          <ac:graphicFrameMkLst>
            <pc:docMk/>
            <pc:sldMk cId="1091326056" sldId="3606"/>
            <ac:graphicFrameMk id="7" creationId="{1FDCF3A4-AE42-4F64-B5FB-E4787EEE35A3}"/>
          </ac:graphicFrameMkLst>
        </pc:graphicFrameChg>
        <pc:picChg chg="mod">
          <ac:chgData name="Monika Harasim" userId="b8819c05-df7e-48cd-8bcf-d449dc9ad8f9" providerId="ADAL" clId="{35096B7A-8633-417B-AE6F-D2E6CF524BA4}" dt="2022-11-21T09:18:09.274" v="67562" actId="1076"/>
          <ac:picMkLst>
            <pc:docMk/>
            <pc:sldMk cId="1091326056" sldId="3606"/>
            <ac:picMk id="16" creationId="{338DAC70-C6F0-48C3-81C8-1060FA541649}"/>
          </ac:picMkLst>
        </pc:picChg>
        <pc:picChg chg="mod">
          <ac:chgData name="Monika Harasim" userId="b8819c05-df7e-48cd-8bcf-d449dc9ad8f9" providerId="ADAL" clId="{35096B7A-8633-417B-AE6F-D2E6CF524BA4}" dt="2022-11-21T09:18:06.529" v="67561" actId="1076"/>
          <ac:picMkLst>
            <pc:docMk/>
            <pc:sldMk cId="1091326056" sldId="3606"/>
            <ac:picMk id="17" creationId="{9768A84A-9EB5-4CB0-886D-1DD22279BECA}"/>
          </ac:picMkLst>
        </pc:picChg>
      </pc:sldChg>
      <pc:sldChg chg="modSp mod">
        <pc:chgData name="Monika Harasim" userId="b8819c05-df7e-48cd-8bcf-d449dc9ad8f9" providerId="ADAL" clId="{35096B7A-8633-417B-AE6F-D2E6CF524BA4}" dt="2022-11-21T09:19:46.772" v="67571" actId="27918"/>
        <pc:sldMkLst>
          <pc:docMk/>
          <pc:sldMk cId="1908899329" sldId="3607"/>
        </pc:sldMkLst>
        <pc:spChg chg="mod">
          <ac:chgData name="Monika Harasim" userId="b8819c05-df7e-48cd-8bcf-d449dc9ad8f9" providerId="ADAL" clId="{35096B7A-8633-417B-AE6F-D2E6CF524BA4}" dt="2022-11-16T10:02:21.106" v="1330" actId="20577"/>
          <ac:spMkLst>
            <pc:docMk/>
            <pc:sldMk cId="1908899329" sldId="3607"/>
            <ac:spMk id="11" creationId="{78C5C52D-8554-45B1-8987-89508964C3DB}"/>
          </ac:spMkLst>
        </pc:spChg>
        <pc:picChg chg="mod">
          <ac:chgData name="Monika Harasim" userId="b8819c05-df7e-48cd-8bcf-d449dc9ad8f9" providerId="ADAL" clId="{35096B7A-8633-417B-AE6F-D2E6CF524BA4}" dt="2022-11-16T09:51:41.660" v="710" actId="1076"/>
          <ac:picMkLst>
            <pc:docMk/>
            <pc:sldMk cId="1908899329" sldId="3607"/>
            <ac:picMk id="19" creationId="{EE55C73F-A95A-4D6E-8D35-FA2C3F01FDBC}"/>
          </ac:picMkLst>
        </pc:picChg>
        <pc:picChg chg="mod">
          <ac:chgData name="Monika Harasim" userId="b8819c05-df7e-48cd-8bcf-d449dc9ad8f9" providerId="ADAL" clId="{35096B7A-8633-417B-AE6F-D2E6CF524BA4}" dt="2022-11-16T09:51:44.884" v="711" actId="1076"/>
          <ac:picMkLst>
            <pc:docMk/>
            <pc:sldMk cId="1908899329" sldId="3607"/>
            <ac:picMk id="20" creationId="{7ABDD967-9715-42AD-8A13-2DAE850E62A0}"/>
          </ac:picMkLst>
        </pc:picChg>
      </pc:sldChg>
      <pc:sldChg chg="addSp del mod">
        <pc:chgData name="Monika Harasim" userId="b8819c05-df7e-48cd-8bcf-d449dc9ad8f9" providerId="ADAL" clId="{35096B7A-8633-417B-AE6F-D2E6CF524BA4}" dt="2022-11-21T11:25:40.128" v="67841" actId="47"/>
        <pc:sldMkLst>
          <pc:docMk/>
          <pc:sldMk cId="214703322" sldId="3608"/>
        </pc:sldMkLst>
        <pc:spChg chg="add">
          <ac:chgData name="Monika Harasim" userId="b8819c05-df7e-48cd-8bcf-d449dc9ad8f9" providerId="ADAL" clId="{35096B7A-8633-417B-AE6F-D2E6CF524BA4}" dt="2022-11-16T10:23:26.216" v="1913" actId="11529"/>
          <ac:spMkLst>
            <pc:docMk/>
            <pc:sldMk cId="214703322" sldId="3608"/>
            <ac:spMk id="2" creationId="{7B266AAD-3B27-F755-19F9-2AF9D68E3F9E}"/>
          </ac:spMkLst>
        </pc:spChg>
      </pc:sldChg>
      <pc:sldChg chg="addSp modSp del mod ord">
        <pc:chgData name="Monika Harasim" userId="b8819c05-df7e-48cd-8bcf-d449dc9ad8f9" providerId="ADAL" clId="{35096B7A-8633-417B-AE6F-D2E6CF524BA4}" dt="2022-11-21T14:26:42.533" v="68356" actId="47"/>
        <pc:sldMkLst>
          <pc:docMk/>
          <pc:sldMk cId="1093155077" sldId="3611"/>
        </pc:sldMkLst>
        <pc:spChg chg="add">
          <ac:chgData name="Monika Harasim" userId="b8819c05-df7e-48cd-8bcf-d449dc9ad8f9" providerId="ADAL" clId="{35096B7A-8633-417B-AE6F-D2E6CF524BA4}" dt="2022-11-16T10:23:41.479" v="1914" actId="11529"/>
          <ac:spMkLst>
            <pc:docMk/>
            <pc:sldMk cId="1093155077" sldId="3611"/>
            <ac:spMk id="2" creationId="{9B58EB46-465F-5327-A62B-1629F515B614}"/>
          </ac:spMkLst>
        </pc:spChg>
        <pc:graphicFrameChg chg="mod">
          <ac:chgData name="Monika Harasim" userId="b8819c05-df7e-48cd-8bcf-d449dc9ad8f9" providerId="ADAL" clId="{35096B7A-8633-417B-AE6F-D2E6CF524BA4}" dt="2022-11-21T11:28:05.643" v="67864" actId="208"/>
          <ac:graphicFrameMkLst>
            <pc:docMk/>
            <pc:sldMk cId="1093155077" sldId="3611"/>
            <ac:graphicFrameMk id="14" creationId="{9972ACAF-8D4F-4A08-B3D2-DD31AEF7C243}"/>
          </ac:graphicFrameMkLst>
        </pc:graphicFrameChg>
        <pc:picChg chg="mod">
          <ac:chgData name="Monika Harasim" userId="b8819c05-df7e-48cd-8bcf-d449dc9ad8f9" providerId="ADAL" clId="{35096B7A-8633-417B-AE6F-D2E6CF524BA4}" dt="2022-11-21T11:27:45.085" v="67859" actId="1076"/>
          <ac:picMkLst>
            <pc:docMk/>
            <pc:sldMk cId="1093155077" sldId="3611"/>
            <ac:picMk id="18" creationId="{D7EEA211-1A30-498B-AE60-57317181F8D0}"/>
          </ac:picMkLst>
        </pc:picChg>
        <pc:picChg chg="mod">
          <ac:chgData name="Monika Harasim" userId="b8819c05-df7e-48cd-8bcf-d449dc9ad8f9" providerId="ADAL" clId="{35096B7A-8633-417B-AE6F-D2E6CF524BA4}" dt="2022-11-21T11:27:42.085" v="67858" actId="1076"/>
          <ac:picMkLst>
            <pc:docMk/>
            <pc:sldMk cId="1093155077" sldId="3611"/>
            <ac:picMk id="19" creationId="{54DCFEF3-CCF9-492D-BA9A-0353E44FCA0A}"/>
          </ac:picMkLst>
        </pc:picChg>
      </pc:sldChg>
      <pc:sldChg chg="addSp del mod">
        <pc:chgData name="Monika Harasim" userId="b8819c05-df7e-48cd-8bcf-d449dc9ad8f9" providerId="ADAL" clId="{35096B7A-8633-417B-AE6F-D2E6CF524BA4}" dt="2022-11-21T11:25:16.959" v="67840" actId="47"/>
        <pc:sldMkLst>
          <pc:docMk/>
          <pc:sldMk cId="1695233740" sldId="3612"/>
        </pc:sldMkLst>
        <pc:spChg chg="add">
          <ac:chgData name="Monika Harasim" userId="b8819c05-df7e-48cd-8bcf-d449dc9ad8f9" providerId="ADAL" clId="{35096B7A-8633-417B-AE6F-D2E6CF524BA4}" dt="2022-11-16T10:25:58.415" v="2065" actId="11529"/>
          <ac:spMkLst>
            <pc:docMk/>
            <pc:sldMk cId="1695233740" sldId="3612"/>
            <ac:spMk id="2" creationId="{3D483300-22D8-796D-4408-60DB2624991D}"/>
          </ac:spMkLst>
        </pc:spChg>
      </pc:sldChg>
      <pc:sldChg chg="modSp mod">
        <pc:chgData name="Monika Harasim" userId="b8819c05-df7e-48cd-8bcf-d449dc9ad8f9" providerId="ADAL" clId="{35096B7A-8633-417B-AE6F-D2E6CF524BA4}" dt="2022-11-16T11:50:43.944" v="6183" actId="13926"/>
        <pc:sldMkLst>
          <pc:docMk/>
          <pc:sldMk cId="242566777" sldId="3615"/>
        </pc:sldMkLst>
        <pc:spChg chg="mod">
          <ac:chgData name="Monika Harasim" userId="b8819c05-df7e-48cd-8bcf-d449dc9ad8f9" providerId="ADAL" clId="{35096B7A-8633-417B-AE6F-D2E6CF524BA4}" dt="2022-11-16T11:50:43.944" v="6183" actId="13926"/>
          <ac:spMkLst>
            <pc:docMk/>
            <pc:sldMk cId="242566777" sldId="3615"/>
            <ac:spMk id="11" creationId="{78C5C52D-8554-45B1-8987-89508964C3DB}"/>
          </ac:spMkLst>
        </pc:spChg>
      </pc:sldChg>
      <pc:sldChg chg="addSp modSp del mod">
        <pc:chgData name="Monika Harasim" userId="b8819c05-df7e-48cd-8bcf-d449dc9ad8f9" providerId="ADAL" clId="{35096B7A-8633-417B-AE6F-D2E6CF524BA4}" dt="2022-11-21T11:25:00.041" v="67837" actId="47"/>
        <pc:sldMkLst>
          <pc:docMk/>
          <pc:sldMk cId="2761659331" sldId="3616"/>
        </pc:sldMkLst>
        <pc:spChg chg="add mod">
          <ac:chgData name="Monika Harasim" userId="b8819c05-df7e-48cd-8bcf-d449dc9ad8f9" providerId="ADAL" clId="{35096B7A-8633-417B-AE6F-D2E6CF524BA4}" dt="2022-11-16T08:40:17.479" v="9" actId="20577"/>
          <ac:spMkLst>
            <pc:docMk/>
            <pc:sldMk cId="2761659331" sldId="3616"/>
            <ac:spMk id="2" creationId="{ACFF96AB-90BE-7BBF-206E-B5A5A1EA1014}"/>
          </ac:spMkLst>
        </pc:spChg>
      </pc:sldChg>
      <pc:sldChg chg="addSp delSp modSp del mod">
        <pc:chgData name="Monika Harasim" userId="b8819c05-df7e-48cd-8bcf-d449dc9ad8f9" providerId="ADAL" clId="{35096B7A-8633-417B-AE6F-D2E6CF524BA4}" dt="2022-11-21T11:23:50.408" v="67834" actId="47"/>
        <pc:sldMkLst>
          <pc:docMk/>
          <pc:sldMk cId="1812792591" sldId="3619"/>
        </pc:sldMkLst>
        <pc:spChg chg="add del mod">
          <ac:chgData name="Monika Harasim" userId="b8819c05-df7e-48cd-8bcf-d449dc9ad8f9" providerId="ADAL" clId="{35096B7A-8633-417B-AE6F-D2E6CF524BA4}" dt="2022-11-16T12:12:43.787" v="7420"/>
          <ac:spMkLst>
            <pc:docMk/>
            <pc:sldMk cId="1812792591" sldId="3619"/>
            <ac:spMk id="2" creationId="{67E54239-F442-BDFC-F6B7-B7AC9002263F}"/>
          </ac:spMkLst>
        </pc:spChg>
        <pc:spChg chg="add mod">
          <ac:chgData name="Monika Harasim" userId="b8819c05-df7e-48cd-8bcf-d449dc9ad8f9" providerId="ADAL" clId="{35096B7A-8633-417B-AE6F-D2E6CF524BA4}" dt="2022-11-21T11:19:26.025" v="67765" actId="1076"/>
          <ac:spMkLst>
            <pc:docMk/>
            <pc:sldMk cId="1812792591" sldId="3619"/>
            <ac:spMk id="3" creationId="{887DCA40-88D3-8184-B0D6-21F1B385EC0E}"/>
          </ac:spMkLst>
        </pc:spChg>
      </pc:sldChg>
      <pc:sldChg chg="addSp delSp modSp del mod">
        <pc:chgData name="Monika Harasim" userId="b8819c05-df7e-48cd-8bcf-d449dc9ad8f9" providerId="ADAL" clId="{35096B7A-8633-417B-AE6F-D2E6CF524BA4}" dt="2022-11-21T11:29:08.271" v="67868" actId="47"/>
        <pc:sldMkLst>
          <pc:docMk/>
          <pc:sldMk cId="3399740019" sldId="3620"/>
        </pc:sldMkLst>
        <pc:spChg chg="add del mod">
          <ac:chgData name="Monika Harasim" userId="b8819c05-df7e-48cd-8bcf-d449dc9ad8f9" providerId="ADAL" clId="{35096B7A-8633-417B-AE6F-D2E6CF524BA4}" dt="2022-11-16T12:24:39.931" v="8233"/>
          <ac:spMkLst>
            <pc:docMk/>
            <pc:sldMk cId="3399740019" sldId="3620"/>
            <ac:spMk id="2" creationId="{AC4E66F8-B765-0A68-FC4D-717E9CF57CBB}"/>
          </ac:spMkLst>
        </pc:spChg>
        <pc:spChg chg="add mod">
          <ac:chgData name="Monika Harasim" userId="b8819c05-df7e-48cd-8bcf-d449dc9ad8f9" providerId="ADAL" clId="{35096B7A-8633-417B-AE6F-D2E6CF524BA4}" dt="2022-11-16T12:24:47.316" v="8235" actId="1076"/>
          <ac:spMkLst>
            <pc:docMk/>
            <pc:sldMk cId="3399740019" sldId="3620"/>
            <ac:spMk id="3" creationId="{48089CFE-8C8A-DA2D-3111-F902F3643F8D}"/>
          </ac:spMkLst>
        </pc:spChg>
      </pc:sldChg>
      <pc:sldChg chg="addSp delSp modSp mod">
        <pc:chgData name="Monika Harasim" userId="b8819c05-df7e-48cd-8bcf-d449dc9ad8f9" providerId="ADAL" clId="{35096B7A-8633-417B-AE6F-D2E6CF524BA4}" dt="2022-11-18T14:24:26.684" v="66231" actId="20577"/>
        <pc:sldMkLst>
          <pc:docMk/>
          <pc:sldMk cId="2333180232" sldId="3636"/>
        </pc:sldMkLst>
        <pc:spChg chg="add del mod">
          <ac:chgData name="Monika Harasim" userId="b8819c05-df7e-48cd-8bcf-d449dc9ad8f9" providerId="ADAL" clId="{35096B7A-8633-417B-AE6F-D2E6CF524BA4}" dt="2022-11-18T14:24:26.684" v="66231" actId="20577"/>
          <ac:spMkLst>
            <pc:docMk/>
            <pc:sldMk cId="2333180232" sldId="3636"/>
            <ac:spMk id="2" creationId="{1D9AA82D-A7A2-33F7-E121-7D3047F49E61}"/>
          </ac:spMkLst>
        </pc:spChg>
        <pc:spChg chg="add del mod">
          <ac:chgData name="Monika Harasim" userId="b8819c05-df7e-48cd-8bcf-d449dc9ad8f9" providerId="ADAL" clId="{35096B7A-8633-417B-AE6F-D2E6CF524BA4}" dt="2022-11-17T09:07:52.145" v="22885"/>
          <ac:spMkLst>
            <pc:docMk/>
            <pc:sldMk cId="2333180232" sldId="3636"/>
            <ac:spMk id="3" creationId="{E79BF7CB-2433-60EA-1599-0FECDD7C79C1}"/>
          </ac:spMkLst>
        </pc:spChg>
        <pc:graphicFrameChg chg="mod">
          <ac:chgData name="Monika Harasim" userId="b8819c05-df7e-48cd-8bcf-d449dc9ad8f9" providerId="ADAL" clId="{35096B7A-8633-417B-AE6F-D2E6CF524BA4}" dt="2022-11-16T11:17:20.619" v="5862"/>
          <ac:graphicFrameMkLst>
            <pc:docMk/>
            <pc:sldMk cId="2333180232" sldId="3636"/>
            <ac:graphicFrameMk id="13" creationId="{31DE8D7C-D38B-48C0-80A3-33AB611E8FA7}"/>
          </ac:graphicFrameMkLst>
        </pc:graphicFrameChg>
      </pc:sldChg>
      <pc:sldChg chg="addSp modSp del">
        <pc:chgData name="Monika Harasim" userId="b8819c05-df7e-48cd-8bcf-d449dc9ad8f9" providerId="ADAL" clId="{35096B7A-8633-417B-AE6F-D2E6CF524BA4}" dt="2022-11-21T11:28:57.724" v="67867" actId="47"/>
        <pc:sldMkLst>
          <pc:docMk/>
          <pc:sldMk cId="1991114247" sldId="3638"/>
        </pc:sldMkLst>
        <pc:spChg chg="add mod">
          <ac:chgData name="Monika Harasim" userId="b8819c05-df7e-48cd-8bcf-d449dc9ad8f9" providerId="ADAL" clId="{35096B7A-8633-417B-AE6F-D2E6CF524BA4}" dt="2022-11-16T12:01:53.397" v="6607"/>
          <ac:spMkLst>
            <pc:docMk/>
            <pc:sldMk cId="1991114247" sldId="3638"/>
            <ac:spMk id="2" creationId="{4BEB5D79-1DD4-FB1D-6CD6-30B1CFEBE2F5}"/>
          </ac:spMkLst>
        </pc:spChg>
      </pc:sldChg>
      <pc:sldChg chg="addSp delSp modSp del mod ord">
        <pc:chgData name="Monika Harasim" userId="b8819c05-df7e-48cd-8bcf-d449dc9ad8f9" providerId="ADAL" clId="{35096B7A-8633-417B-AE6F-D2E6CF524BA4}" dt="2022-11-21T14:26:42.533" v="68356" actId="47"/>
        <pc:sldMkLst>
          <pc:docMk/>
          <pc:sldMk cId="1861733729" sldId="3640"/>
        </pc:sldMkLst>
        <pc:spChg chg="add del mod">
          <ac:chgData name="Monika Harasim" userId="b8819c05-df7e-48cd-8bcf-d449dc9ad8f9" providerId="ADAL" clId="{35096B7A-8633-417B-AE6F-D2E6CF524BA4}" dt="2022-11-21T08:23:48.245" v="66540" actId="478"/>
          <ac:spMkLst>
            <pc:docMk/>
            <pc:sldMk cId="1861733729" sldId="3640"/>
            <ac:spMk id="2" creationId="{C4220C49-8DEE-E49D-01ED-D956B12AB728}"/>
          </ac:spMkLst>
        </pc:spChg>
        <pc:spChg chg="add del mod">
          <ac:chgData name="Monika Harasim" userId="b8819c05-df7e-48cd-8bcf-d449dc9ad8f9" providerId="ADAL" clId="{35096B7A-8633-417B-AE6F-D2E6CF524BA4}" dt="2022-11-21T08:23:02.828" v="66522" actId="478"/>
          <ac:spMkLst>
            <pc:docMk/>
            <pc:sldMk cId="1861733729" sldId="3640"/>
            <ac:spMk id="3" creationId="{F3F0AB15-9FF0-5870-1BC9-E000909C7C26}"/>
          </ac:spMkLst>
        </pc:spChg>
        <pc:spChg chg="mod">
          <ac:chgData name="Monika Harasim" userId="b8819c05-df7e-48cd-8bcf-d449dc9ad8f9" providerId="ADAL" clId="{35096B7A-8633-417B-AE6F-D2E6CF524BA4}" dt="2022-11-21T08:22:18.640" v="66486" actId="404"/>
          <ac:spMkLst>
            <pc:docMk/>
            <pc:sldMk cId="1861733729" sldId="3640"/>
            <ac:spMk id="5" creationId="{1983AFA0-68D7-4626-A3B6-F4342623D71F}"/>
          </ac:spMkLst>
        </pc:spChg>
        <pc:spChg chg="mod">
          <ac:chgData name="Monika Harasim" userId="b8819c05-df7e-48cd-8bcf-d449dc9ad8f9" providerId="ADAL" clId="{35096B7A-8633-417B-AE6F-D2E6CF524BA4}" dt="2022-11-21T08:45:29.810" v="67389" actId="20577"/>
          <ac:spMkLst>
            <pc:docMk/>
            <pc:sldMk cId="1861733729" sldId="3640"/>
            <ac:spMk id="8" creationId="{8CFE94D3-BA68-4D35-864F-0C7A3AE08FE7}"/>
          </ac:spMkLst>
        </pc:spChg>
        <pc:spChg chg="mod">
          <ac:chgData name="Monika Harasim" userId="b8819c05-df7e-48cd-8bcf-d449dc9ad8f9" providerId="ADAL" clId="{35096B7A-8633-417B-AE6F-D2E6CF524BA4}" dt="2022-11-21T08:23:22.833" v="66538" actId="1076"/>
          <ac:spMkLst>
            <pc:docMk/>
            <pc:sldMk cId="1861733729" sldId="3640"/>
            <ac:spMk id="9" creationId="{82F02719-1206-4513-915B-009596304C3E}"/>
          </ac:spMkLst>
        </pc:spChg>
        <pc:spChg chg="mod">
          <ac:chgData name="Monika Harasim" userId="b8819c05-df7e-48cd-8bcf-d449dc9ad8f9" providerId="ADAL" clId="{35096B7A-8633-417B-AE6F-D2E6CF524BA4}" dt="2022-11-21T08:11:03.100" v="66457" actId="108"/>
          <ac:spMkLst>
            <pc:docMk/>
            <pc:sldMk cId="1861733729" sldId="3640"/>
            <ac:spMk id="10" creationId="{F2FFF8FF-5034-4F74-A0F4-5CF686F28309}"/>
          </ac:spMkLst>
        </pc:spChg>
        <pc:spChg chg="mod">
          <ac:chgData name="Monika Harasim" userId="b8819c05-df7e-48cd-8bcf-d449dc9ad8f9" providerId="ADAL" clId="{35096B7A-8633-417B-AE6F-D2E6CF524BA4}" dt="2022-11-21T08:44:24.839" v="67363" actId="13926"/>
          <ac:spMkLst>
            <pc:docMk/>
            <pc:sldMk cId="1861733729" sldId="3640"/>
            <ac:spMk id="11" creationId="{78C5C52D-8554-45B1-8987-89508964C3DB}"/>
          </ac:spMkLst>
        </pc:spChg>
        <pc:spChg chg="mod">
          <ac:chgData name="Monika Harasim" userId="b8819c05-df7e-48cd-8bcf-d449dc9ad8f9" providerId="ADAL" clId="{35096B7A-8633-417B-AE6F-D2E6CF524BA4}" dt="2022-11-21T08:39:40.288" v="66578" actId="1076"/>
          <ac:spMkLst>
            <pc:docMk/>
            <pc:sldMk cId="1861733729" sldId="3640"/>
            <ac:spMk id="16" creationId="{E87687EC-CCDE-46AC-9E77-94CEA4B4CDCC}"/>
          </ac:spMkLst>
        </pc:spChg>
        <pc:spChg chg="mod">
          <ac:chgData name="Monika Harasim" userId="b8819c05-df7e-48cd-8bcf-d449dc9ad8f9" providerId="ADAL" clId="{35096B7A-8633-417B-AE6F-D2E6CF524BA4}" dt="2022-11-21T08:40:30.528" v="66700" actId="114"/>
          <ac:spMkLst>
            <pc:docMk/>
            <pc:sldMk cId="1861733729" sldId="3640"/>
            <ac:spMk id="17" creationId="{02C5FA05-B810-4A2F-9F16-C664CE380159}"/>
          </ac:spMkLst>
        </pc:spChg>
        <pc:graphicFrameChg chg="mod">
          <ac:chgData name="Monika Harasim" userId="b8819c05-df7e-48cd-8bcf-d449dc9ad8f9" providerId="ADAL" clId="{35096B7A-8633-417B-AE6F-D2E6CF524BA4}" dt="2022-11-21T08:37:06.003" v="66558" actId="207"/>
          <ac:graphicFrameMkLst>
            <pc:docMk/>
            <pc:sldMk cId="1861733729" sldId="3640"/>
            <ac:graphicFrameMk id="12" creationId="{BA866BD8-F002-472C-90C2-307410F57911}"/>
          </ac:graphicFrameMkLst>
        </pc:graphicFrameChg>
        <pc:graphicFrameChg chg="mod">
          <ac:chgData name="Monika Harasim" userId="b8819c05-df7e-48cd-8bcf-d449dc9ad8f9" providerId="ADAL" clId="{35096B7A-8633-417B-AE6F-D2E6CF524BA4}" dt="2022-11-21T08:45:05.811" v="67380"/>
          <ac:graphicFrameMkLst>
            <pc:docMk/>
            <pc:sldMk cId="1861733729" sldId="3640"/>
            <ac:graphicFrameMk id="15" creationId="{85FEB477-51D3-484B-9611-3B63DA56D16B}"/>
          </ac:graphicFrameMkLst>
        </pc:graphicFrameChg>
      </pc:sldChg>
      <pc:sldChg chg="modSp mod ord">
        <pc:chgData name="Monika Harasim" userId="b8819c05-df7e-48cd-8bcf-d449dc9ad8f9" providerId="ADAL" clId="{35096B7A-8633-417B-AE6F-D2E6CF524BA4}" dt="2022-11-21T11:13:55.272" v="67740" actId="27918"/>
        <pc:sldMkLst>
          <pc:docMk/>
          <pc:sldMk cId="1253533696" sldId="3641"/>
        </pc:sldMkLst>
        <pc:spChg chg="mod">
          <ac:chgData name="Monika Harasim" userId="b8819c05-df7e-48cd-8bcf-d449dc9ad8f9" providerId="ADAL" clId="{35096B7A-8633-417B-AE6F-D2E6CF524BA4}" dt="2022-11-16T13:27:00.360" v="11113" actId="1076"/>
          <ac:spMkLst>
            <pc:docMk/>
            <pc:sldMk cId="1253533696" sldId="3641"/>
            <ac:spMk id="19" creationId="{9A0DBC8F-5D1D-4ACD-B3B4-AC5533D75A9D}"/>
          </ac:spMkLst>
        </pc:spChg>
      </pc:sldChg>
      <pc:sldChg chg="addSp modSp del mod ord">
        <pc:chgData name="Monika Harasim" userId="b8819c05-df7e-48cd-8bcf-d449dc9ad8f9" providerId="ADAL" clId="{35096B7A-8633-417B-AE6F-D2E6CF524BA4}" dt="2022-11-21T14:26:42.533" v="68356" actId="47"/>
        <pc:sldMkLst>
          <pc:docMk/>
          <pc:sldMk cId="1881783800" sldId="3642"/>
        </pc:sldMkLst>
        <pc:spChg chg="add mod">
          <ac:chgData name="Monika Harasim" userId="b8819c05-df7e-48cd-8bcf-d449dc9ad8f9" providerId="ADAL" clId="{35096B7A-8633-417B-AE6F-D2E6CF524BA4}" dt="2022-11-21T09:28:50.667" v="67629" actId="1076"/>
          <ac:spMkLst>
            <pc:docMk/>
            <pc:sldMk cId="1881783800" sldId="3642"/>
            <ac:spMk id="2" creationId="{32147CA6-4489-454E-FE15-349FC1CAE791}"/>
          </ac:spMkLst>
        </pc:spChg>
        <pc:graphicFrameChg chg="mod">
          <ac:chgData name="Monika Harasim" userId="b8819c05-df7e-48cd-8bcf-d449dc9ad8f9" providerId="ADAL" clId="{35096B7A-8633-417B-AE6F-D2E6CF524BA4}" dt="2022-11-21T09:29:44.721" v="67643"/>
          <ac:graphicFrameMkLst>
            <pc:docMk/>
            <pc:sldMk cId="1881783800" sldId="3642"/>
            <ac:graphicFrameMk id="7" creationId="{1FDCF3A4-AE42-4F64-B5FB-E4787EEE35A3}"/>
          </ac:graphicFrameMkLst>
        </pc:graphicFrameChg>
      </pc:sldChg>
      <pc:sldChg chg="modSp del mod ord">
        <pc:chgData name="Monika Harasim" userId="b8819c05-df7e-48cd-8bcf-d449dc9ad8f9" providerId="ADAL" clId="{35096B7A-8633-417B-AE6F-D2E6CF524BA4}" dt="2022-11-21T14:26:42.533" v="68356" actId="47"/>
        <pc:sldMkLst>
          <pc:docMk/>
          <pc:sldMk cId="1369683515" sldId="3643"/>
        </pc:sldMkLst>
        <pc:spChg chg="mod">
          <ac:chgData name="Monika Harasim" userId="b8819c05-df7e-48cd-8bcf-d449dc9ad8f9" providerId="ADAL" clId="{35096B7A-8633-417B-AE6F-D2E6CF524BA4}" dt="2022-11-21T11:05:14.402" v="67667" actId="1076"/>
          <ac:spMkLst>
            <pc:docMk/>
            <pc:sldMk cId="1369683515" sldId="3643"/>
            <ac:spMk id="2" creationId="{D4ADB863-3300-1B5C-BF27-8D30AFF76B23}"/>
          </ac:spMkLst>
        </pc:spChg>
        <pc:graphicFrameChg chg="mod">
          <ac:chgData name="Monika Harasim" userId="b8819c05-df7e-48cd-8bcf-d449dc9ad8f9" providerId="ADAL" clId="{35096B7A-8633-417B-AE6F-D2E6CF524BA4}" dt="2022-11-21T11:05:52.162" v="67679"/>
          <ac:graphicFrameMkLst>
            <pc:docMk/>
            <pc:sldMk cId="1369683515" sldId="3643"/>
            <ac:graphicFrameMk id="7" creationId="{1FDCF3A4-AE42-4F64-B5FB-E4787EEE35A3}"/>
          </ac:graphicFrameMkLst>
        </pc:graphicFrameChg>
      </pc:sldChg>
      <pc:sldChg chg="addSp modSp del mod ord">
        <pc:chgData name="Monika Harasim" userId="b8819c05-df7e-48cd-8bcf-d449dc9ad8f9" providerId="ADAL" clId="{35096B7A-8633-417B-AE6F-D2E6CF524BA4}" dt="2022-11-21T14:26:42.533" v="68356" actId="47"/>
        <pc:sldMkLst>
          <pc:docMk/>
          <pc:sldMk cId="4232828712" sldId="3645"/>
        </pc:sldMkLst>
        <pc:spChg chg="add mod">
          <ac:chgData name="Monika Harasim" userId="b8819c05-df7e-48cd-8bcf-d449dc9ad8f9" providerId="ADAL" clId="{35096B7A-8633-417B-AE6F-D2E6CF524BA4}" dt="2022-11-21T08:53:08.115" v="67508" actId="1076"/>
          <ac:spMkLst>
            <pc:docMk/>
            <pc:sldMk cId="4232828712" sldId="3645"/>
            <ac:spMk id="2" creationId="{FB1F5DA2-5786-CC53-10DC-BCAA43AF1583}"/>
          </ac:spMkLst>
        </pc:spChg>
        <pc:spChg chg="mod">
          <ac:chgData name="Monika Harasim" userId="b8819c05-df7e-48cd-8bcf-d449dc9ad8f9" providerId="ADAL" clId="{35096B7A-8633-417B-AE6F-D2E6CF524BA4}" dt="2022-11-16T14:51:48.631" v="15141" actId="20577"/>
          <ac:spMkLst>
            <pc:docMk/>
            <pc:sldMk cId="4232828712" sldId="3645"/>
            <ac:spMk id="11" creationId="{78C5C52D-8554-45B1-8987-89508964C3DB}"/>
          </ac:spMkLst>
        </pc:spChg>
        <pc:graphicFrameChg chg="mod">
          <ac:chgData name="Monika Harasim" userId="b8819c05-df7e-48cd-8bcf-d449dc9ad8f9" providerId="ADAL" clId="{35096B7A-8633-417B-AE6F-D2E6CF524BA4}" dt="2022-11-21T08:55:43.123" v="67534" actId="208"/>
          <ac:graphicFrameMkLst>
            <pc:docMk/>
            <pc:sldMk cId="4232828712" sldId="3645"/>
            <ac:graphicFrameMk id="7" creationId="{1FDCF3A4-AE42-4F64-B5FB-E4787EEE35A3}"/>
          </ac:graphicFrameMkLst>
        </pc:graphicFrameChg>
      </pc:sldChg>
      <pc:sldChg chg="addSp delSp modSp del mod ord">
        <pc:chgData name="Monika Harasim" userId="b8819c05-df7e-48cd-8bcf-d449dc9ad8f9" providerId="ADAL" clId="{35096B7A-8633-417B-AE6F-D2E6CF524BA4}" dt="2022-11-21T14:26:42.533" v="68356" actId="47"/>
        <pc:sldMkLst>
          <pc:docMk/>
          <pc:sldMk cId="3326710910" sldId="3646"/>
        </pc:sldMkLst>
        <pc:spChg chg="add del mod">
          <ac:chgData name="Monika Harasim" userId="b8819c05-df7e-48cd-8bcf-d449dc9ad8f9" providerId="ADAL" clId="{35096B7A-8633-417B-AE6F-D2E6CF524BA4}" dt="2022-11-21T08:50:04.793" v="67451" actId="478"/>
          <ac:spMkLst>
            <pc:docMk/>
            <pc:sldMk cId="3326710910" sldId="3646"/>
            <ac:spMk id="2" creationId="{E7E7CCA9-D6FC-5482-08F2-37009365C448}"/>
          </ac:spMkLst>
        </pc:spChg>
        <pc:spChg chg="add mod">
          <ac:chgData name="Monika Harasim" userId="b8819c05-df7e-48cd-8bcf-d449dc9ad8f9" providerId="ADAL" clId="{35096B7A-8633-417B-AE6F-D2E6CF524BA4}" dt="2022-11-21T08:52:14.492" v="67507"/>
          <ac:spMkLst>
            <pc:docMk/>
            <pc:sldMk cId="3326710910" sldId="3646"/>
            <ac:spMk id="3" creationId="{6CF83A45-6B3D-5153-EE27-F8563827540D}"/>
          </ac:spMkLst>
        </pc:spChg>
        <pc:spChg chg="mod">
          <ac:chgData name="Monika Harasim" userId="b8819c05-df7e-48cd-8bcf-d449dc9ad8f9" providerId="ADAL" clId="{35096B7A-8633-417B-AE6F-D2E6CF524BA4}" dt="2022-11-21T08:50:55.894" v="67464" actId="20577"/>
          <ac:spMkLst>
            <pc:docMk/>
            <pc:sldMk cId="3326710910" sldId="3646"/>
            <ac:spMk id="5" creationId="{1983AFA0-68D7-4626-A3B6-F4342623D71F}"/>
          </ac:spMkLst>
        </pc:spChg>
        <pc:spChg chg="mod">
          <ac:chgData name="Monika Harasim" userId="b8819c05-df7e-48cd-8bcf-d449dc9ad8f9" providerId="ADAL" clId="{35096B7A-8633-417B-AE6F-D2E6CF524BA4}" dt="2022-11-21T08:51:27.054" v="67486" actId="20577"/>
          <ac:spMkLst>
            <pc:docMk/>
            <pc:sldMk cId="3326710910" sldId="3646"/>
            <ac:spMk id="8" creationId="{8CFE94D3-BA68-4D35-864F-0C7A3AE08FE7}"/>
          </ac:spMkLst>
        </pc:spChg>
        <pc:spChg chg="mod">
          <ac:chgData name="Monika Harasim" userId="b8819c05-df7e-48cd-8bcf-d449dc9ad8f9" providerId="ADAL" clId="{35096B7A-8633-417B-AE6F-D2E6CF524BA4}" dt="2022-11-21T08:51:19.423" v="67483" actId="1076"/>
          <ac:spMkLst>
            <pc:docMk/>
            <pc:sldMk cId="3326710910" sldId="3646"/>
            <ac:spMk id="9" creationId="{82F02719-1206-4513-915B-009596304C3E}"/>
          </ac:spMkLst>
        </pc:spChg>
        <pc:spChg chg="mod">
          <ac:chgData name="Monika Harasim" userId="b8819c05-df7e-48cd-8bcf-d449dc9ad8f9" providerId="ADAL" clId="{35096B7A-8633-417B-AE6F-D2E6CF524BA4}" dt="2022-11-21T08:51:43.502" v="67503" actId="404"/>
          <ac:spMkLst>
            <pc:docMk/>
            <pc:sldMk cId="3326710910" sldId="3646"/>
            <ac:spMk id="10" creationId="{F2FFF8FF-5034-4F74-A0F4-5CF686F28309}"/>
          </ac:spMkLst>
        </pc:spChg>
        <pc:spChg chg="mod">
          <ac:chgData name="Monika Harasim" userId="b8819c05-df7e-48cd-8bcf-d449dc9ad8f9" providerId="ADAL" clId="{35096B7A-8633-417B-AE6F-D2E6CF524BA4}" dt="2022-11-21T08:51:21.709" v="67484" actId="13926"/>
          <ac:spMkLst>
            <pc:docMk/>
            <pc:sldMk cId="3326710910" sldId="3646"/>
            <ac:spMk id="11" creationId="{78C5C52D-8554-45B1-8987-89508964C3DB}"/>
          </ac:spMkLst>
        </pc:spChg>
        <pc:graphicFrameChg chg="mod">
          <ac:chgData name="Monika Harasim" userId="b8819c05-df7e-48cd-8bcf-d449dc9ad8f9" providerId="ADAL" clId="{35096B7A-8633-417B-AE6F-D2E6CF524BA4}" dt="2022-11-21T08:50:48.662" v="67462"/>
          <ac:graphicFrameMkLst>
            <pc:docMk/>
            <pc:sldMk cId="3326710910" sldId="3646"/>
            <ac:graphicFrameMk id="7" creationId="{1FDCF3A4-AE42-4F64-B5FB-E4787EEE35A3}"/>
          </ac:graphicFrameMkLst>
        </pc:graphicFrameChg>
      </pc:sldChg>
      <pc:sldChg chg="modSp">
        <pc:chgData name="Monika Harasim" userId="b8819c05-df7e-48cd-8bcf-d449dc9ad8f9" providerId="ADAL" clId="{35096B7A-8633-417B-AE6F-D2E6CF524BA4}" dt="2022-11-18T11:01:11.935" v="54731"/>
        <pc:sldMkLst>
          <pc:docMk/>
          <pc:sldMk cId="2300770831" sldId="3648"/>
        </pc:sldMkLst>
        <pc:graphicFrameChg chg="mod">
          <ac:chgData name="Monika Harasim" userId="b8819c05-df7e-48cd-8bcf-d449dc9ad8f9" providerId="ADAL" clId="{35096B7A-8633-417B-AE6F-D2E6CF524BA4}" dt="2022-11-18T11:01:11.935" v="54731"/>
          <ac:graphicFrameMkLst>
            <pc:docMk/>
            <pc:sldMk cId="2300770831" sldId="3648"/>
            <ac:graphicFrameMk id="44" creationId="{30E10DC5-8065-4367-B3C8-BDF3496395C0}"/>
          </ac:graphicFrameMkLst>
        </pc:graphicFrameChg>
      </pc:sldChg>
      <pc:sldChg chg="modSp mod">
        <pc:chgData name="Monika Harasim" userId="b8819c05-df7e-48cd-8bcf-d449dc9ad8f9" providerId="ADAL" clId="{35096B7A-8633-417B-AE6F-D2E6CF524BA4}" dt="2022-11-18T15:56:15.908" v="66429" actId="1076"/>
        <pc:sldMkLst>
          <pc:docMk/>
          <pc:sldMk cId="1769026857" sldId="3649"/>
        </pc:sldMkLst>
        <pc:picChg chg="mod">
          <ac:chgData name="Monika Harasim" userId="b8819c05-df7e-48cd-8bcf-d449dc9ad8f9" providerId="ADAL" clId="{35096B7A-8633-417B-AE6F-D2E6CF524BA4}" dt="2022-11-18T15:56:15.908" v="66429" actId="1076"/>
          <ac:picMkLst>
            <pc:docMk/>
            <pc:sldMk cId="1769026857" sldId="3649"/>
            <ac:picMk id="47" creationId="{30CBF3FA-5587-42F5-A4D2-4D54B03205A0}"/>
          </ac:picMkLst>
        </pc:picChg>
      </pc:sldChg>
      <pc:sldChg chg="modSp">
        <pc:chgData name="Monika Harasim" userId="b8819c05-df7e-48cd-8bcf-d449dc9ad8f9" providerId="ADAL" clId="{35096B7A-8633-417B-AE6F-D2E6CF524BA4}" dt="2022-11-17T09:35:26.532" v="24238" actId="207"/>
        <pc:sldMkLst>
          <pc:docMk/>
          <pc:sldMk cId="1152246512" sldId="3653"/>
        </pc:sldMkLst>
        <pc:graphicFrameChg chg="mod">
          <ac:chgData name="Monika Harasim" userId="b8819c05-df7e-48cd-8bcf-d449dc9ad8f9" providerId="ADAL" clId="{35096B7A-8633-417B-AE6F-D2E6CF524BA4}" dt="2022-11-17T09:35:26.532" v="24238" actId="207"/>
          <ac:graphicFrameMkLst>
            <pc:docMk/>
            <pc:sldMk cId="1152246512" sldId="3653"/>
            <ac:graphicFrameMk id="19" creationId="{DECEBC5C-65BF-40C1-BD2C-A0A22C4F9F0A}"/>
          </ac:graphicFrameMkLst>
        </pc:graphicFrameChg>
      </pc:sldChg>
      <pc:sldChg chg="delSp modSp mod">
        <pc:chgData name="Monika Harasim" userId="b8819c05-df7e-48cd-8bcf-d449dc9ad8f9" providerId="ADAL" clId="{35096B7A-8633-417B-AE6F-D2E6CF524BA4}" dt="2022-11-17T11:09:22.813" v="29676" actId="1076"/>
        <pc:sldMkLst>
          <pc:docMk/>
          <pc:sldMk cId="1297431990" sldId="3659"/>
        </pc:sldMkLst>
        <pc:spChg chg="del">
          <ac:chgData name="Monika Harasim" userId="b8819c05-df7e-48cd-8bcf-d449dc9ad8f9" providerId="ADAL" clId="{35096B7A-8633-417B-AE6F-D2E6CF524BA4}" dt="2022-11-17T11:09:19.047" v="29675" actId="478"/>
          <ac:spMkLst>
            <pc:docMk/>
            <pc:sldMk cId="1297431990" sldId="3659"/>
            <ac:spMk id="47" creationId="{CEEDD434-BC61-42AC-8715-890CB376935E}"/>
          </ac:spMkLst>
        </pc:spChg>
        <pc:spChg chg="mod">
          <ac:chgData name="Monika Harasim" userId="b8819c05-df7e-48cd-8bcf-d449dc9ad8f9" providerId="ADAL" clId="{35096B7A-8633-417B-AE6F-D2E6CF524BA4}" dt="2022-11-17T11:09:22.813" v="29676" actId="1076"/>
          <ac:spMkLst>
            <pc:docMk/>
            <pc:sldMk cId="1297431990" sldId="3659"/>
            <ac:spMk id="51" creationId="{3CFB8268-8E54-4890-BF23-D44357DB1D5A}"/>
          </ac:spMkLst>
        </pc:spChg>
      </pc:sldChg>
      <pc:sldChg chg="modSp">
        <pc:chgData name="Monika Harasim" userId="b8819c05-df7e-48cd-8bcf-d449dc9ad8f9" providerId="ADAL" clId="{35096B7A-8633-417B-AE6F-D2E6CF524BA4}" dt="2022-11-17T12:38:24.109" v="33946" actId="207"/>
        <pc:sldMkLst>
          <pc:docMk/>
          <pc:sldMk cId="1499130800" sldId="3661"/>
        </pc:sldMkLst>
        <pc:graphicFrameChg chg="mod">
          <ac:chgData name="Monika Harasim" userId="b8819c05-df7e-48cd-8bcf-d449dc9ad8f9" providerId="ADAL" clId="{35096B7A-8633-417B-AE6F-D2E6CF524BA4}" dt="2022-11-17T12:38:18.123" v="33945" actId="207"/>
          <ac:graphicFrameMkLst>
            <pc:docMk/>
            <pc:sldMk cId="1499130800" sldId="3661"/>
            <ac:graphicFrameMk id="19" creationId="{DECEBC5C-65BF-40C1-BD2C-A0A22C4F9F0A}"/>
          </ac:graphicFrameMkLst>
        </pc:graphicFrameChg>
        <pc:graphicFrameChg chg="mod">
          <ac:chgData name="Monika Harasim" userId="b8819c05-df7e-48cd-8bcf-d449dc9ad8f9" providerId="ADAL" clId="{35096B7A-8633-417B-AE6F-D2E6CF524BA4}" dt="2022-11-17T12:38:24.109" v="33946" actId="207"/>
          <ac:graphicFrameMkLst>
            <pc:docMk/>
            <pc:sldMk cId="1499130800" sldId="3661"/>
            <ac:graphicFrameMk id="43" creationId="{2F919E97-0C2A-4858-B609-5979644F793B}"/>
          </ac:graphicFrameMkLst>
        </pc:graphicFrameChg>
      </pc:sldChg>
      <pc:sldChg chg="modSp mod">
        <pc:chgData name="Monika Harasim" userId="b8819c05-df7e-48cd-8bcf-d449dc9ad8f9" providerId="ADAL" clId="{35096B7A-8633-417B-AE6F-D2E6CF524BA4}" dt="2022-11-16T15:37:04.803" v="18984" actId="20577"/>
        <pc:sldMkLst>
          <pc:docMk/>
          <pc:sldMk cId="1877763521" sldId="3666"/>
        </pc:sldMkLst>
        <pc:graphicFrameChg chg="modGraphic">
          <ac:chgData name="Monika Harasim" userId="b8819c05-df7e-48cd-8bcf-d449dc9ad8f9" providerId="ADAL" clId="{35096B7A-8633-417B-AE6F-D2E6CF524BA4}" dt="2022-11-16T15:37:04.803" v="18984" actId="20577"/>
          <ac:graphicFrameMkLst>
            <pc:docMk/>
            <pc:sldMk cId="1877763521" sldId="3666"/>
            <ac:graphicFrameMk id="74" creationId="{AFE321EC-FD14-43D1-8CF3-96C46469E87E}"/>
          </ac:graphicFrameMkLst>
        </pc:graphicFrameChg>
      </pc:sldChg>
      <pc:sldChg chg="modSp mod">
        <pc:chgData name="Monika Harasim" userId="b8819c05-df7e-48cd-8bcf-d449dc9ad8f9" providerId="ADAL" clId="{35096B7A-8633-417B-AE6F-D2E6CF524BA4}" dt="2022-11-16T15:51:00.074" v="19788" actId="20577"/>
        <pc:sldMkLst>
          <pc:docMk/>
          <pc:sldMk cId="2331712191" sldId="3667"/>
        </pc:sldMkLst>
        <pc:graphicFrameChg chg="modGraphic">
          <ac:chgData name="Monika Harasim" userId="b8819c05-df7e-48cd-8bcf-d449dc9ad8f9" providerId="ADAL" clId="{35096B7A-8633-417B-AE6F-D2E6CF524BA4}" dt="2022-11-16T15:51:00.074" v="19788" actId="20577"/>
          <ac:graphicFrameMkLst>
            <pc:docMk/>
            <pc:sldMk cId="2331712191" sldId="3667"/>
            <ac:graphicFrameMk id="74" creationId="{AFE321EC-FD14-43D1-8CF3-96C46469E87E}"/>
          </ac:graphicFrameMkLst>
        </pc:graphicFrameChg>
      </pc:sldChg>
      <pc:sldChg chg="modSp mod">
        <pc:chgData name="Monika Harasim" userId="b8819c05-df7e-48cd-8bcf-d449dc9ad8f9" providerId="ADAL" clId="{35096B7A-8633-417B-AE6F-D2E6CF524BA4}" dt="2022-11-17T08:31:03.064" v="20960" actId="13926"/>
        <pc:sldMkLst>
          <pc:docMk/>
          <pc:sldMk cId="3971411134" sldId="3668"/>
        </pc:sldMkLst>
        <pc:graphicFrameChg chg="modGraphic">
          <ac:chgData name="Monika Harasim" userId="b8819c05-df7e-48cd-8bcf-d449dc9ad8f9" providerId="ADAL" clId="{35096B7A-8633-417B-AE6F-D2E6CF524BA4}" dt="2022-11-17T08:31:03.064" v="20960" actId="13926"/>
          <ac:graphicFrameMkLst>
            <pc:docMk/>
            <pc:sldMk cId="3971411134" sldId="3668"/>
            <ac:graphicFrameMk id="74" creationId="{AFE321EC-FD14-43D1-8CF3-96C46469E87E}"/>
          </ac:graphicFrameMkLst>
        </pc:graphicFrameChg>
      </pc:sldChg>
      <pc:sldChg chg="modSp mod">
        <pc:chgData name="Monika Harasim" userId="b8819c05-df7e-48cd-8bcf-d449dc9ad8f9" providerId="ADAL" clId="{35096B7A-8633-417B-AE6F-D2E6CF524BA4}" dt="2022-11-17T09:34:25.850" v="24237" actId="20577"/>
        <pc:sldMkLst>
          <pc:docMk/>
          <pc:sldMk cId="4222707368" sldId="3670"/>
        </pc:sldMkLst>
        <pc:graphicFrameChg chg="mod modGraphic">
          <ac:chgData name="Monika Harasim" userId="b8819c05-df7e-48cd-8bcf-d449dc9ad8f9" providerId="ADAL" clId="{35096B7A-8633-417B-AE6F-D2E6CF524BA4}" dt="2022-11-17T09:34:25.850" v="24237" actId="20577"/>
          <ac:graphicFrameMkLst>
            <pc:docMk/>
            <pc:sldMk cId="4222707368" sldId="3670"/>
            <ac:graphicFrameMk id="74" creationId="{AFE321EC-FD14-43D1-8CF3-96C46469E87E}"/>
          </ac:graphicFrameMkLst>
        </pc:graphicFrameChg>
      </pc:sldChg>
      <pc:sldChg chg="modSp mod">
        <pc:chgData name="Monika Harasim" userId="b8819c05-df7e-48cd-8bcf-d449dc9ad8f9" providerId="ADAL" clId="{35096B7A-8633-417B-AE6F-D2E6CF524BA4}" dt="2022-11-17T10:06:28.048" v="25521" actId="20577"/>
        <pc:sldMkLst>
          <pc:docMk/>
          <pc:sldMk cId="1465911083" sldId="3671"/>
        </pc:sldMkLst>
        <pc:graphicFrameChg chg="mod modGraphic">
          <ac:chgData name="Monika Harasim" userId="b8819c05-df7e-48cd-8bcf-d449dc9ad8f9" providerId="ADAL" clId="{35096B7A-8633-417B-AE6F-D2E6CF524BA4}" dt="2022-11-17T10:06:28.048" v="25521" actId="20577"/>
          <ac:graphicFrameMkLst>
            <pc:docMk/>
            <pc:sldMk cId="1465911083" sldId="3671"/>
            <ac:graphicFrameMk id="74" creationId="{AFE321EC-FD14-43D1-8CF3-96C46469E87E}"/>
          </ac:graphicFrameMkLst>
        </pc:graphicFrameChg>
      </pc:sldChg>
      <pc:sldChg chg="modSp mod">
        <pc:chgData name="Monika Harasim" userId="b8819c05-df7e-48cd-8bcf-d449dc9ad8f9" providerId="ADAL" clId="{35096B7A-8633-417B-AE6F-D2E6CF524BA4}" dt="2022-11-17T10:22:35.159" v="26391" actId="1076"/>
        <pc:sldMkLst>
          <pc:docMk/>
          <pc:sldMk cId="1138503678" sldId="3672"/>
        </pc:sldMkLst>
        <pc:graphicFrameChg chg="mod modGraphic">
          <ac:chgData name="Monika Harasim" userId="b8819c05-df7e-48cd-8bcf-d449dc9ad8f9" providerId="ADAL" clId="{35096B7A-8633-417B-AE6F-D2E6CF524BA4}" dt="2022-11-17T10:22:35.159" v="26391" actId="1076"/>
          <ac:graphicFrameMkLst>
            <pc:docMk/>
            <pc:sldMk cId="1138503678" sldId="3672"/>
            <ac:graphicFrameMk id="74" creationId="{AFE321EC-FD14-43D1-8CF3-96C46469E87E}"/>
          </ac:graphicFrameMkLst>
        </pc:graphicFrameChg>
      </pc:sldChg>
      <pc:sldChg chg="modSp mod">
        <pc:chgData name="Monika Harasim" userId="b8819c05-df7e-48cd-8bcf-d449dc9ad8f9" providerId="ADAL" clId="{35096B7A-8633-417B-AE6F-D2E6CF524BA4}" dt="2022-11-17T10:32:10.208" v="27466" actId="13926"/>
        <pc:sldMkLst>
          <pc:docMk/>
          <pc:sldMk cId="678039394" sldId="3673"/>
        </pc:sldMkLst>
        <pc:graphicFrameChg chg="modGraphic">
          <ac:chgData name="Monika Harasim" userId="b8819c05-df7e-48cd-8bcf-d449dc9ad8f9" providerId="ADAL" clId="{35096B7A-8633-417B-AE6F-D2E6CF524BA4}" dt="2022-11-17T10:32:10.208" v="27466" actId="13926"/>
          <ac:graphicFrameMkLst>
            <pc:docMk/>
            <pc:sldMk cId="678039394" sldId="3673"/>
            <ac:graphicFrameMk id="74" creationId="{AFE321EC-FD14-43D1-8CF3-96C46469E87E}"/>
          </ac:graphicFrameMkLst>
        </pc:graphicFrameChg>
      </pc:sldChg>
      <pc:sldChg chg="modSp mod">
        <pc:chgData name="Monika Harasim" userId="b8819c05-df7e-48cd-8bcf-d449dc9ad8f9" providerId="ADAL" clId="{35096B7A-8633-417B-AE6F-D2E6CF524BA4}" dt="2022-11-16T10:32:42.147" v="2763" actId="1076"/>
        <pc:sldMkLst>
          <pc:docMk/>
          <pc:sldMk cId="1115644085" sldId="3675"/>
        </pc:sldMkLst>
        <pc:graphicFrameChg chg="mod modGraphic">
          <ac:chgData name="Monika Harasim" userId="b8819c05-df7e-48cd-8bcf-d449dc9ad8f9" providerId="ADAL" clId="{35096B7A-8633-417B-AE6F-D2E6CF524BA4}" dt="2022-11-16T10:32:42.147" v="2763" actId="1076"/>
          <ac:graphicFrameMkLst>
            <pc:docMk/>
            <pc:sldMk cId="1115644085" sldId="3675"/>
            <ac:graphicFrameMk id="18" creationId="{C8D41816-DF97-413F-BC28-62B633DB93AE}"/>
          </ac:graphicFrameMkLst>
        </pc:graphicFrameChg>
      </pc:sldChg>
      <pc:sldChg chg="modSp mod">
        <pc:chgData name="Monika Harasim" userId="b8819c05-df7e-48cd-8bcf-d449dc9ad8f9" providerId="ADAL" clId="{35096B7A-8633-417B-AE6F-D2E6CF524BA4}" dt="2022-11-18T09:34:17.934" v="50441" actId="13926"/>
        <pc:sldMkLst>
          <pc:docMk/>
          <pc:sldMk cId="3043039635" sldId="3676"/>
        </pc:sldMkLst>
        <pc:graphicFrameChg chg="modGraphic">
          <ac:chgData name="Monika Harasim" userId="b8819c05-df7e-48cd-8bcf-d449dc9ad8f9" providerId="ADAL" clId="{35096B7A-8633-417B-AE6F-D2E6CF524BA4}" dt="2022-11-18T09:34:17.934" v="50441" actId="13926"/>
          <ac:graphicFrameMkLst>
            <pc:docMk/>
            <pc:sldMk cId="3043039635" sldId="3676"/>
            <ac:graphicFrameMk id="74" creationId="{AFE321EC-FD14-43D1-8CF3-96C46469E87E}"/>
          </ac:graphicFrameMkLst>
        </pc:graphicFrameChg>
      </pc:sldChg>
      <pc:sldChg chg="modSp mod">
        <pc:chgData name="Monika Harasim" userId="b8819c05-df7e-48cd-8bcf-d449dc9ad8f9" providerId="ADAL" clId="{35096B7A-8633-417B-AE6F-D2E6CF524BA4}" dt="2022-11-18T09:41:02.039" v="51288" actId="1076"/>
        <pc:sldMkLst>
          <pc:docMk/>
          <pc:sldMk cId="794020253" sldId="3677"/>
        </pc:sldMkLst>
        <pc:graphicFrameChg chg="mod modGraphic">
          <ac:chgData name="Monika Harasim" userId="b8819c05-df7e-48cd-8bcf-d449dc9ad8f9" providerId="ADAL" clId="{35096B7A-8633-417B-AE6F-D2E6CF524BA4}" dt="2022-11-18T09:41:02.039" v="51288" actId="1076"/>
          <ac:graphicFrameMkLst>
            <pc:docMk/>
            <pc:sldMk cId="794020253" sldId="3677"/>
            <ac:graphicFrameMk id="74" creationId="{AFE321EC-FD14-43D1-8CF3-96C46469E87E}"/>
          </ac:graphicFrameMkLst>
        </pc:graphicFrameChg>
      </pc:sldChg>
      <pc:sldChg chg="modSp mod">
        <pc:chgData name="Monika Harasim" userId="b8819c05-df7e-48cd-8bcf-d449dc9ad8f9" providerId="ADAL" clId="{35096B7A-8633-417B-AE6F-D2E6CF524BA4}" dt="2022-11-18T11:05:29.914" v="55285" actId="1076"/>
        <pc:sldMkLst>
          <pc:docMk/>
          <pc:sldMk cId="4159820071" sldId="3678"/>
        </pc:sldMkLst>
        <pc:graphicFrameChg chg="mod modGraphic">
          <ac:chgData name="Monika Harasim" userId="b8819c05-df7e-48cd-8bcf-d449dc9ad8f9" providerId="ADAL" clId="{35096B7A-8633-417B-AE6F-D2E6CF524BA4}" dt="2022-11-18T11:05:29.914" v="55285" actId="1076"/>
          <ac:graphicFrameMkLst>
            <pc:docMk/>
            <pc:sldMk cId="4159820071" sldId="3678"/>
            <ac:graphicFrameMk id="74" creationId="{AFE321EC-FD14-43D1-8CF3-96C46469E87E}"/>
          </ac:graphicFrameMkLst>
        </pc:graphicFrameChg>
      </pc:sldChg>
      <pc:sldChg chg="modSp mod">
        <pc:chgData name="Monika Harasim" userId="b8819c05-df7e-48cd-8bcf-d449dc9ad8f9" providerId="ADAL" clId="{35096B7A-8633-417B-AE6F-D2E6CF524BA4}" dt="2022-11-18T11:24:53.460" v="56883" actId="13926"/>
        <pc:sldMkLst>
          <pc:docMk/>
          <pc:sldMk cId="3848418782" sldId="3679"/>
        </pc:sldMkLst>
        <pc:graphicFrameChg chg="mod modGraphic">
          <ac:chgData name="Monika Harasim" userId="b8819c05-df7e-48cd-8bcf-d449dc9ad8f9" providerId="ADAL" clId="{35096B7A-8633-417B-AE6F-D2E6CF524BA4}" dt="2022-11-18T11:24:53.460" v="56883" actId="13926"/>
          <ac:graphicFrameMkLst>
            <pc:docMk/>
            <pc:sldMk cId="3848418782" sldId="3679"/>
            <ac:graphicFrameMk id="74" creationId="{AFE321EC-FD14-43D1-8CF3-96C46469E87E}"/>
          </ac:graphicFrameMkLst>
        </pc:graphicFrameChg>
      </pc:sldChg>
      <pc:sldChg chg="modSp mod">
        <pc:chgData name="Monika Harasim" userId="b8819c05-df7e-48cd-8bcf-d449dc9ad8f9" providerId="ADAL" clId="{35096B7A-8633-417B-AE6F-D2E6CF524BA4}" dt="2022-11-17T08:47:24.418" v="22109" actId="20577"/>
        <pc:sldMkLst>
          <pc:docMk/>
          <pc:sldMk cId="303526978" sldId="3680"/>
        </pc:sldMkLst>
        <pc:graphicFrameChg chg="modGraphic">
          <ac:chgData name="Monika Harasim" userId="b8819c05-df7e-48cd-8bcf-d449dc9ad8f9" providerId="ADAL" clId="{35096B7A-8633-417B-AE6F-D2E6CF524BA4}" dt="2022-11-17T08:47:24.418" v="22109" actId="20577"/>
          <ac:graphicFrameMkLst>
            <pc:docMk/>
            <pc:sldMk cId="303526978" sldId="3680"/>
            <ac:graphicFrameMk id="74" creationId="{AFE321EC-FD14-43D1-8CF3-96C46469E87E}"/>
          </ac:graphicFrameMkLst>
        </pc:graphicFrameChg>
      </pc:sldChg>
      <pc:sldChg chg="modSp mod">
        <pc:chgData name="Monika Harasim" userId="b8819c05-df7e-48cd-8bcf-d449dc9ad8f9" providerId="ADAL" clId="{35096B7A-8633-417B-AE6F-D2E6CF524BA4}" dt="2022-11-17T14:16:06.984" v="40186" actId="20577"/>
        <pc:sldMkLst>
          <pc:docMk/>
          <pc:sldMk cId="1305755012" sldId="3686"/>
        </pc:sldMkLst>
        <pc:graphicFrameChg chg="modGraphic">
          <ac:chgData name="Monika Harasim" userId="b8819c05-df7e-48cd-8bcf-d449dc9ad8f9" providerId="ADAL" clId="{35096B7A-8633-417B-AE6F-D2E6CF524BA4}" dt="2022-11-17T14:16:06.984" v="40186" actId="20577"/>
          <ac:graphicFrameMkLst>
            <pc:docMk/>
            <pc:sldMk cId="1305755012" sldId="3686"/>
            <ac:graphicFrameMk id="74" creationId="{AFE321EC-FD14-43D1-8CF3-96C46469E87E}"/>
          </ac:graphicFrameMkLst>
        </pc:graphicFrameChg>
      </pc:sldChg>
      <pc:sldChg chg="modSp mod">
        <pc:chgData name="Monika Harasim" userId="b8819c05-df7e-48cd-8bcf-d449dc9ad8f9" providerId="ADAL" clId="{35096B7A-8633-417B-AE6F-D2E6CF524BA4}" dt="2022-11-17T14:44:03.204" v="40986" actId="20577"/>
        <pc:sldMkLst>
          <pc:docMk/>
          <pc:sldMk cId="1039055733" sldId="3688"/>
        </pc:sldMkLst>
        <pc:graphicFrameChg chg="modGraphic">
          <ac:chgData name="Monika Harasim" userId="b8819c05-df7e-48cd-8bcf-d449dc9ad8f9" providerId="ADAL" clId="{35096B7A-8633-417B-AE6F-D2E6CF524BA4}" dt="2022-11-17T14:44:03.204" v="40986" actId="20577"/>
          <ac:graphicFrameMkLst>
            <pc:docMk/>
            <pc:sldMk cId="1039055733" sldId="3688"/>
            <ac:graphicFrameMk id="74" creationId="{AFE321EC-FD14-43D1-8CF3-96C46469E87E}"/>
          </ac:graphicFrameMkLst>
        </pc:graphicFrameChg>
      </pc:sldChg>
      <pc:sldChg chg="modSp mod">
        <pc:chgData name="Monika Harasim" userId="b8819c05-df7e-48cd-8bcf-d449dc9ad8f9" providerId="ADAL" clId="{35096B7A-8633-417B-AE6F-D2E6CF524BA4}" dt="2022-11-17T14:55:44.353" v="41559" actId="207"/>
        <pc:sldMkLst>
          <pc:docMk/>
          <pc:sldMk cId="661351470" sldId="3689"/>
        </pc:sldMkLst>
        <pc:graphicFrameChg chg="mod">
          <ac:chgData name="Monika Harasim" userId="b8819c05-df7e-48cd-8bcf-d449dc9ad8f9" providerId="ADAL" clId="{35096B7A-8633-417B-AE6F-D2E6CF524BA4}" dt="2022-11-17T14:55:44.353" v="41559" actId="207"/>
          <ac:graphicFrameMkLst>
            <pc:docMk/>
            <pc:sldMk cId="661351470" sldId="3689"/>
            <ac:graphicFrameMk id="19" creationId="{DECEBC5C-65BF-40C1-BD2C-A0A22C4F9F0A}"/>
          </ac:graphicFrameMkLst>
        </pc:graphicFrameChg>
        <pc:graphicFrameChg chg="mod">
          <ac:chgData name="Monika Harasim" userId="b8819c05-df7e-48cd-8bcf-d449dc9ad8f9" providerId="ADAL" clId="{35096B7A-8633-417B-AE6F-D2E6CF524BA4}" dt="2022-11-17T14:55:42" v="41558" actId="207"/>
          <ac:graphicFrameMkLst>
            <pc:docMk/>
            <pc:sldMk cId="661351470" sldId="3689"/>
            <ac:graphicFrameMk id="20" creationId="{09DDA8EE-3A99-4CDB-8E84-3384D7F2E30F}"/>
          </ac:graphicFrameMkLst>
        </pc:graphicFrameChg>
        <pc:graphicFrameChg chg="mod">
          <ac:chgData name="Monika Harasim" userId="b8819c05-df7e-48cd-8bcf-d449dc9ad8f9" providerId="ADAL" clId="{35096B7A-8633-417B-AE6F-D2E6CF524BA4}" dt="2022-11-17T14:55:39.309" v="41557" actId="207"/>
          <ac:graphicFrameMkLst>
            <pc:docMk/>
            <pc:sldMk cId="661351470" sldId="3689"/>
            <ac:graphicFrameMk id="43" creationId="{2F919E97-0C2A-4858-B609-5979644F793B}"/>
          </ac:graphicFrameMkLst>
        </pc:graphicFrameChg>
        <pc:graphicFrameChg chg="mod">
          <ac:chgData name="Monika Harasim" userId="b8819c05-df7e-48cd-8bcf-d449dc9ad8f9" providerId="ADAL" clId="{35096B7A-8633-417B-AE6F-D2E6CF524BA4}" dt="2022-11-17T14:55:37.381" v="41556" actId="207"/>
          <ac:graphicFrameMkLst>
            <pc:docMk/>
            <pc:sldMk cId="661351470" sldId="3689"/>
            <ac:graphicFrameMk id="44" creationId="{30E10DC5-8065-4367-B3C8-BDF3496395C0}"/>
          </ac:graphicFrameMkLst>
        </pc:graphicFrameChg>
        <pc:graphicFrameChg chg="mod">
          <ac:chgData name="Monika Harasim" userId="b8819c05-df7e-48cd-8bcf-d449dc9ad8f9" providerId="ADAL" clId="{35096B7A-8633-417B-AE6F-D2E6CF524BA4}" dt="2022-11-17T14:55:35.345" v="41555" actId="207"/>
          <ac:graphicFrameMkLst>
            <pc:docMk/>
            <pc:sldMk cId="661351470" sldId="3689"/>
            <ac:graphicFrameMk id="48" creationId="{B8071C90-B163-49E7-AE75-EA885DE12DDE}"/>
          </ac:graphicFrameMkLst>
        </pc:graphicFrameChg>
      </pc:sldChg>
      <pc:sldChg chg="modSp mod">
        <pc:chgData name="Monika Harasim" userId="b8819c05-df7e-48cd-8bcf-d449dc9ad8f9" providerId="ADAL" clId="{35096B7A-8633-417B-AE6F-D2E6CF524BA4}" dt="2022-11-17T15:05:28.118" v="42490" actId="13926"/>
        <pc:sldMkLst>
          <pc:docMk/>
          <pc:sldMk cId="2156606125" sldId="3690"/>
        </pc:sldMkLst>
        <pc:graphicFrameChg chg="modGraphic">
          <ac:chgData name="Monika Harasim" userId="b8819c05-df7e-48cd-8bcf-d449dc9ad8f9" providerId="ADAL" clId="{35096B7A-8633-417B-AE6F-D2E6CF524BA4}" dt="2022-11-17T15:05:28.118" v="42490" actId="13926"/>
          <ac:graphicFrameMkLst>
            <pc:docMk/>
            <pc:sldMk cId="2156606125" sldId="3690"/>
            <ac:graphicFrameMk id="74" creationId="{AFE321EC-FD14-43D1-8CF3-96C46469E87E}"/>
          </ac:graphicFrameMkLst>
        </pc:graphicFrameChg>
      </pc:sldChg>
      <pc:sldChg chg="modSp mod">
        <pc:chgData name="Monika Harasim" userId="b8819c05-df7e-48cd-8bcf-d449dc9ad8f9" providerId="ADAL" clId="{35096B7A-8633-417B-AE6F-D2E6CF524BA4}" dt="2022-11-17T15:06:19.605" v="42495" actId="27918"/>
        <pc:sldMkLst>
          <pc:docMk/>
          <pc:sldMk cId="3067031780" sldId="3691"/>
        </pc:sldMkLst>
        <pc:graphicFrameChg chg="mod">
          <ac:chgData name="Monika Harasim" userId="b8819c05-df7e-48cd-8bcf-d449dc9ad8f9" providerId="ADAL" clId="{35096B7A-8633-417B-AE6F-D2E6CF524BA4}" dt="2022-11-17T15:05:53.364" v="42491"/>
          <ac:graphicFrameMkLst>
            <pc:docMk/>
            <pc:sldMk cId="3067031780" sldId="3691"/>
            <ac:graphicFrameMk id="19" creationId="{DECEBC5C-65BF-40C1-BD2C-A0A22C4F9F0A}"/>
          </ac:graphicFrameMkLst>
        </pc:graphicFrameChg>
      </pc:sldChg>
      <pc:sldChg chg="modSp mod">
        <pc:chgData name="Monika Harasim" userId="b8819c05-df7e-48cd-8bcf-d449dc9ad8f9" providerId="ADAL" clId="{35096B7A-8633-417B-AE6F-D2E6CF524BA4}" dt="2022-11-17T15:11:16.042" v="43574" actId="20577"/>
        <pc:sldMkLst>
          <pc:docMk/>
          <pc:sldMk cId="118276417" sldId="3692"/>
        </pc:sldMkLst>
        <pc:graphicFrameChg chg="modGraphic">
          <ac:chgData name="Monika Harasim" userId="b8819c05-df7e-48cd-8bcf-d449dc9ad8f9" providerId="ADAL" clId="{35096B7A-8633-417B-AE6F-D2E6CF524BA4}" dt="2022-11-17T15:11:16.042" v="43574" actId="20577"/>
          <ac:graphicFrameMkLst>
            <pc:docMk/>
            <pc:sldMk cId="118276417" sldId="3692"/>
            <ac:graphicFrameMk id="74" creationId="{AFE321EC-FD14-43D1-8CF3-96C46469E87E}"/>
          </ac:graphicFrameMkLst>
        </pc:graphicFrameChg>
      </pc:sldChg>
      <pc:sldChg chg="modSp mod">
        <pc:chgData name="Monika Harasim" userId="b8819c05-df7e-48cd-8bcf-d449dc9ad8f9" providerId="ADAL" clId="{35096B7A-8633-417B-AE6F-D2E6CF524BA4}" dt="2022-11-17T15:14:51.697" v="44086" actId="20577"/>
        <pc:sldMkLst>
          <pc:docMk/>
          <pc:sldMk cId="1137259057" sldId="3694"/>
        </pc:sldMkLst>
        <pc:graphicFrameChg chg="modGraphic">
          <ac:chgData name="Monika Harasim" userId="b8819c05-df7e-48cd-8bcf-d449dc9ad8f9" providerId="ADAL" clId="{35096B7A-8633-417B-AE6F-D2E6CF524BA4}" dt="2022-11-17T15:14:51.697" v="44086" actId="20577"/>
          <ac:graphicFrameMkLst>
            <pc:docMk/>
            <pc:sldMk cId="1137259057" sldId="3694"/>
            <ac:graphicFrameMk id="74" creationId="{AFE321EC-FD14-43D1-8CF3-96C46469E87E}"/>
          </ac:graphicFrameMkLst>
        </pc:graphicFrameChg>
      </pc:sldChg>
      <pc:sldChg chg="addSp delSp modSp mod">
        <pc:chgData name="Monika Harasim" userId="b8819c05-df7e-48cd-8bcf-d449dc9ad8f9" providerId="ADAL" clId="{35096B7A-8633-417B-AE6F-D2E6CF524BA4}" dt="2022-11-16T14:45:29.325" v="14829" actId="478"/>
        <pc:sldMkLst>
          <pc:docMk/>
          <pc:sldMk cId="4125621749" sldId="3695"/>
        </pc:sldMkLst>
        <pc:spChg chg="add del mod">
          <ac:chgData name="Monika Harasim" userId="b8819c05-df7e-48cd-8bcf-d449dc9ad8f9" providerId="ADAL" clId="{35096B7A-8633-417B-AE6F-D2E6CF524BA4}" dt="2022-11-16T14:45:29.325" v="14829" actId="478"/>
          <ac:spMkLst>
            <pc:docMk/>
            <pc:sldMk cId="4125621749" sldId="3695"/>
            <ac:spMk id="2" creationId="{F1B2E86D-81BB-0DCB-367C-6152466E13FA}"/>
          </ac:spMkLst>
        </pc:spChg>
      </pc:sldChg>
      <pc:sldChg chg="modSp mod">
        <pc:chgData name="Monika Harasim" userId="b8819c05-df7e-48cd-8bcf-d449dc9ad8f9" providerId="ADAL" clId="{35096B7A-8633-417B-AE6F-D2E6CF524BA4}" dt="2022-11-17T15:23:16.326" v="44790" actId="20577"/>
        <pc:sldMkLst>
          <pc:docMk/>
          <pc:sldMk cId="3791753630" sldId="3696"/>
        </pc:sldMkLst>
        <pc:graphicFrameChg chg="modGraphic">
          <ac:chgData name="Monika Harasim" userId="b8819c05-df7e-48cd-8bcf-d449dc9ad8f9" providerId="ADAL" clId="{35096B7A-8633-417B-AE6F-D2E6CF524BA4}" dt="2022-11-17T15:23:16.326" v="44790" actId="20577"/>
          <ac:graphicFrameMkLst>
            <pc:docMk/>
            <pc:sldMk cId="3791753630" sldId="3696"/>
            <ac:graphicFrameMk id="74" creationId="{AFE321EC-FD14-43D1-8CF3-96C46469E87E}"/>
          </ac:graphicFrameMkLst>
        </pc:graphicFrameChg>
      </pc:sldChg>
      <pc:sldChg chg="addSp modSp del mod">
        <pc:chgData name="Monika Harasim" userId="b8819c05-df7e-48cd-8bcf-d449dc9ad8f9" providerId="ADAL" clId="{35096B7A-8633-417B-AE6F-D2E6CF524BA4}" dt="2022-11-21T12:12:42.158" v="68139" actId="47"/>
        <pc:sldMkLst>
          <pc:docMk/>
          <pc:sldMk cId="445499073" sldId="3697"/>
        </pc:sldMkLst>
        <pc:spChg chg="add mod">
          <ac:chgData name="Monika Harasim" userId="b8819c05-df7e-48cd-8bcf-d449dc9ad8f9" providerId="ADAL" clId="{35096B7A-8633-417B-AE6F-D2E6CF524BA4}" dt="2022-11-18T14:52:20.769" v="66233" actId="1076"/>
          <ac:spMkLst>
            <pc:docMk/>
            <pc:sldMk cId="445499073" sldId="3697"/>
            <ac:spMk id="2" creationId="{F064B234-9DB6-7D0D-3304-DDE05E62A0EC}"/>
          </ac:spMkLst>
        </pc:spChg>
      </pc:sldChg>
      <pc:sldChg chg="modSp mod">
        <pc:chgData name="Monika Harasim" userId="b8819c05-df7e-48cd-8bcf-d449dc9ad8f9" providerId="ADAL" clId="{35096B7A-8633-417B-AE6F-D2E6CF524BA4}" dt="2022-11-18T08:53:35.208" v="48887" actId="1076"/>
        <pc:sldMkLst>
          <pc:docMk/>
          <pc:sldMk cId="2988106099" sldId="3699"/>
        </pc:sldMkLst>
        <pc:graphicFrameChg chg="mod modGraphic">
          <ac:chgData name="Monika Harasim" userId="b8819c05-df7e-48cd-8bcf-d449dc9ad8f9" providerId="ADAL" clId="{35096B7A-8633-417B-AE6F-D2E6CF524BA4}" dt="2022-11-18T08:53:35.208" v="48887" actId="1076"/>
          <ac:graphicFrameMkLst>
            <pc:docMk/>
            <pc:sldMk cId="2988106099" sldId="3699"/>
            <ac:graphicFrameMk id="74" creationId="{AFE321EC-FD14-43D1-8CF3-96C46469E87E}"/>
          </ac:graphicFrameMkLst>
        </pc:graphicFrameChg>
      </pc:sldChg>
      <pc:sldChg chg="modSp mod">
        <pc:chgData name="Monika Harasim" userId="b8819c05-df7e-48cd-8bcf-d449dc9ad8f9" providerId="ADAL" clId="{35096B7A-8633-417B-AE6F-D2E6CF524BA4}" dt="2022-11-18T09:02:58.801" v="49674" actId="13926"/>
        <pc:sldMkLst>
          <pc:docMk/>
          <pc:sldMk cId="2910646627" sldId="3701"/>
        </pc:sldMkLst>
        <pc:graphicFrameChg chg="modGraphic">
          <ac:chgData name="Monika Harasim" userId="b8819c05-df7e-48cd-8bcf-d449dc9ad8f9" providerId="ADAL" clId="{35096B7A-8633-417B-AE6F-D2E6CF524BA4}" dt="2022-11-18T09:02:58.801" v="49674" actId="13926"/>
          <ac:graphicFrameMkLst>
            <pc:docMk/>
            <pc:sldMk cId="2910646627" sldId="3701"/>
            <ac:graphicFrameMk id="74" creationId="{AFE321EC-FD14-43D1-8CF3-96C46469E87E}"/>
          </ac:graphicFrameMkLst>
        </pc:graphicFrameChg>
      </pc:sldChg>
      <pc:sldChg chg="modSp mod">
        <pc:chgData name="Monika Harasim" userId="b8819c05-df7e-48cd-8bcf-d449dc9ad8f9" providerId="ADAL" clId="{35096B7A-8633-417B-AE6F-D2E6CF524BA4}" dt="2022-11-17T10:36:34.249" v="28060" actId="20577"/>
        <pc:sldMkLst>
          <pc:docMk/>
          <pc:sldMk cId="878668774" sldId="3705"/>
        </pc:sldMkLst>
        <pc:graphicFrameChg chg="modGraphic">
          <ac:chgData name="Monika Harasim" userId="b8819c05-df7e-48cd-8bcf-d449dc9ad8f9" providerId="ADAL" clId="{35096B7A-8633-417B-AE6F-D2E6CF524BA4}" dt="2022-11-17T10:36:34.249" v="28060" actId="20577"/>
          <ac:graphicFrameMkLst>
            <pc:docMk/>
            <pc:sldMk cId="878668774" sldId="3705"/>
            <ac:graphicFrameMk id="74" creationId="{AFE321EC-FD14-43D1-8CF3-96C46469E87E}"/>
          </ac:graphicFrameMkLst>
        </pc:graphicFrameChg>
      </pc:sldChg>
      <pc:sldChg chg="modSp mod">
        <pc:chgData name="Monika Harasim" userId="b8819c05-df7e-48cd-8bcf-d449dc9ad8f9" providerId="ADAL" clId="{35096B7A-8633-417B-AE6F-D2E6CF524BA4}" dt="2022-11-17T11:04:55.426" v="29664" actId="20577"/>
        <pc:sldMkLst>
          <pc:docMk/>
          <pc:sldMk cId="2660496345" sldId="3707"/>
        </pc:sldMkLst>
        <pc:graphicFrameChg chg="modGraphic">
          <ac:chgData name="Monika Harasim" userId="b8819c05-df7e-48cd-8bcf-d449dc9ad8f9" providerId="ADAL" clId="{35096B7A-8633-417B-AE6F-D2E6CF524BA4}" dt="2022-11-17T11:04:55.426" v="29664" actId="20577"/>
          <ac:graphicFrameMkLst>
            <pc:docMk/>
            <pc:sldMk cId="2660496345" sldId="3707"/>
            <ac:graphicFrameMk id="74" creationId="{AFE321EC-FD14-43D1-8CF3-96C46469E87E}"/>
          </ac:graphicFrameMkLst>
        </pc:graphicFrameChg>
      </pc:sldChg>
      <pc:sldChg chg="modSp mod">
        <pc:chgData name="Monika Harasim" userId="b8819c05-df7e-48cd-8bcf-d449dc9ad8f9" providerId="ADAL" clId="{35096B7A-8633-417B-AE6F-D2E6CF524BA4}" dt="2022-11-17T12:22:48.489" v="33564" actId="20577"/>
        <pc:sldMkLst>
          <pc:docMk/>
          <pc:sldMk cId="3362058608" sldId="3708"/>
        </pc:sldMkLst>
        <pc:graphicFrameChg chg="modGraphic">
          <ac:chgData name="Monika Harasim" userId="b8819c05-df7e-48cd-8bcf-d449dc9ad8f9" providerId="ADAL" clId="{35096B7A-8633-417B-AE6F-D2E6CF524BA4}" dt="2022-11-17T12:22:48.489" v="33564" actId="20577"/>
          <ac:graphicFrameMkLst>
            <pc:docMk/>
            <pc:sldMk cId="3362058608" sldId="3708"/>
            <ac:graphicFrameMk id="74" creationId="{AFE321EC-FD14-43D1-8CF3-96C46469E87E}"/>
          </ac:graphicFrameMkLst>
        </pc:graphicFrameChg>
      </pc:sldChg>
      <pc:sldChg chg="modSp mod">
        <pc:chgData name="Monika Harasim" userId="b8819c05-df7e-48cd-8bcf-d449dc9ad8f9" providerId="ADAL" clId="{35096B7A-8633-417B-AE6F-D2E6CF524BA4}" dt="2022-11-17T12:33:10.249" v="33944" actId="13926"/>
        <pc:sldMkLst>
          <pc:docMk/>
          <pc:sldMk cId="1410334650" sldId="3709"/>
        </pc:sldMkLst>
        <pc:graphicFrameChg chg="modGraphic">
          <ac:chgData name="Monika Harasim" userId="b8819c05-df7e-48cd-8bcf-d449dc9ad8f9" providerId="ADAL" clId="{35096B7A-8633-417B-AE6F-D2E6CF524BA4}" dt="2022-11-17T12:33:10.249" v="33944" actId="13926"/>
          <ac:graphicFrameMkLst>
            <pc:docMk/>
            <pc:sldMk cId="1410334650" sldId="3709"/>
            <ac:graphicFrameMk id="74" creationId="{AFE321EC-FD14-43D1-8CF3-96C46469E87E}"/>
          </ac:graphicFrameMkLst>
        </pc:graphicFrameChg>
      </pc:sldChg>
      <pc:sldChg chg="modSp mod">
        <pc:chgData name="Monika Harasim" userId="b8819c05-df7e-48cd-8bcf-d449dc9ad8f9" providerId="ADAL" clId="{35096B7A-8633-417B-AE6F-D2E6CF524BA4}" dt="2022-11-17T12:57:30.111" v="35163" actId="13926"/>
        <pc:sldMkLst>
          <pc:docMk/>
          <pc:sldMk cId="1576374947" sldId="3710"/>
        </pc:sldMkLst>
        <pc:graphicFrameChg chg="mod modGraphic">
          <ac:chgData name="Monika Harasim" userId="b8819c05-df7e-48cd-8bcf-d449dc9ad8f9" providerId="ADAL" clId="{35096B7A-8633-417B-AE6F-D2E6CF524BA4}" dt="2022-11-17T12:57:30.111" v="35163" actId="13926"/>
          <ac:graphicFrameMkLst>
            <pc:docMk/>
            <pc:sldMk cId="1576374947" sldId="3710"/>
            <ac:graphicFrameMk id="74" creationId="{AFE321EC-FD14-43D1-8CF3-96C46469E87E}"/>
          </ac:graphicFrameMkLst>
        </pc:graphicFrameChg>
      </pc:sldChg>
      <pc:sldChg chg="modSp mod">
        <pc:chgData name="Monika Harasim" userId="b8819c05-df7e-48cd-8bcf-d449dc9ad8f9" providerId="ADAL" clId="{35096B7A-8633-417B-AE6F-D2E6CF524BA4}" dt="2022-11-17T12:49:11.030" v="34555" actId="20577"/>
        <pc:sldMkLst>
          <pc:docMk/>
          <pc:sldMk cId="33175466" sldId="3711"/>
        </pc:sldMkLst>
        <pc:graphicFrameChg chg="modGraphic">
          <ac:chgData name="Monika Harasim" userId="b8819c05-df7e-48cd-8bcf-d449dc9ad8f9" providerId="ADAL" clId="{35096B7A-8633-417B-AE6F-D2E6CF524BA4}" dt="2022-11-17T12:49:11.030" v="34555" actId="20577"/>
          <ac:graphicFrameMkLst>
            <pc:docMk/>
            <pc:sldMk cId="33175466" sldId="3711"/>
            <ac:graphicFrameMk id="74" creationId="{AFE321EC-FD14-43D1-8CF3-96C46469E87E}"/>
          </ac:graphicFrameMkLst>
        </pc:graphicFrameChg>
      </pc:sldChg>
      <pc:sldChg chg="modSp mod">
        <pc:chgData name="Monika Harasim" userId="b8819c05-df7e-48cd-8bcf-d449dc9ad8f9" providerId="ADAL" clId="{35096B7A-8633-417B-AE6F-D2E6CF524BA4}" dt="2022-11-17T13:34:25.483" v="38038" actId="1076"/>
        <pc:sldMkLst>
          <pc:docMk/>
          <pc:sldMk cId="2788262528" sldId="3712"/>
        </pc:sldMkLst>
        <pc:graphicFrameChg chg="mod modGraphic">
          <ac:chgData name="Monika Harasim" userId="b8819c05-df7e-48cd-8bcf-d449dc9ad8f9" providerId="ADAL" clId="{35096B7A-8633-417B-AE6F-D2E6CF524BA4}" dt="2022-11-17T13:34:25.483" v="38038" actId="1076"/>
          <ac:graphicFrameMkLst>
            <pc:docMk/>
            <pc:sldMk cId="2788262528" sldId="3712"/>
            <ac:graphicFrameMk id="74" creationId="{AFE321EC-FD14-43D1-8CF3-96C46469E87E}"/>
          </ac:graphicFrameMkLst>
        </pc:graphicFrameChg>
      </pc:sldChg>
      <pc:sldChg chg="modSp mod">
        <pc:chgData name="Monika Harasim" userId="b8819c05-df7e-48cd-8bcf-d449dc9ad8f9" providerId="ADAL" clId="{35096B7A-8633-417B-AE6F-D2E6CF524BA4}" dt="2022-11-17T13:43:14.483" v="38502" actId="20577"/>
        <pc:sldMkLst>
          <pc:docMk/>
          <pc:sldMk cId="375196795" sldId="3713"/>
        </pc:sldMkLst>
        <pc:graphicFrameChg chg="modGraphic">
          <ac:chgData name="Monika Harasim" userId="b8819c05-df7e-48cd-8bcf-d449dc9ad8f9" providerId="ADAL" clId="{35096B7A-8633-417B-AE6F-D2E6CF524BA4}" dt="2022-11-17T13:43:14.483" v="38502" actId="20577"/>
          <ac:graphicFrameMkLst>
            <pc:docMk/>
            <pc:sldMk cId="375196795" sldId="3713"/>
            <ac:graphicFrameMk id="74" creationId="{AFE321EC-FD14-43D1-8CF3-96C46469E87E}"/>
          </ac:graphicFrameMkLst>
        </pc:graphicFrameChg>
      </pc:sldChg>
      <pc:sldChg chg="addSp delSp modSp mod">
        <pc:chgData name="Monika Harasim" userId="b8819c05-df7e-48cd-8bcf-d449dc9ad8f9" providerId="ADAL" clId="{35096B7A-8633-417B-AE6F-D2E6CF524BA4}" dt="2022-11-16T12:46:14.948" v="8768"/>
        <pc:sldMkLst>
          <pc:docMk/>
          <pc:sldMk cId="1263575859" sldId="3714"/>
        </pc:sldMkLst>
        <pc:spChg chg="add del mod">
          <ac:chgData name="Monika Harasim" userId="b8819c05-df7e-48cd-8bcf-d449dc9ad8f9" providerId="ADAL" clId="{35096B7A-8633-417B-AE6F-D2E6CF524BA4}" dt="2022-11-16T12:41:09.003" v="8271" actId="478"/>
          <ac:spMkLst>
            <pc:docMk/>
            <pc:sldMk cId="1263575859" sldId="3714"/>
            <ac:spMk id="2" creationId="{02247F1E-C317-CB07-3C18-908815AC653B}"/>
          </ac:spMkLst>
        </pc:spChg>
        <pc:spChg chg="add mod">
          <ac:chgData name="Monika Harasim" userId="b8819c05-df7e-48cd-8bcf-d449dc9ad8f9" providerId="ADAL" clId="{35096B7A-8633-417B-AE6F-D2E6CF524BA4}" dt="2022-11-16T12:46:14.948" v="8768"/>
          <ac:spMkLst>
            <pc:docMk/>
            <pc:sldMk cId="1263575859" sldId="3714"/>
            <ac:spMk id="3" creationId="{2BF9BD8F-3D12-3231-414C-F3E49E1AD84B}"/>
          </ac:spMkLst>
        </pc:spChg>
        <pc:spChg chg="mod">
          <ac:chgData name="Monika Harasim" userId="b8819c05-df7e-48cd-8bcf-d449dc9ad8f9" providerId="ADAL" clId="{35096B7A-8633-417B-AE6F-D2E6CF524BA4}" dt="2022-11-16T12:45:02.076" v="8767" actId="13926"/>
          <ac:spMkLst>
            <pc:docMk/>
            <pc:sldMk cId="1263575859" sldId="3714"/>
            <ac:spMk id="27" creationId="{168E088A-9920-4870-B4F7-3F2F7D54371C}"/>
          </ac:spMkLst>
        </pc:spChg>
      </pc:sldChg>
      <pc:sldChg chg="addSp delSp modSp mod">
        <pc:chgData name="Monika Harasim" userId="b8819c05-df7e-48cd-8bcf-d449dc9ad8f9" providerId="ADAL" clId="{35096B7A-8633-417B-AE6F-D2E6CF524BA4}" dt="2022-11-16T14:49:44.853" v="15126" actId="20577"/>
        <pc:sldMkLst>
          <pc:docMk/>
          <pc:sldMk cId="3635452965" sldId="3717"/>
        </pc:sldMkLst>
        <pc:spChg chg="add del mod">
          <ac:chgData name="Monika Harasim" userId="b8819c05-df7e-48cd-8bcf-d449dc9ad8f9" providerId="ADAL" clId="{35096B7A-8633-417B-AE6F-D2E6CF524BA4}" dt="2022-11-16T14:47:19.949" v="14830" actId="478"/>
          <ac:spMkLst>
            <pc:docMk/>
            <pc:sldMk cId="3635452965" sldId="3717"/>
            <ac:spMk id="2" creationId="{CEE3D5CD-D411-487A-D30C-9B4EB863A4FC}"/>
          </ac:spMkLst>
        </pc:spChg>
        <pc:spChg chg="mod">
          <ac:chgData name="Monika Harasim" userId="b8819c05-df7e-48cd-8bcf-d449dc9ad8f9" providerId="ADAL" clId="{35096B7A-8633-417B-AE6F-D2E6CF524BA4}" dt="2022-11-16T14:49:44.853" v="15126" actId="20577"/>
          <ac:spMkLst>
            <pc:docMk/>
            <pc:sldMk cId="3635452965" sldId="3717"/>
            <ac:spMk id="37" creationId="{A1B12FE7-204E-4F8C-A7D8-E8B81A709737}"/>
          </ac:spMkLst>
        </pc:spChg>
      </pc:sldChg>
      <pc:sldChg chg="addSp modSp mod">
        <pc:chgData name="Monika Harasim" userId="b8819c05-df7e-48cd-8bcf-d449dc9ad8f9" providerId="ADAL" clId="{35096B7A-8633-417B-AE6F-D2E6CF524BA4}" dt="2022-11-16T10:43:55.586" v="4018" actId="20577"/>
        <pc:sldMkLst>
          <pc:docMk/>
          <pc:sldMk cId="2647759680" sldId="3720"/>
        </pc:sldMkLst>
        <pc:spChg chg="add mod">
          <ac:chgData name="Monika Harasim" userId="b8819c05-df7e-48cd-8bcf-d449dc9ad8f9" providerId="ADAL" clId="{35096B7A-8633-417B-AE6F-D2E6CF524BA4}" dt="2022-11-16T10:04:32.766" v="1375" actId="1076"/>
          <ac:spMkLst>
            <pc:docMk/>
            <pc:sldMk cId="2647759680" sldId="3720"/>
            <ac:spMk id="2" creationId="{8ACAE6B5-8994-311C-7259-174A21E1141F}"/>
          </ac:spMkLst>
        </pc:spChg>
        <pc:spChg chg="mod">
          <ac:chgData name="Monika Harasim" userId="b8819c05-df7e-48cd-8bcf-d449dc9ad8f9" providerId="ADAL" clId="{35096B7A-8633-417B-AE6F-D2E6CF524BA4}" dt="2022-11-16T10:43:55.586" v="4018" actId="20577"/>
          <ac:spMkLst>
            <pc:docMk/>
            <pc:sldMk cId="2647759680" sldId="3720"/>
            <ac:spMk id="27" creationId="{03F771C5-C929-43E9-8E7A-EBEBD83C9A69}"/>
          </ac:spMkLst>
        </pc:spChg>
        <pc:graphicFrameChg chg="mod">
          <ac:chgData name="Monika Harasim" userId="b8819c05-df7e-48cd-8bcf-d449dc9ad8f9" providerId="ADAL" clId="{35096B7A-8633-417B-AE6F-D2E6CF524BA4}" dt="2022-11-16T10:03:40.928" v="1331" actId="207"/>
          <ac:graphicFrameMkLst>
            <pc:docMk/>
            <pc:sldMk cId="2647759680" sldId="3720"/>
            <ac:graphicFrameMk id="4" creationId="{8E07B956-BC45-4F2C-8800-31F6039C4079}"/>
          </ac:graphicFrameMkLst>
        </pc:graphicFrameChg>
      </pc:sldChg>
      <pc:sldChg chg="addSp modSp mod">
        <pc:chgData name="Monika Harasim" userId="b8819c05-df7e-48cd-8bcf-d449dc9ad8f9" providerId="ADAL" clId="{35096B7A-8633-417B-AE6F-D2E6CF524BA4}" dt="2022-11-16T10:52:55.943" v="4485" actId="13926"/>
        <pc:sldMkLst>
          <pc:docMk/>
          <pc:sldMk cId="2729319147" sldId="3721"/>
        </pc:sldMkLst>
        <pc:spChg chg="add mod">
          <ac:chgData name="Monika Harasim" userId="b8819c05-df7e-48cd-8bcf-d449dc9ad8f9" providerId="ADAL" clId="{35096B7A-8633-417B-AE6F-D2E6CF524BA4}" dt="2022-11-16T10:47:13.816" v="4019"/>
          <ac:spMkLst>
            <pc:docMk/>
            <pc:sldMk cId="2729319147" sldId="3721"/>
            <ac:spMk id="2" creationId="{7419D10E-3EE7-9A38-37A0-DC71BE8E0441}"/>
          </ac:spMkLst>
        </pc:spChg>
        <pc:spChg chg="mod">
          <ac:chgData name="Monika Harasim" userId="b8819c05-df7e-48cd-8bcf-d449dc9ad8f9" providerId="ADAL" clId="{35096B7A-8633-417B-AE6F-D2E6CF524BA4}" dt="2022-11-16T10:52:55.943" v="4485" actId="13926"/>
          <ac:spMkLst>
            <pc:docMk/>
            <pc:sldMk cId="2729319147" sldId="3721"/>
            <ac:spMk id="25" creationId="{4914B1AC-73C0-40FC-A6B0-57BEA1517850}"/>
          </ac:spMkLst>
        </pc:spChg>
      </pc:sldChg>
      <pc:sldChg chg="modSp mod">
        <pc:chgData name="Monika Harasim" userId="b8819c05-df7e-48cd-8bcf-d449dc9ad8f9" providerId="ADAL" clId="{35096B7A-8633-417B-AE6F-D2E6CF524BA4}" dt="2022-11-18T10:20:44.807" v="53556" actId="1076"/>
        <pc:sldMkLst>
          <pc:docMk/>
          <pc:sldMk cId="4135339181" sldId="3726"/>
        </pc:sldMkLst>
        <pc:graphicFrameChg chg="mod modGraphic">
          <ac:chgData name="Monika Harasim" userId="b8819c05-df7e-48cd-8bcf-d449dc9ad8f9" providerId="ADAL" clId="{35096B7A-8633-417B-AE6F-D2E6CF524BA4}" dt="2022-11-18T10:20:44.807" v="53556" actId="1076"/>
          <ac:graphicFrameMkLst>
            <pc:docMk/>
            <pc:sldMk cId="4135339181" sldId="3726"/>
            <ac:graphicFrameMk id="74" creationId="{AFE321EC-FD14-43D1-8CF3-96C46469E87E}"/>
          </ac:graphicFrameMkLst>
        </pc:graphicFrameChg>
      </pc:sldChg>
      <pc:sldChg chg="modSp mod">
        <pc:chgData name="Monika Harasim" userId="b8819c05-df7e-48cd-8bcf-d449dc9ad8f9" providerId="ADAL" clId="{35096B7A-8633-417B-AE6F-D2E6CF524BA4}" dt="2022-11-16T13:33:17.459" v="11600" actId="13926"/>
        <pc:sldMkLst>
          <pc:docMk/>
          <pc:sldMk cId="2289284297" sldId="3729"/>
        </pc:sldMkLst>
        <pc:spChg chg="mod">
          <ac:chgData name="Monika Harasim" userId="b8819c05-df7e-48cd-8bcf-d449dc9ad8f9" providerId="ADAL" clId="{35096B7A-8633-417B-AE6F-D2E6CF524BA4}" dt="2022-11-16T13:29:28.316" v="11298" actId="13926"/>
          <ac:spMkLst>
            <pc:docMk/>
            <pc:sldMk cId="2289284297" sldId="3729"/>
            <ac:spMk id="29" creationId="{07F38117-0BD3-4662-A79A-B2E13E8B06F7}"/>
          </ac:spMkLst>
        </pc:spChg>
        <pc:spChg chg="mod">
          <ac:chgData name="Monika Harasim" userId="b8819c05-df7e-48cd-8bcf-d449dc9ad8f9" providerId="ADAL" clId="{35096B7A-8633-417B-AE6F-D2E6CF524BA4}" dt="2022-11-16T13:33:17.459" v="11600" actId="13926"/>
          <ac:spMkLst>
            <pc:docMk/>
            <pc:sldMk cId="2289284297" sldId="3729"/>
            <ac:spMk id="30" creationId="{C32EFBD1-08AD-4010-8933-CE9981B1C4A7}"/>
          </ac:spMkLst>
        </pc:spChg>
      </pc:sldChg>
      <pc:sldChg chg="modSp mod">
        <pc:chgData name="Monika Harasim" userId="b8819c05-df7e-48cd-8bcf-d449dc9ad8f9" providerId="ADAL" clId="{35096B7A-8633-417B-AE6F-D2E6CF524BA4}" dt="2022-11-17T13:18:14.615" v="37034" actId="13926"/>
        <pc:sldMkLst>
          <pc:docMk/>
          <pc:sldMk cId="1957350587" sldId="3730"/>
        </pc:sldMkLst>
        <pc:graphicFrameChg chg="modGraphic">
          <ac:chgData name="Monika Harasim" userId="b8819c05-df7e-48cd-8bcf-d449dc9ad8f9" providerId="ADAL" clId="{35096B7A-8633-417B-AE6F-D2E6CF524BA4}" dt="2022-11-17T13:18:14.615" v="37034" actId="13926"/>
          <ac:graphicFrameMkLst>
            <pc:docMk/>
            <pc:sldMk cId="1957350587" sldId="3730"/>
            <ac:graphicFrameMk id="74" creationId="{AFE321EC-FD14-43D1-8CF3-96C46469E87E}"/>
          </ac:graphicFrameMkLst>
        </pc:graphicFrameChg>
      </pc:sldChg>
      <pc:sldChg chg="modSp mod">
        <pc:chgData name="Monika Harasim" userId="b8819c05-df7e-48cd-8bcf-d449dc9ad8f9" providerId="ADAL" clId="{35096B7A-8633-417B-AE6F-D2E6CF524BA4}" dt="2022-11-16T09:49:01.780" v="624" actId="20577"/>
        <pc:sldMkLst>
          <pc:docMk/>
          <pc:sldMk cId="2849075204" sldId="3731"/>
        </pc:sldMkLst>
        <pc:spChg chg="mod">
          <ac:chgData name="Monika Harasim" userId="b8819c05-df7e-48cd-8bcf-d449dc9ad8f9" providerId="ADAL" clId="{35096B7A-8633-417B-AE6F-D2E6CF524BA4}" dt="2022-11-16T09:49:01.780" v="624" actId="20577"/>
          <ac:spMkLst>
            <pc:docMk/>
            <pc:sldMk cId="2849075204" sldId="3731"/>
            <ac:spMk id="27" creationId="{03F771C5-C929-43E9-8E7A-EBEBD83C9A69}"/>
          </ac:spMkLst>
        </pc:spChg>
      </pc:sldChg>
      <pc:sldChg chg="modSp mod">
        <pc:chgData name="Monika Harasim" userId="b8819c05-df7e-48cd-8bcf-d449dc9ad8f9" providerId="ADAL" clId="{35096B7A-8633-417B-AE6F-D2E6CF524BA4}" dt="2022-11-16T15:42:54.522" v="19323" actId="13926"/>
        <pc:sldMkLst>
          <pc:docMk/>
          <pc:sldMk cId="1597877563" sldId="3732"/>
        </pc:sldMkLst>
        <pc:spChg chg="mod">
          <ac:chgData name="Monika Harasim" userId="b8819c05-df7e-48cd-8bcf-d449dc9ad8f9" providerId="ADAL" clId="{35096B7A-8633-417B-AE6F-D2E6CF524BA4}" dt="2022-11-16T15:42:54.522" v="19323" actId="13926"/>
          <ac:spMkLst>
            <pc:docMk/>
            <pc:sldMk cId="1597877563" sldId="3732"/>
            <ac:spMk id="27" creationId="{03F771C5-C929-43E9-8E7A-EBEBD83C9A69}"/>
          </ac:spMkLst>
        </pc:spChg>
      </pc:sldChg>
      <pc:sldChg chg="modSp mod">
        <pc:chgData name="Monika Harasim" userId="b8819c05-df7e-48cd-8bcf-d449dc9ad8f9" providerId="ADAL" clId="{35096B7A-8633-417B-AE6F-D2E6CF524BA4}" dt="2022-11-16T10:53:48.392" v="4494" actId="20577"/>
        <pc:sldMkLst>
          <pc:docMk/>
          <pc:sldMk cId="952773430" sldId="3733"/>
        </pc:sldMkLst>
        <pc:spChg chg="mod">
          <ac:chgData name="Monika Harasim" userId="b8819c05-df7e-48cd-8bcf-d449dc9ad8f9" providerId="ADAL" clId="{35096B7A-8633-417B-AE6F-D2E6CF524BA4}" dt="2022-11-16T10:53:48.392" v="4494" actId="20577"/>
          <ac:spMkLst>
            <pc:docMk/>
            <pc:sldMk cId="952773430" sldId="3733"/>
            <ac:spMk id="27" creationId="{03F771C5-C929-43E9-8E7A-EBEBD83C9A69}"/>
          </ac:spMkLst>
        </pc:spChg>
      </pc:sldChg>
      <pc:sldChg chg="modSp mod">
        <pc:chgData name="Monika Harasim" userId="b8819c05-df7e-48cd-8bcf-d449dc9ad8f9" providerId="ADAL" clId="{35096B7A-8633-417B-AE6F-D2E6CF524BA4}" dt="2022-11-16T11:03:28.949" v="5167" actId="20577"/>
        <pc:sldMkLst>
          <pc:docMk/>
          <pc:sldMk cId="3862772344" sldId="3734"/>
        </pc:sldMkLst>
        <pc:spChg chg="mod">
          <ac:chgData name="Monika Harasim" userId="b8819c05-df7e-48cd-8bcf-d449dc9ad8f9" providerId="ADAL" clId="{35096B7A-8633-417B-AE6F-D2E6CF524BA4}" dt="2022-11-16T11:03:28.949" v="5167" actId="20577"/>
          <ac:spMkLst>
            <pc:docMk/>
            <pc:sldMk cId="3862772344" sldId="3734"/>
            <ac:spMk id="27" creationId="{03F771C5-C929-43E9-8E7A-EBEBD83C9A69}"/>
          </ac:spMkLst>
        </pc:spChg>
      </pc:sldChg>
      <pc:sldChg chg="modSp mod">
        <pc:chgData name="Monika Harasim" userId="b8819c05-df7e-48cd-8bcf-d449dc9ad8f9" providerId="ADAL" clId="{35096B7A-8633-417B-AE6F-D2E6CF524BA4}" dt="2022-11-17T09:20:39.526" v="23523" actId="20577"/>
        <pc:sldMkLst>
          <pc:docMk/>
          <pc:sldMk cId="433086582" sldId="3736"/>
        </pc:sldMkLst>
        <pc:spChg chg="mod">
          <ac:chgData name="Monika Harasim" userId="b8819c05-df7e-48cd-8bcf-d449dc9ad8f9" providerId="ADAL" clId="{35096B7A-8633-417B-AE6F-D2E6CF524BA4}" dt="2022-11-17T09:20:39.526" v="23523" actId="20577"/>
          <ac:spMkLst>
            <pc:docMk/>
            <pc:sldMk cId="433086582" sldId="3736"/>
            <ac:spMk id="27" creationId="{03F771C5-C929-43E9-8E7A-EBEBD83C9A69}"/>
          </ac:spMkLst>
        </pc:spChg>
      </pc:sldChg>
      <pc:sldChg chg="modSp mod">
        <pc:chgData name="Monika Harasim" userId="b8819c05-df7e-48cd-8bcf-d449dc9ad8f9" providerId="ADAL" clId="{35096B7A-8633-417B-AE6F-D2E6CF524BA4}" dt="2022-11-17T13:29:57.505" v="37886" actId="1076"/>
        <pc:sldMkLst>
          <pc:docMk/>
          <pc:sldMk cId="1855415328" sldId="3737"/>
        </pc:sldMkLst>
        <pc:graphicFrameChg chg="mod modGraphic">
          <ac:chgData name="Monika Harasim" userId="b8819c05-df7e-48cd-8bcf-d449dc9ad8f9" providerId="ADAL" clId="{35096B7A-8633-417B-AE6F-D2E6CF524BA4}" dt="2022-11-17T13:29:57.505" v="37886" actId="1076"/>
          <ac:graphicFrameMkLst>
            <pc:docMk/>
            <pc:sldMk cId="1855415328" sldId="3737"/>
            <ac:graphicFrameMk id="74" creationId="{AFE321EC-FD14-43D1-8CF3-96C46469E87E}"/>
          </ac:graphicFrameMkLst>
        </pc:graphicFrameChg>
      </pc:sldChg>
      <pc:sldChg chg="delSp modSp mod">
        <pc:chgData name="Monika Harasim" userId="b8819c05-df7e-48cd-8bcf-d449dc9ad8f9" providerId="ADAL" clId="{35096B7A-8633-417B-AE6F-D2E6CF524BA4}" dt="2022-11-17T10:40:31.464" v="28274" actId="13926"/>
        <pc:sldMkLst>
          <pc:docMk/>
          <pc:sldMk cId="1292204355" sldId="3738"/>
        </pc:sldMkLst>
        <pc:spChg chg="mod">
          <ac:chgData name="Monika Harasim" userId="b8819c05-df7e-48cd-8bcf-d449dc9ad8f9" providerId="ADAL" clId="{35096B7A-8633-417B-AE6F-D2E6CF524BA4}" dt="2022-11-17T10:40:31.464" v="28274" actId="13926"/>
          <ac:spMkLst>
            <pc:docMk/>
            <pc:sldMk cId="1292204355" sldId="3738"/>
            <ac:spMk id="29" creationId="{07F38117-0BD3-4662-A79A-B2E13E8B06F7}"/>
          </ac:spMkLst>
        </pc:spChg>
        <pc:spChg chg="del">
          <ac:chgData name="Monika Harasim" userId="b8819c05-df7e-48cd-8bcf-d449dc9ad8f9" providerId="ADAL" clId="{35096B7A-8633-417B-AE6F-D2E6CF524BA4}" dt="2022-11-17T10:40:24.303" v="28273" actId="478"/>
          <ac:spMkLst>
            <pc:docMk/>
            <pc:sldMk cId="1292204355" sldId="3738"/>
            <ac:spMk id="30" creationId="{C32EFBD1-08AD-4010-8933-CE9981B1C4A7}"/>
          </ac:spMkLst>
        </pc:spChg>
      </pc:sldChg>
      <pc:sldChg chg="addSp modSp mod">
        <pc:chgData name="Monika Harasim" userId="b8819c05-df7e-48cd-8bcf-d449dc9ad8f9" providerId="ADAL" clId="{35096B7A-8633-417B-AE6F-D2E6CF524BA4}" dt="2022-11-17T11:45:30.638" v="32908" actId="13926"/>
        <pc:sldMkLst>
          <pc:docMk/>
          <pc:sldMk cId="2841460793" sldId="3739"/>
        </pc:sldMkLst>
        <pc:spChg chg="add mod">
          <ac:chgData name="Monika Harasim" userId="b8819c05-df7e-48cd-8bcf-d449dc9ad8f9" providerId="ADAL" clId="{35096B7A-8633-417B-AE6F-D2E6CF524BA4}" dt="2022-11-17T11:10:31.422" v="29685"/>
          <ac:spMkLst>
            <pc:docMk/>
            <pc:sldMk cId="2841460793" sldId="3739"/>
            <ac:spMk id="2" creationId="{CDF6DAFD-EAF6-1A27-DE17-6E220FB95DFA}"/>
          </ac:spMkLst>
        </pc:spChg>
        <pc:spChg chg="mod">
          <ac:chgData name="Monika Harasim" userId="b8819c05-df7e-48cd-8bcf-d449dc9ad8f9" providerId="ADAL" clId="{35096B7A-8633-417B-AE6F-D2E6CF524BA4}" dt="2022-11-17T11:45:30.638" v="32908" actId="13926"/>
          <ac:spMkLst>
            <pc:docMk/>
            <pc:sldMk cId="2841460793" sldId="3739"/>
            <ac:spMk id="29" creationId="{07F38117-0BD3-4662-A79A-B2E13E8B06F7}"/>
          </ac:spMkLst>
        </pc:spChg>
        <pc:graphicFrameChg chg="mod">
          <ac:chgData name="Monika Harasim" userId="b8819c05-df7e-48cd-8bcf-d449dc9ad8f9" providerId="ADAL" clId="{35096B7A-8633-417B-AE6F-D2E6CF524BA4}" dt="2022-11-17T11:32:21.707" v="32119" actId="207"/>
          <ac:graphicFrameMkLst>
            <pc:docMk/>
            <pc:sldMk cId="2841460793" sldId="3739"/>
            <ac:graphicFrameMk id="3" creationId="{A3C41DEB-C97C-555C-E544-346D10967C85}"/>
          </ac:graphicFrameMkLst>
        </pc:graphicFrameChg>
      </pc:sldChg>
      <pc:sldChg chg="mod">
        <pc:chgData name="Monika Harasim" userId="b8819c05-df7e-48cd-8bcf-d449dc9ad8f9" providerId="ADAL" clId="{35096B7A-8633-417B-AE6F-D2E6CF524BA4}" dt="2022-11-18T10:50:14.648" v="54557" actId="27918"/>
        <pc:sldMkLst>
          <pc:docMk/>
          <pc:sldMk cId="4269219236" sldId="3742"/>
        </pc:sldMkLst>
      </pc:sldChg>
      <pc:sldChg chg="modSp mod">
        <pc:chgData name="Monika Harasim" userId="b8819c05-df7e-48cd-8bcf-d449dc9ad8f9" providerId="ADAL" clId="{35096B7A-8633-417B-AE6F-D2E6CF524BA4}" dt="2022-11-17T14:20:29.274" v="40530" actId="13926"/>
        <pc:sldMkLst>
          <pc:docMk/>
          <pc:sldMk cId="3346355920" sldId="3747"/>
        </pc:sldMkLst>
        <pc:spChg chg="mod">
          <ac:chgData name="Monika Harasim" userId="b8819c05-df7e-48cd-8bcf-d449dc9ad8f9" providerId="ADAL" clId="{35096B7A-8633-417B-AE6F-D2E6CF524BA4}" dt="2022-11-17T14:20:29.274" v="40530" actId="13926"/>
          <ac:spMkLst>
            <pc:docMk/>
            <pc:sldMk cId="3346355920" sldId="3747"/>
            <ac:spMk id="14" creationId="{27A57B8E-7574-4E51-9E8A-EBB23323CFEF}"/>
          </ac:spMkLst>
        </pc:spChg>
      </pc:sldChg>
      <pc:sldChg chg="modSp mod">
        <pc:chgData name="Monika Harasim" userId="b8819c05-df7e-48cd-8bcf-d449dc9ad8f9" providerId="ADAL" clId="{35096B7A-8633-417B-AE6F-D2E6CF524BA4}" dt="2022-11-17T13:47:41.981" v="38928" actId="20577"/>
        <pc:sldMkLst>
          <pc:docMk/>
          <pc:sldMk cId="3948543263" sldId="3749"/>
        </pc:sldMkLst>
        <pc:spChg chg="mod">
          <ac:chgData name="Monika Harasim" userId="b8819c05-df7e-48cd-8bcf-d449dc9ad8f9" providerId="ADAL" clId="{35096B7A-8633-417B-AE6F-D2E6CF524BA4}" dt="2022-11-17T13:47:00.458" v="38839" actId="20577"/>
          <ac:spMkLst>
            <pc:docMk/>
            <pc:sldMk cId="3948543263" sldId="3749"/>
            <ac:spMk id="13" creationId="{933A7089-36BD-48D3-B926-C65291971AFC}"/>
          </ac:spMkLst>
        </pc:spChg>
        <pc:spChg chg="mod">
          <ac:chgData name="Monika Harasim" userId="b8819c05-df7e-48cd-8bcf-d449dc9ad8f9" providerId="ADAL" clId="{35096B7A-8633-417B-AE6F-D2E6CF524BA4}" dt="2022-11-17T13:47:41.981" v="38928" actId="20577"/>
          <ac:spMkLst>
            <pc:docMk/>
            <pc:sldMk cId="3948543263" sldId="3749"/>
            <ac:spMk id="27" creationId="{168E088A-9920-4870-B4F7-3F2F7D54371C}"/>
          </ac:spMkLst>
        </pc:spChg>
      </pc:sldChg>
      <pc:sldChg chg="addSp modSp del mod">
        <pc:chgData name="Monika Harasim" userId="b8819c05-df7e-48cd-8bcf-d449dc9ad8f9" providerId="ADAL" clId="{35096B7A-8633-417B-AE6F-D2E6CF524BA4}" dt="2022-11-18T15:48:22.672" v="66427" actId="47"/>
        <pc:sldMkLst>
          <pc:docMk/>
          <pc:sldMk cId="537246100" sldId="3754"/>
        </pc:sldMkLst>
        <pc:spChg chg="add mod">
          <ac:chgData name="Monika Harasim" userId="b8819c05-df7e-48cd-8bcf-d449dc9ad8f9" providerId="ADAL" clId="{35096B7A-8633-417B-AE6F-D2E6CF524BA4}" dt="2022-11-18T13:25:13.159" v="66209" actId="1076"/>
          <ac:spMkLst>
            <pc:docMk/>
            <pc:sldMk cId="537246100" sldId="3754"/>
            <ac:spMk id="2" creationId="{4DA4B12C-7D9E-392A-1C5B-49F61433EE99}"/>
          </ac:spMkLst>
        </pc:spChg>
      </pc:sldChg>
      <pc:sldChg chg="del">
        <pc:chgData name="Monika Harasim" userId="b8819c05-df7e-48cd-8bcf-d449dc9ad8f9" providerId="ADAL" clId="{35096B7A-8633-417B-AE6F-D2E6CF524BA4}" dt="2022-11-21T14:24:26.977" v="68355" actId="47"/>
        <pc:sldMkLst>
          <pc:docMk/>
          <pc:sldMk cId="2348365522" sldId="3755"/>
        </pc:sldMkLst>
      </pc:sldChg>
      <pc:sldChg chg="modSp mod">
        <pc:chgData name="Monika Harasim" userId="b8819c05-df7e-48cd-8bcf-d449dc9ad8f9" providerId="ADAL" clId="{35096B7A-8633-417B-AE6F-D2E6CF524BA4}" dt="2022-11-21T09:13:48.691" v="67542" actId="27918"/>
        <pc:sldMkLst>
          <pc:docMk/>
          <pc:sldMk cId="3669591361" sldId="3757"/>
        </pc:sldMkLst>
        <pc:spChg chg="mod">
          <ac:chgData name="Monika Harasim" userId="b8819c05-df7e-48cd-8bcf-d449dc9ad8f9" providerId="ADAL" clId="{35096B7A-8633-417B-AE6F-D2E6CF524BA4}" dt="2022-11-16T09:45:44.504" v="563" actId="20577"/>
          <ac:spMkLst>
            <pc:docMk/>
            <pc:sldMk cId="3669591361" sldId="3757"/>
            <ac:spMk id="2" creationId="{F2966EE2-F5E2-2174-244E-9DA48C73B86D}"/>
          </ac:spMkLst>
        </pc:spChg>
      </pc:sldChg>
      <pc:sldChg chg="modSp del mod ord">
        <pc:chgData name="Monika Harasim" userId="b8819c05-df7e-48cd-8bcf-d449dc9ad8f9" providerId="ADAL" clId="{35096B7A-8633-417B-AE6F-D2E6CF524BA4}" dt="2022-11-21T14:26:42.533" v="68356" actId="47"/>
        <pc:sldMkLst>
          <pc:docMk/>
          <pc:sldMk cId="1485099422" sldId="3758"/>
        </pc:sldMkLst>
        <pc:spChg chg="mod">
          <ac:chgData name="Monika Harasim" userId="b8819c05-df7e-48cd-8bcf-d449dc9ad8f9" providerId="ADAL" clId="{35096B7A-8633-417B-AE6F-D2E6CF524BA4}" dt="2022-11-21T09:24:05.898" v="67593" actId="1076"/>
          <ac:spMkLst>
            <pc:docMk/>
            <pc:sldMk cId="1485099422" sldId="3758"/>
            <ac:spMk id="2" creationId="{C13A7D56-9B93-EB2F-6B01-6A612A235A9B}"/>
          </ac:spMkLst>
        </pc:spChg>
        <pc:graphicFrameChg chg="mod">
          <ac:chgData name="Monika Harasim" userId="b8819c05-df7e-48cd-8bcf-d449dc9ad8f9" providerId="ADAL" clId="{35096B7A-8633-417B-AE6F-D2E6CF524BA4}" dt="2022-11-21T09:24:25.427" v="67598" actId="108"/>
          <ac:graphicFrameMkLst>
            <pc:docMk/>
            <pc:sldMk cId="1485099422" sldId="3758"/>
            <ac:graphicFrameMk id="7" creationId="{1FDCF3A4-AE42-4F64-B5FB-E4787EEE35A3}"/>
          </ac:graphicFrameMkLst>
        </pc:graphicFrameChg>
        <pc:picChg chg="mod">
          <ac:chgData name="Monika Harasim" userId="b8819c05-df7e-48cd-8bcf-d449dc9ad8f9" providerId="ADAL" clId="{35096B7A-8633-417B-AE6F-D2E6CF524BA4}" dt="2022-11-21T09:24:00.611" v="67590" actId="1076"/>
          <ac:picMkLst>
            <pc:docMk/>
            <pc:sldMk cId="1485099422" sldId="3758"/>
            <ac:picMk id="19" creationId="{EE55C73F-A95A-4D6E-8D35-FA2C3F01FDBC}"/>
          </ac:picMkLst>
        </pc:picChg>
      </pc:sldChg>
      <pc:sldChg chg="modSp mod">
        <pc:chgData name="Monika Harasim" userId="b8819c05-df7e-48cd-8bcf-d449dc9ad8f9" providerId="ADAL" clId="{35096B7A-8633-417B-AE6F-D2E6CF524BA4}" dt="2022-11-16T10:22:27.074" v="1912" actId="20577"/>
        <pc:sldMkLst>
          <pc:docMk/>
          <pc:sldMk cId="3912061257" sldId="3759"/>
        </pc:sldMkLst>
        <pc:spChg chg="mod">
          <ac:chgData name="Monika Harasim" userId="b8819c05-df7e-48cd-8bcf-d449dc9ad8f9" providerId="ADAL" clId="{35096B7A-8633-417B-AE6F-D2E6CF524BA4}" dt="2022-11-16T10:22:27.074" v="1912" actId="20577"/>
          <ac:spMkLst>
            <pc:docMk/>
            <pc:sldMk cId="3912061257" sldId="3759"/>
            <ac:spMk id="11" creationId="{78C5C52D-8554-45B1-8987-89508964C3DB}"/>
          </ac:spMkLst>
        </pc:spChg>
      </pc:sldChg>
      <pc:sldChg chg="modSp mod">
        <pc:chgData name="Monika Harasim" userId="b8819c05-df7e-48cd-8bcf-d449dc9ad8f9" providerId="ADAL" clId="{35096B7A-8633-417B-AE6F-D2E6CF524BA4}" dt="2022-11-21T11:25:57.082" v="67843" actId="27918"/>
        <pc:sldMkLst>
          <pc:docMk/>
          <pc:sldMk cId="2291192553" sldId="3760"/>
        </pc:sldMkLst>
        <pc:spChg chg="mod">
          <ac:chgData name="Monika Harasim" userId="b8819c05-df7e-48cd-8bcf-d449dc9ad8f9" providerId="ADAL" clId="{35096B7A-8633-417B-AE6F-D2E6CF524BA4}" dt="2022-11-16T10:25:34.751" v="2064" actId="20577"/>
          <ac:spMkLst>
            <pc:docMk/>
            <pc:sldMk cId="2291192553" sldId="3760"/>
            <ac:spMk id="11" creationId="{78C5C52D-8554-45B1-8987-89508964C3DB}"/>
          </ac:spMkLst>
        </pc:spChg>
      </pc:sldChg>
      <pc:sldChg chg="modSp mod">
        <pc:chgData name="Monika Harasim" userId="b8819c05-df7e-48cd-8bcf-d449dc9ad8f9" providerId="ADAL" clId="{35096B7A-8633-417B-AE6F-D2E6CF524BA4}" dt="2022-11-16T10:34:40.763" v="3071" actId="20577"/>
        <pc:sldMkLst>
          <pc:docMk/>
          <pc:sldMk cId="881744581" sldId="3761"/>
        </pc:sldMkLst>
        <pc:spChg chg="mod">
          <ac:chgData name="Monika Harasim" userId="b8819c05-df7e-48cd-8bcf-d449dc9ad8f9" providerId="ADAL" clId="{35096B7A-8633-417B-AE6F-D2E6CF524BA4}" dt="2022-11-16T10:34:40.763" v="3071" actId="20577"/>
          <ac:spMkLst>
            <pc:docMk/>
            <pc:sldMk cId="881744581" sldId="3761"/>
            <ac:spMk id="2" creationId="{EA7A1D48-E568-0FDD-C096-99E4A085DAF5}"/>
          </ac:spMkLst>
        </pc:spChg>
      </pc:sldChg>
      <pc:sldChg chg="modSp mod">
        <pc:chgData name="Monika Harasim" userId="b8819c05-df7e-48cd-8bcf-d449dc9ad8f9" providerId="ADAL" clId="{35096B7A-8633-417B-AE6F-D2E6CF524BA4}" dt="2022-11-16T11:15:08.452" v="5765" actId="20577"/>
        <pc:sldMkLst>
          <pc:docMk/>
          <pc:sldMk cId="3333724219" sldId="3762"/>
        </pc:sldMkLst>
        <pc:spChg chg="mod">
          <ac:chgData name="Monika Harasim" userId="b8819c05-df7e-48cd-8bcf-d449dc9ad8f9" providerId="ADAL" clId="{35096B7A-8633-417B-AE6F-D2E6CF524BA4}" dt="2022-11-16T11:15:08.452" v="5765" actId="20577"/>
          <ac:spMkLst>
            <pc:docMk/>
            <pc:sldMk cId="3333724219" sldId="3762"/>
            <ac:spMk id="11" creationId="{78C5C52D-8554-45B1-8987-89508964C3DB}"/>
          </ac:spMkLst>
        </pc:spChg>
      </pc:sldChg>
      <pc:sldChg chg="modSp mod">
        <pc:chgData name="Monika Harasim" userId="b8819c05-df7e-48cd-8bcf-d449dc9ad8f9" providerId="ADAL" clId="{35096B7A-8633-417B-AE6F-D2E6CF524BA4}" dt="2022-11-17T09:08:00.775" v="22895" actId="1076"/>
        <pc:sldMkLst>
          <pc:docMk/>
          <pc:sldMk cId="27852152" sldId="3764"/>
        </pc:sldMkLst>
        <pc:graphicFrameChg chg="mod modGraphic">
          <ac:chgData name="Monika Harasim" userId="b8819c05-df7e-48cd-8bcf-d449dc9ad8f9" providerId="ADAL" clId="{35096B7A-8633-417B-AE6F-D2E6CF524BA4}" dt="2022-11-17T09:08:00.775" v="22895" actId="1076"/>
          <ac:graphicFrameMkLst>
            <pc:docMk/>
            <pc:sldMk cId="27852152" sldId="3764"/>
            <ac:graphicFrameMk id="74" creationId="{AFE321EC-FD14-43D1-8CF3-96C46469E87E}"/>
          </ac:graphicFrameMkLst>
        </pc:graphicFrameChg>
      </pc:sldChg>
      <pc:sldChg chg="addSp delSp modSp del mod">
        <pc:chgData name="Monika Harasim" userId="b8819c05-df7e-48cd-8bcf-d449dc9ad8f9" providerId="ADAL" clId="{35096B7A-8633-417B-AE6F-D2E6CF524BA4}" dt="2022-11-21T11:25:10.060" v="67839" actId="47"/>
        <pc:sldMkLst>
          <pc:docMk/>
          <pc:sldMk cId="414868339" sldId="3765"/>
        </pc:sldMkLst>
        <pc:spChg chg="add del mod">
          <ac:chgData name="Monika Harasim" userId="b8819c05-df7e-48cd-8bcf-d449dc9ad8f9" providerId="ADAL" clId="{35096B7A-8633-417B-AE6F-D2E6CF524BA4}" dt="2022-11-17T09:08:05.817" v="22901" actId="20577"/>
          <ac:spMkLst>
            <pc:docMk/>
            <pc:sldMk cId="414868339" sldId="3765"/>
            <ac:spMk id="2" creationId="{4C74FB1A-5EB3-81C3-DF2A-F68F9E9629BF}"/>
          </ac:spMkLst>
        </pc:spChg>
        <pc:spChg chg="add del mod">
          <ac:chgData name="Monika Harasim" userId="b8819c05-df7e-48cd-8bcf-d449dc9ad8f9" providerId="ADAL" clId="{35096B7A-8633-417B-AE6F-D2E6CF524BA4}" dt="2022-11-17T09:07:53.400" v="22887"/>
          <ac:spMkLst>
            <pc:docMk/>
            <pc:sldMk cId="414868339" sldId="3765"/>
            <ac:spMk id="3" creationId="{3C5AE4BD-6E28-07A7-E444-E64BC52AF93B}"/>
          </ac:spMkLst>
        </pc:spChg>
        <pc:spChg chg="add del">
          <ac:chgData name="Monika Harasim" userId="b8819c05-df7e-48cd-8bcf-d449dc9ad8f9" providerId="ADAL" clId="{35096B7A-8633-417B-AE6F-D2E6CF524BA4}" dt="2022-11-17T09:07:50.827" v="22883" actId="11529"/>
          <ac:spMkLst>
            <pc:docMk/>
            <pc:sldMk cId="414868339" sldId="3765"/>
            <ac:spMk id="4" creationId="{285A70F6-00F1-AEC7-E376-186BE0F9567C}"/>
          </ac:spMkLst>
        </pc:spChg>
        <pc:spChg chg="mod">
          <ac:chgData name="Monika Harasim" userId="b8819c05-df7e-48cd-8bcf-d449dc9ad8f9" providerId="ADAL" clId="{35096B7A-8633-417B-AE6F-D2E6CF524BA4}" dt="2022-11-16T11:17:07.807" v="5859" actId="1076"/>
          <ac:spMkLst>
            <pc:docMk/>
            <pc:sldMk cId="414868339" sldId="3765"/>
            <ac:spMk id="9" creationId="{82F02719-1206-4513-915B-009596304C3E}"/>
          </ac:spMkLst>
        </pc:spChg>
        <pc:spChg chg="add del mod">
          <ac:chgData name="Monika Harasim" userId="b8819c05-df7e-48cd-8bcf-d449dc9ad8f9" providerId="ADAL" clId="{35096B7A-8633-417B-AE6F-D2E6CF524BA4}" dt="2022-11-17T09:07:56.693" v="22892" actId="20577"/>
          <ac:spMkLst>
            <pc:docMk/>
            <pc:sldMk cId="414868339" sldId="3765"/>
            <ac:spMk id="11" creationId="{78C5C52D-8554-45B1-8987-89508964C3DB}"/>
          </ac:spMkLst>
        </pc:spChg>
        <pc:spChg chg="mod">
          <ac:chgData name="Monika Harasim" userId="b8819c05-df7e-48cd-8bcf-d449dc9ad8f9" providerId="ADAL" clId="{35096B7A-8633-417B-AE6F-D2E6CF524BA4}" dt="2022-11-16T11:17:08.671" v="5860" actId="1076"/>
          <ac:spMkLst>
            <pc:docMk/>
            <pc:sldMk cId="414868339" sldId="3765"/>
            <ac:spMk id="15" creationId="{28F9C9CC-01F8-4E0D-AFC2-003CC5C9DF89}"/>
          </ac:spMkLst>
        </pc:spChg>
        <pc:graphicFrameChg chg="mod">
          <ac:chgData name="Monika Harasim" userId="b8819c05-df7e-48cd-8bcf-d449dc9ad8f9" providerId="ADAL" clId="{35096B7A-8633-417B-AE6F-D2E6CF524BA4}" dt="2022-11-16T11:16:58.682" v="5858"/>
          <ac:graphicFrameMkLst>
            <pc:docMk/>
            <pc:sldMk cId="414868339" sldId="3765"/>
            <ac:graphicFrameMk id="13" creationId="{31DE8D7C-D38B-48C0-80A3-33AB611E8FA7}"/>
          </ac:graphicFrameMkLst>
        </pc:graphicFrameChg>
      </pc:sldChg>
      <pc:sldChg chg="addSp modSp del">
        <pc:chgData name="Monika Harasim" userId="b8819c05-df7e-48cd-8bcf-d449dc9ad8f9" providerId="ADAL" clId="{35096B7A-8633-417B-AE6F-D2E6CF524BA4}" dt="2022-11-21T11:25:05.402" v="67838" actId="47"/>
        <pc:sldMkLst>
          <pc:docMk/>
          <pc:sldMk cId="236567799" sldId="3766"/>
        </pc:sldMkLst>
        <pc:spChg chg="add mod">
          <ac:chgData name="Monika Harasim" userId="b8819c05-df7e-48cd-8bcf-d449dc9ad8f9" providerId="ADAL" clId="{35096B7A-8633-417B-AE6F-D2E6CF524BA4}" dt="2022-11-16T11:20:11.821" v="5876"/>
          <ac:spMkLst>
            <pc:docMk/>
            <pc:sldMk cId="236567799" sldId="3766"/>
            <ac:spMk id="2" creationId="{36162AF2-3096-F1E8-6A1B-A4D9C38E8D08}"/>
          </ac:spMkLst>
        </pc:spChg>
      </pc:sldChg>
      <pc:sldChg chg="modSp mod">
        <pc:chgData name="Monika Harasim" userId="b8819c05-df7e-48cd-8bcf-d449dc9ad8f9" providerId="ADAL" clId="{35096B7A-8633-417B-AE6F-D2E6CF524BA4}" dt="2022-11-16T11:59:58.776" v="6606" actId="13926"/>
        <pc:sldMkLst>
          <pc:docMk/>
          <pc:sldMk cId="2889204843" sldId="3767"/>
        </pc:sldMkLst>
        <pc:spChg chg="mod">
          <ac:chgData name="Monika Harasim" userId="b8819c05-df7e-48cd-8bcf-d449dc9ad8f9" providerId="ADAL" clId="{35096B7A-8633-417B-AE6F-D2E6CF524BA4}" dt="2022-11-16T11:56:25.001" v="6235" actId="20577"/>
          <ac:spMkLst>
            <pc:docMk/>
            <pc:sldMk cId="2889204843" sldId="3767"/>
            <ac:spMk id="10" creationId="{F2FFF8FF-5034-4F74-A0F4-5CF686F28309}"/>
          </ac:spMkLst>
        </pc:spChg>
        <pc:spChg chg="mod">
          <ac:chgData name="Monika Harasim" userId="b8819c05-df7e-48cd-8bcf-d449dc9ad8f9" providerId="ADAL" clId="{35096B7A-8633-417B-AE6F-D2E6CF524BA4}" dt="2022-11-16T11:59:58.776" v="6606" actId="13926"/>
          <ac:spMkLst>
            <pc:docMk/>
            <pc:sldMk cId="2889204843" sldId="3767"/>
            <ac:spMk id="11" creationId="{78C5C52D-8554-45B1-8987-89508964C3DB}"/>
          </ac:spMkLst>
        </pc:spChg>
      </pc:sldChg>
      <pc:sldChg chg="del">
        <pc:chgData name="Monika Harasim" userId="b8819c05-df7e-48cd-8bcf-d449dc9ad8f9" providerId="ADAL" clId="{35096B7A-8633-417B-AE6F-D2E6CF524BA4}" dt="2022-11-17T11:09:50.776" v="29677" actId="47"/>
        <pc:sldMkLst>
          <pc:docMk/>
          <pc:sldMk cId="258582839" sldId="3768"/>
        </pc:sldMkLst>
      </pc:sldChg>
      <pc:sldChg chg="del">
        <pc:chgData name="Monika Harasim" userId="b8819c05-df7e-48cd-8bcf-d449dc9ad8f9" providerId="ADAL" clId="{35096B7A-8633-417B-AE6F-D2E6CF524BA4}" dt="2022-11-17T11:09:51.980" v="29678" actId="47"/>
        <pc:sldMkLst>
          <pc:docMk/>
          <pc:sldMk cId="2342083004" sldId="3769"/>
        </pc:sldMkLst>
      </pc:sldChg>
      <pc:sldChg chg="addSp delSp modSp mod">
        <pc:chgData name="Monika Harasim" userId="b8819c05-df7e-48cd-8bcf-d449dc9ad8f9" providerId="ADAL" clId="{35096B7A-8633-417B-AE6F-D2E6CF524BA4}" dt="2022-11-17T11:11:41.288" v="29690"/>
        <pc:sldMkLst>
          <pc:docMk/>
          <pc:sldMk cId="3773908934" sldId="3770"/>
        </pc:sldMkLst>
        <pc:spChg chg="add mod">
          <ac:chgData name="Monika Harasim" userId="b8819c05-df7e-48cd-8bcf-d449dc9ad8f9" providerId="ADAL" clId="{35096B7A-8633-417B-AE6F-D2E6CF524BA4}" dt="2022-11-17T11:10:16.741" v="29683"/>
          <ac:spMkLst>
            <pc:docMk/>
            <pc:sldMk cId="3773908934" sldId="3770"/>
            <ac:spMk id="2" creationId="{C2B1A5AA-1F70-58FA-D7A4-94841C200924}"/>
          </ac:spMkLst>
        </pc:spChg>
        <pc:spChg chg="del">
          <ac:chgData name="Monika Harasim" userId="b8819c05-df7e-48cd-8bcf-d449dc9ad8f9" providerId="ADAL" clId="{35096B7A-8633-417B-AE6F-D2E6CF524BA4}" dt="2022-11-17T11:09:59.680" v="29679" actId="478"/>
          <ac:spMkLst>
            <pc:docMk/>
            <pc:sldMk cId="3773908934" sldId="3770"/>
            <ac:spMk id="47" creationId="{CEEDD434-BC61-42AC-8715-890CB376935E}"/>
          </ac:spMkLst>
        </pc:spChg>
        <pc:spChg chg="del">
          <ac:chgData name="Monika Harasim" userId="b8819c05-df7e-48cd-8bcf-d449dc9ad8f9" providerId="ADAL" clId="{35096B7A-8633-417B-AE6F-D2E6CF524BA4}" dt="2022-11-17T11:10:01.491" v="29680" actId="478"/>
          <ac:spMkLst>
            <pc:docMk/>
            <pc:sldMk cId="3773908934" sldId="3770"/>
            <ac:spMk id="51" creationId="{3CFB8268-8E54-4890-BF23-D44357DB1D5A}"/>
          </ac:spMkLst>
        </pc:spChg>
        <pc:graphicFrameChg chg="mod">
          <ac:chgData name="Monika Harasim" userId="b8819c05-df7e-48cd-8bcf-d449dc9ad8f9" providerId="ADAL" clId="{35096B7A-8633-417B-AE6F-D2E6CF524BA4}" dt="2022-11-17T11:11:35.808" v="29689" actId="207"/>
          <ac:graphicFrameMkLst>
            <pc:docMk/>
            <pc:sldMk cId="3773908934" sldId="3770"/>
            <ac:graphicFrameMk id="19" creationId="{DECEBC5C-65BF-40C1-BD2C-A0A22C4F9F0A}"/>
          </ac:graphicFrameMkLst>
        </pc:graphicFrameChg>
        <pc:graphicFrameChg chg="mod">
          <ac:chgData name="Monika Harasim" userId="b8819c05-df7e-48cd-8bcf-d449dc9ad8f9" providerId="ADAL" clId="{35096B7A-8633-417B-AE6F-D2E6CF524BA4}" dt="2022-11-17T11:11:41.288" v="29690"/>
          <ac:graphicFrameMkLst>
            <pc:docMk/>
            <pc:sldMk cId="3773908934" sldId="3770"/>
            <ac:graphicFrameMk id="20" creationId="{09DDA8EE-3A99-4CDB-8E84-3384D7F2E30F}"/>
          </ac:graphicFrameMkLst>
        </pc:graphicFrameChg>
        <pc:graphicFrameChg chg="mod">
          <ac:chgData name="Monika Harasim" userId="b8819c05-df7e-48cd-8bcf-d449dc9ad8f9" providerId="ADAL" clId="{35096B7A-8633-417B-AE6F-D2E6CF524BA4}" dt="2022-11-17T11:11:22.906" v="29686" actId="207"/>
          <ac:graphicFrameMkLst>
            <pc:docMk/>
            <pc:sldMk cId="3773908934" sldId="3770"/>
            <ac:graphicFrameMk id="52" creationId="{86F19814-FDC7-4D04-8DC1-C502852DCAD9}"/>
          </ac:graphicFrameMkLst>
        </pc:graphicFrameChg>
      </pc:sldChg>
      <pc:sldChg chg="modSp mod">
        <pc:chgData name="Monika Harasim" userId="b8819c05-df7e-48cd-8bcf-d449dc9ad8f9" providerId="ADAL" clId="{35096B7A-8633-417B-AE6F-D2E6CF524BA4}" dt="2022-11-17T11:22:18.041" v="31122" actId="20577"/>
        <pc:sldMkLst>
          <pc:docMk/>
          <pc:sldMk cId="205400197" sldId="3771"/>
        </pc:sldMkLst>
        <pc:graphicFrameChg chg="modGraphic">
          <ac:chgData name="Monika Harasim" userId="b8819c05-df7e-48cd-8bcf-d449dc9ad8f9" providerId="ADAL" clId="{35096B7A-8633-417B-AE6F-D2E6CF524BA4}" dt="2022-11-17T11:22:18.041" v="31122" actId="20577"/>
          <ac:graphicFrameMkLst>
            <pc:docMk/>
            <pc:sldMk cId="205400197" sldId="3771"/>
            <ac:graphicFrameMk id="74" creationId="{AFE321EC-FD14-43D1-8CF3-96C46469E87E}"/>
          </ac:graphicFrameMkLst>
        </pc:graphicFrameChg>
      </pc:sldChg>
      <pc:sldChg chg="addSp delSp modSp mod">
        <pc:chgData name="Monika Harasim" userId="b8819c05-df7e-48cd-8bcf-d449dc9ad8f9" providerId="ADAL" clId="{35096B7A-8633-417B-AE6F-D2E6CF524BA4}" dt="2022-11-17T11:23:31.690" v="31131"/>
        <pc:sldMkLst>
          <pc:docMk/>
          <pc:sldMk cId="3469170163" sldId="3772"/>
        </pc:sldMkLst>
        <pc:spChg chg="add mod">
          <ac:chgData name="Monika Harasim" userId="b8819c05-df7e-48cd-8bcf-d449dc9ad8f9" providerId="ADAL" clId="{35096B7A-8633-417B-AE6F-D2E6CF524BA4}" dt="2022-11-17T11:10:19.656" v="29684"/>
          <ac:spMkLst>
            <pc:docMk/>
            <pc:sldMk cId="3469170163" sldId="3772"/>
            <ac:spMk id="2" creationId="{7AC222E3-0F17-175D-D2D3-069330C1A2DB}"/>
          </ac:spMkLst>
        </pc:spChg>
        <pc:spChg chg="del">
          <ac:chgData name="Monika Harasim" userId="b8819c05-df7e-48cd-8bcf-d449dc9ad8f9" providerId="ADAL" clId="{35096B7A-8633-417B-AE6F-D2E6CF524BA4}" dt="2022-11-17T11:10:07.092" v="29682" actId="478"/>
          <ac:spMkLst>
            <pc:docMk/>
            <pc:sldMk cId="3469170163" sldId="3772"/>
            <ac:spMk id="47" creationId="{CEEDD434-BC61-42AC-8715-890CB376935E}"/>
          </ac:spMkLst>
        </pc:spChg>
        <pc:spChg chg="del">
          <ac:chgData name="Monika Harasim" userId="b8819c05-df7e-48cd-8bcf-d449dc9ad8f9" providerId="ADAL" clId="{35096B7A-8633-417B-AE6F-D2E6CF524BA4}" dt="2022-11-17T11:10:05.336" v="29681" actId="478"/>
          <ac:spMkLst>
            <pc:docMk/>
            <pc:sldMk cId="3469170163" sldId="3772"/>
            <ac:spMk id="51" creationId="{3CFB8268-8E54-4890-BF23-D44357DB1D5A}"/>
          </ac:spMkLst>
        </pc:spChg>
        <pc:graphicFrameChg chg="mod">
          <ac:chgData name="Monika Harasim" userId="b8819c05-df7e-48cd-8bcf-d449dc9ad8f9" providerId="ADAL" clId="{35096B7A-8633-417B-AE6F-D2E6CF524BA4}" dt="2022-11-17T11:23:31.690" v="31131"/>
          <ac:graphicFrameMkLst>
            <pc:docMk/>
            <pc:sldMk cId="3469170163" sldId="3772"/>
            <ac:graphicFrameMk id="43" creationId="{2F919E97-0C2A-4858-B609-5979644F793B}"/>
          </ac:graphicFrameMkLst>
        </pc:graphicFrameChg>
      </pc:sldChg>
      <pc:sldChg chg="modSp mod">
        <pc:chgData name="Monika Harasim" userId="b8819c05-df7e-48cd-8bcf-d449dc9ad8f9" providerId="ADAL" clId="{35096B7A-8633-417B-AE6F-D2E6CF524BA4}" dt="2022-11-17T11:30:24.334" v="32114" actId="13926"/>
        <pc:sldMkLst>
          <pc:docMk/>
          <pc:sldMk cId="346205469" sldId="3773"/>
        </pc:sldMkLst>
        <pc:graphicFrameChg chg="modGraphic">
          <ac:chgData name="Monika Harasim" userId="b8819c05-df7e-48cd-8bcf-d449dc9ad8f9" providerId="ADAL" clId="{35096B7A-8633-417B-AE6F-D2E6CF524BA4}" dt="2022-11-17T11:30:24.334" v="32114" actId="13926"/>
          <ac:graphicFrameMkLst>
            <pc:docMk/>
            <pc:sldMk cId="346205469" sldId="3773"/>
            <ac:graphicFrameMk id="74" creationId="{AFE321EC-FD14-43D1-8CF3-96C46469E87E}"/>
          </ac:graphicFrameMkLst>
        </pc:graphicFrameChg>
      </pc:sldChg>
      <pc:sldChg chg="addSp delSp modSp mod">
        <pc:chgData name="Monika Harasim" userId="b8819c05-df7e-48cd-8bcf-d449dc9ad8f9" providerId="ADAL" clId="{35096B7A-8633-417B-AE6F-D2E6CF524BA4}" dt="2022-11-16T12:12:24.275" v="7418" actId="20577"/>
        <pc:sldMkLst>
          <pc:docMk/>
          <pc:sldMk cId="61644841" sldId="3774"/>
        </pc:sldMkLst>
        <pc:spChg chg="add mod">
          <ac:chgData name="Monika Harasim" userId="b8819c05-df7e-48cd-8bcf-d449dc9ad8f9" providerId="ADAL" clId="{35096B7A-8633-417B-AE6F-D2E6CF524BA4}" dt="2022-11-16T12:12:24.275" v="7418" actId="20577"/>
          <ac:spMkLst>
            <pc:docMk/>
            <pc:sldMk cId="61644841" sldId="3774"/>
            <ac:spMk id="2" creationId="{706F5B8D-9BAD-1A5D-EC19-B6B4D435DFFB}"/>
          </ac:spMkLst>
        </pc:spChg>
        <pc:spChg chg="mod">
          <ac:chgData name="Monika Harasim" userId="b8819c05-df7e-48cd-8bcf-d449dc9ad8f9" providerId="ADAL" clId="{35096B7A-8633-417B-AE6F-D2E6CF524BA4}" dt="2022-11-16T12:02:35.629" v="6611" actId="1076"/>
          <ac:spMkLst>
            <pc:docMk/>
            <pc:sldMk cId="61644841" sldId="3774"/>
            <ac:spMk id="5" creationId="{1983AFA0-68D7-4626-A3B6-F4342623D71F}"/>
          </ac:spMkLst>
        </pc:spChg>
        <pc:spChg chg="del mod">
          <ac:chgData name="Monika Harasim" userId="b8819c05-df7e-48cd-8bcf-d449dc9ad8f9" providerId="ADAL" clId="{35096B7A-8633-417B-AE6F-D2E6CF524BA4}" dt="2022-11-16T12:06:27.269" v="6710"/>
          <ac:spMkLst>
            <pc:docMk/>
            <pc:sldMk cId="61644841" sldId="3774"/>
            <ac:spMk id="11" creationId="{78C5C52D-8554-45B1-8987-89508964C3DB}"/>
          </ac:spMkLst>
        </pc:spChg>
        <pc:graphicFrameChg chg="mod">
          <ac:chgData name="Monika Harasim" userId="b8819c05-df7e-48cd-8bcf-d449dc9ad8f9" providerId="ADAL" clId="{35096B7A-8633-417B-AE6F-D2E6CF524BA4}" dt="2022-11-16T12:06:25.880" v="6708" actId="14100"/>
          <ac:graphicFrameMkLst>
            <pc:docMk/>
            <pc:sldMk cId="61644841" sldId="3774"/>
            <ac:graphicFrameMk id="12" creationId="{BA866BD8-F002-472C-90C2-307410F57911}"/>
          </ac:graphicFrameMkLst>
        </pc:graphicFrameChg>
      </pc:sldChg>
      <pc:sldChg chg="modSp mod">
        <pc:chgData name="Monika Harasim" userId="b8819c05-df7e-48cd-8bcf-d449dc9ad8f9" providerId="ADAL" clId="{35096B7A-8633-417B-AE6F-D2E6CF524BA4}" dt="2022-11-21T11:22:24.897" v="67831" actId="27918"/>
        <pc:sldMkLst>
          <pc:docMk/>
          <pc:sldMk cId="885872417" sldId="3775"/>
        </pc:sldMkLst>
        <pc:spChg chg="mod">
          <ac:chgData name="Monika Harasim" userId="b8819c05-df7e-48cd-8bcf-d449dc9ad8f9" providerId="ADAL" clId="{35096B7A-8633-417B-AE6F-D2E6CF524BA4}" dt="2022-11-18T13:54:59.696" v="66211" actId="20577"/>
          <ac:spMkLst>
            <pc:docMk/>
            <pc:sldMk cId="885872417" sldId="3775"/>
            <ac:spMk id="11" creationId="{78C5C52D-8554-45B1-8987-89508964C3DB}"/>
          </ac:spMkLst>
        </pc:spChg>
        <pc:graphicFrameChg chg="mod">
          <ac:chgData name="Monika Harasim" userId="b8819c05-df7e-48cd-8bcf-d449dc9ad8f9" providerId="ADAL" clId="{35096B7A-8633-417B-AE6F-D2E6CF524BA4}" dt="2022-11-16T12:14:25.439" v="7426"/>
          <ac:graphicFrameMkLst>
            <pc:docMk/>
            <pc:sldMk cId="885872417" sldId="3775"/>
            <ac:graphicFrameMk id="13" creationId="{31DE8D7C-D38B-48C0-80A3-33AB611E8FA7}"/>
          </ac:graphicFrameMkLst>
        </pc:graphicFrameChg>
      </pc:sldChg>
      <pc:sldChg chg="modSp mod">
        <pc:chgData name="Monika Harasim" userId="b8819c05-df7e-48cd-8bcf-d449dc9ad8f9" providerId="ADAL" clId="{35096B7A-8633-417B-AE6F-D2E6CF524BA4}" dt="2022-11-16T12:25:38.119" v="8246" actId="13926"/>
        <pc:sldMkLst>
          <pc:docMk/>
          <pc:sldMk cId="2001584945" sldId="3776"/>
        </pc:sldMkLst>
        <pc:spChg chg="mod">
          <ac:chgData name="Monika Harasim" userId="b8819c05-df7e-48cd-8bcf-d449dc9ad8f9" providerId="ADAL" clId="{35096B7A-8633-417B-AE6F-D2E6CF524BA4}" dt="2022-11-16T12:25:38.119" v="8246" actId="13926"/>
          <ac:spMkLst>
            <pc:docMk/>
            <pc:sldMk cId="2001584945" sldId="3776"/>
            <ac:spMk id="19" creationId="{9A0DBC8F-5D1D-4ACD-B3B4-AC5533D75A9D}"/>
          </ac:spMkLst>
        </pc:spChg>
      </pc:sldChg>
      <pc:sldChg chg="addSp delSp modSp mod">
        <pc:chgData name="Monika Harasim" userId="b8819c05-df7e-48cd-8bcf-d449dc9ad8f9" providerId="ADAL" clId="{35096B7A-8633-417B-AE6F-D2E6CF524BA4}" dt="2022-11-18T12:42:51.008" v="65022" actId="20577"/>
        <pc:sldMkLst>
          <pc:docMk/>
          <pc:sldMk cId="2868235782" sldId="3777"/>
        </pc:sldMkLst>
        <pc:spChg chg="mod">
          <ac:chgData name="Monika Harasim" userId="b8819c05-df7e-48cd-8bcf-d449dc9ad8f9" providerId="ADAL" clId="{35096B7A-8633-417B-AE6F-D2E6CF524BA4}" dt="2022-11-18T12:42:31.934" v="64998" actId="13926"/>
          <ac:spMkLst>
            <pc:docMk/>
            <pc:sldMk cId="2868235782" sldId="3777"/>
            <ac:spMk id="2" creationId="{EA7A1D48-E568-0FDD-C096-99E4A085DAF5}"/>
          </ac:spMkLst>
        </pc:spChg>
        <pc:spChg chg="add del mod">
          <ac:chgData name="Monika Harasim" userId="b8819c05-df7e-48cd-8bcf-d449dc9ad8f9" providerId="ADAL" clId="{35096B7A-8633-417B-AE6F-D2E6CF524BA4}" dt="2022-11-18T12:39:56.705" v="64687" actId="478"/>
          <ac:spMkLst>
            <pc:docMk/>
            <pc:sldMk cId="2868235782" sldId="3777"/>
            <ac:spMk id="3" creationId="{E3743255-5725-3015-EE4C-C69E56B54A84}"/>
          </ac:spMkLst>
        </pc:spChg>
        <pc:spChg chg="mod">
          <ac:chgData name="Monika Harasim" userId="b8819c05-df7e-48cd-8bcf-d449dc9ad8f9" providerId="ADAL" clId="{35096B7A-8633-417B-AE6F-D2E6CF524BA4}" dt="2022-11-18T12:42:51.008" v="65022" actId="20577"/>
          <ac:spMkLst>
            <pc:docMk/>
            <pc:sldMk cId="2868235782" sldId="3777"/>
            <ac:spMk id="9" creationId="{82F02719-1206-4513-915B-009596304C3E}"/>
          </ac:spMkLst>
        </pc:spChg>
      </pc:sldChg>
      <pc:sldChg chg="modSp mod">
        <pc:chgData name="Monika Harasim" userId="b8819c05-df7e-48cd-8bcf-d449dc9ad8f9" providerId="ADAL" clId="{35096B7A-8633-417B-AE6F-D2E6CF524BA4}" dt="2022-11-18T12:46:46.563" v="65443" actId="14734"/>
        <pc:sldMkLst>
          <pc:docMk/>
          <pc:sldMk cId="621293504" sldId="3778"/>
        </pc:sldMkLst>
        <pc:graphicFrameChg chg="modGraphic">
          <ac:chgData name="Monika Harasim" userId="b8819c05-df7e-48cd-8bcf-d449dc9ad8f9" providerId="ADAL" clId="{35096B7A-8633-417B-AE6F-D2E6CF524BA4}" dt="2022-11-18T12:46:46.563" v="65443" actId="14734"/>
          <ac:graphicFrameMkLst>
            <pc:docMk/>
            <pc:sldMk cId="621293504" sldId="3778"/>
            <ac:graphicFrameMk id="13" creationId="{9A462F87-12A0-4405-B3CB-67BA015D7CCD}"/>
          </ac:graphicFrameMkLst>
        </pc:graphicFrameChg>
      </pc:sldChg>
      <pc:sldChg chg="modSp mod">
        <pc:chgData name="Monika Harasim" userId="b8819c05-df7e-48cd-8bcf-d449dc9ad8f9" providerId="ADAL" clId="{35096B7A-8633-417B-AE6F-D2E6CF524BA4}" dt="2022-11-18T12:51:16.408" v="65643" actId="20577"/>
        <pc:sldMkLst>
          <pc:docMk/>
          <pc:sldMk cId="1831828682" sldId="3779"/>
        </pc:sldMkLst>
        <pc:graphicFrameChg chg="mod modGraphic">
          <ac:chgData name="Monika Harasim" userId="b8819c05-df7e-48cd-8bcf-d449dc9ad8f9" providerId="ADAL" clId="{35096B7A-8633-417B-AE6F-D2E6CF524BA4}" dt="2022-11-18T12:51:16.408" v="65643" actId="20577"/>
          <ac:graphicFrameMkLst>
            <pc:docMk/>
            <pc:sldMk cId="1831828682" sldId="3779"/>
            <ac:graphicFrameMk id="74" creationId="{AFE321EC-FD14-43D1-8CF3-96C46469E87E}"/>
          </ac:graphicFrameMkLst>
        </pc:graphicFrameChg>
      </pc:sldChg>
      <pc:sldChg chg="modSp mod">
        <pc:chgData name="Monika Harasim" userId="b8819c05-df7e-48cd-8bcf-d449dc9ad8f9" providerId="ADAL" clId="{35096B7A-8633-417B-AE6F-D2E6CF524BA4}" dt="2022-11-18T12:57:57.322" v="66207" actId="20577"/>
        <pc:sldMkLst>
          <pc:docMk/>
          <pc:sldMk cId="1301570074" sldId="3780"/>
        </pc:sldMkLst>
        <pc:spChg chg="mod">
          <ac:chgData name="Monika Harasim" userId="b8819c05-df7e-48cd-8bcf-d449dc9ad8f9" providerId="ADAL" clId="{35096B7A-8633-417B-AE6F-D2E6CF524BA4}" dt="2022-11-18T12:57:57.322" v="66207" actId="20577"/>
          <ac:spMkLst>
            <pc:docMk/>
            <pc:sldMk cId="1301570074" sldId="3780"/>
            <ac:spMk id="27" creationId="{03F771C5-C929-43E9-8E7A-EBEBD83C9A69}"/>
          </ac:spMkLst>
        </pc:spChg>
        <pc:graphicFrameChg chg="modGraphic">
          <ac:chgData name="Monika Harasim" userId="b8819c05-df7e-48cd-8bcf-d449dc9ad8f9" providerId="ADAL" clId="{35096B7A-8633-417B-AE6F-D2E6CF524BA4}" dt="2022-11-18T12:56:55.278" v="66016" actId="14734"/>
          <ac:graphicFrameMkLst>
            <pc:docMk/>
            <pc:sldMk cId="1301570074" sldId="3780"/>
            <ac:graphicFrameMk id="11" creationId="{C2BBAD23-8C0E-464F-AF83-DB73DC121590}"/>
          </ac:graphicFrameMkLst>
        </pc:graphicFrameChg>
      </pc:sldChg>
      <pc:sldChg chg="modSp mod">
        <pc:chgData name="Monika Harasim" userId="b8819c05-df7e-48cd-8bcf-d449dc9ad8f9" providerId="ADAL" clId="{35096B7A-8633-417B-AE6F-D2E6CF524BA4}" dt="2022-11-16T12:59:25.429" v="9506" actId="13926"/>
        <pc:sldMkLst>
          <pc:docMk/>
          <pc:sldMk cId="3353476848" sldId="3781"/>
        </pc:sldMkLst>
        <pc:spChg chg="mod">
          <ac:chgData name="Monika Harasim" userId="b8819c05-df7e-48cd-8bcf-d449dc9ad8f9" providerId="ADAL" clId="{35096B7A-8633-417B-AE6F-D2E6CF524BA4}" dt="2022-11-16T12:59:25.429" v="9506" actId="13926"/>
          <ac:spMkLst>
            <pc:docMk/>
            <pc:sldMk cId="3353476848" sldId="3781"/>
            <ac:spMk id="2" creationId="{F2966EE2-F5E2-2174-244E-9DA48C73B86D}"/>
          </ac:spMkLst>
        </pc:spChg>
      </pc:sldChg>
      <pc:sldChg chg="modSp mod">
        <pc:chgData name="Monika Harasim" userId="b8819c05-df7e-48cd-8bcf-d449dc9ad8f9" providerId="ADAL" clId="{35096B7A-8633-417B-AE6F-D2E6CF524BA4}" dt="2022-11-17T13:55:05.886" v="39402" actId="13926"/>
        <pc:sldMkLst>
          <pc:docMk/>
          <pc:sldMk cId="1418991411" sldId="3783"/>
        </pc:sldMkLst>
        <pc:graphicFrameChg chg="modGraphic">
          <ac:chgData name="Monika Harasim" userId="b8819c05-df7e-48cd-8bcf-d449dc9ad8f9" providerId="ADAL" clId="{35096B7A-8633-417B-AE6F-D2E6CF524BA4}" dt="2022-11-17T13:55:05.886" v="39402" actId="13926"/>
          <ac:graphicFrameMkLst>
            <pc:docMk/>
            <pc:sldMk cId="1418991411" sldId="3783"/>
            <ac:graphicFrameMk id="74" creationId="{AFE321EC-FD14-43D1-8CF3-96C46469E87E}"/>
          </ac:graphicFrameMkLst>
        </pc:graphicFrameChg>
      </pc:sldChg>
      <pc:sldChg chg="modSp mod">
        <pc:chgData name="Monika Harasim" userId="b8819c05-df7e-48cd-8bcf-d449dc9ad8f9" providerId="ADAL" clId="{35096B7A-8633-417B-AE6F-D2E6CF524BA4}" dt="2022-11-21T08:56:50.729" v="67535" actId="27918"/>
        <pc:sldMkLst>
          <pc:docMk/>
          <pc:sldMk cId="3674018492" sldId="3785"/>
        </pc:sldMkLst>
        <pc:spChg chg="mod">
          <ac:chgData name="Monika Harasim" userId="b8819c05-df7e-48cd-8bcf-d449dc9ad8f9" providerId="ADAL" clId="{35096B7A-8633-417B-AE6F-D2E6CF524BA4}" dt="2022-11-16T13:19:55.418" v="10823" actId="1076"/>
          <ac:spMkLst>
            <pc:docMk/>
            <pc:sldMk cId="3674018492" sldId="3785"/>
            <ac:spMk id="11" creationId="{78C5C52D-8554-45B1-8987-89508964C3DB}"/>
          </ac:spMkLst>
        </pc:spChg>
      </pc:sldChg>
      <pc:sldChg chg="addSp delSp modSp del mod ord">
        <pc:chgData name="Monika Harasim" userId="b8819c05-df7e-48cd-8bcf-d449dc9ad8f9" providerId="ADAL" clId="{35096B7A-8633-417B-AE6F-D2E6CF524BA4}" dt="2022-11-21T14:26:42.533" v="68356" actId="47"/>
        <pc:sldMkLst>
          <pc:docMk/>
          <pc:sldMk cId="1504908287" sldId="3786"/>
        </pc:sldMkLst>
        <pc:spChg chg="add mod">
          <ac:chgData name="Monika Harasim" userId="b8819c05-df7e-48cd-8bcf-d449dc9ad8f9" providerId="ADAL" clId="{35096B7A-8633-417B-AE6F-D2E6CF524BA4}" dt="2022-11-21T11:10:40.624" v="67729" actId="1076"/>
          <ac:spMkLst>
            <pc:docMk/>
            <pc:sldMk cId="1504908287" sldId="3786"/>
            <ac:spMk id="2" creationId="{357139D0-F344-5C41-CCF7-DBD2ECDD2CD3}"/>
          </ac:spMkLst>
        </pc:spChg>
        <pc:spChg chg="mod">
          <ac:chgData name="Monika Harasim" userId="b8819c05-df7e-48cd-8bcf-d449dc9ad8f9" providerId="ADAL" clId="{35096B7A-8633-417B-AE6F-D2E6CF524BA4}" dt="2022-11-21T11:16:40.103" v="67758" actId="1076"/>
          <ac:spMkLst>
            <pc:docMk/>
            <pc:sldMk cId="1504908287" sldId="3786"/>
            <ac:spMk id="5" creationId="{1983AFA0-68D7-4626-A3B6-F4342623D71F}"/>
          </ac:spMkLst>
        </pc:spChg>
        <pc:spChg chg="del">
          <ac:chgData name="Monika Harasim" userId="b8819c05-df7e-48cd-8bcf-d449dc9ad8f9" providerId="ADAL" clId="{35096B7A-8633-417B-AE6F-D2E6CF524BA4}" dt="2022-11-21T11:15:08.691" v="67749" actId="478"/>
          <ac:spMkLst>
            <pc:docMk/>
            <pc:sldMk cId="1504908287" sldId="3786"/>
            <ac:spMk id="9" creationId="{82F02719-1206-4513-915B-009596304C3E}"/>
          </ac:spMkLst>
        </pc:spChg>
        <pc:spChg chg="del">
          <ac:chgData name="Monika Harasim" userId="b8819c05-df7e-48cd-8bcf-d449dc9ad8f9" providerId="ADAL" clId="{35096B7A-8633-417B-AE6F-D2E6CF524BA4}" dt="2022-11-21T11:07:02.418" v="67684" actId="478"/>
          <ac:spMkLst>
            <pc:docMk/>
            <pc:sldMk cId="1504908287" sldId="3786"/>
            <ac:spMk id="16" creationId="{525F17A2-3C6A-46AA-AA16-3C34AA28D71F}"/>
          </ac:spMkLst>
        </pc:spChg>
        <pc:spChg chg="mod">
          <ac:chgData name="Monika Harasim" userId="b8819c05-df7e-48cd-8bcf-d449dc9ad8f9" providerId="ADAL" clId="{35096B7A-8633-417B-AE6F-D2E6CF524BA4}" dt="2022-11-21T11:16:28.044" v="67756" actId="1076"/>
          <ac:spMkLst>
            <pc:docMk/>
            <pc:sldMk cId="1504908287" sldId="3786"/>
            <ac:spMk id="17" creationId="{EBBB88E8-5E97-4C7A-8E39-15CE56B4125E}"/>
          </ac:spMkLst>
        </pc:spChg>
        <pc:spChg chg="mod">
          <ac:chgData name="Monika Harasim" userId="b8819c05-df7e-48cd-8bcf-d449dc9ad8f9" providerId="ADAL" clId="{35096B7A-8633-417B-AE6F-D2E6CF524BA4}" dt="2022-11-21T11:16:35.061" v="67757" actId="1076"/>
          <ac:spMkLst>
            <pc:docMk/>
            <pc:sldMk cId="1504908287" sldId="3786"/>
            <ac:spMk id="18" creationId="{5634C9EE-6047-4F2C-A68F-E5745F87E07D}"/>
          </ac:spMkLst>
        </pc:spChg>
        <pc:spChg chg="mod">
          <ac:chgData name="Monika Harasim" userId="b8819c05-df7e-48cd-8bcf-d449dc9ad8f9" providerId="ADAL" clId="{35096B7A-8633-417B-AE6F-D2E6CF524BA4}" dt="2022-11-21T11:10:39.367" v="67728" actId="14100"/>
          <ac:spMkLst>
            <pc:docMk/>
            <pc:sldMk cId="1504908287" sldId="3786"/>
            <ac:spMk id="19" creationId="{9A0DBC8F-5D1D-4ACD-B3B4-AC5533D75A9D}"/>
          </ac:spMkLst>
        </pc:spChg>
        <pc:spChg chg="del">
          <ac:chgData name="Monika Harasim" userId="b8819c05-df7e-48cd-8bcf-d449dc9ad8f9" providerId="ADAL" clId="{35096B7A-8633-417B-AE6F-D2E6CF524BA4}" dt="2022-11-21T11:07:03.688" v="67685" actId="478"/>
          <ac:spMkLst>
            <pc:docMk/>
            <pc:sldMk cId="1504908287" sldId="3786"/>
            <ac:spMk id="21" creationId="{A226723B-75FA-4650-A827-A7735A92CD59}"/>
          </ac:spMkLst>
        </pc:spChg>
        <pc:graphicFrameChg chg="add mod">
          <ac:chgData name="Monika Harasim" userId="b8819c05-df7e-48cd-8bcf-d449dc9ad8f9" providerId="ADAL" clId="{35096B7A-8633-417B-AE6F-D2E6CF524BA4}" dt="2022-11-21T11:16:42.256" v="67759"/>
          <ac:graphicFrameMkLst>
            <pc:docMk/>
            <pc:sldMk cId="1504908287" sldId="3786"/>
            <ac:graphicFrameMk id="6" creationId="{3763E38E-B778-078C-661E-5D6C57E11888}"/>
          </ac:graphicFrameMkLst>
        </pc:graphicFrameChg>
        <pc:graphicFrameChg chg="del">
          <ac:chgData name="Monika Harasim" userId="b8819c05-df7e-48cd-8bcf-d449dc9ad8f9" providerId="ADAL" clId="{35096B7A-8633-417B-AE6F-D2E6CF524BA4}" dt="2022-11-21T11:07:00.890" v="67683" actId="478"/>
          <ac:graphicFrameMkLst>
            <pc:docMk/>
            <pc:sldMk cId="1504908287" sldId="3786"/>
            <ac:graphicFrameMk id="12" creationId="{AF7B9D4F-5904-4FD9-A858-A92768F56261}"/>
          </ac:graphicFrameMkLst>
        </pc:graphicFrameChg>
        <pc:graphicFrameChg chg="del">
          <ac:chgData name="Monika Harasim" userId="b8819c05-df7e-48cd-8bcf-d449dc9ad8f9" providerId="ADAL" clId="{35096B7A-8633-417B-AE6F-D2E6CF524BA4}" dt="2022-11-21T11:08:37.133" v="67701" actId="478"/>
          <ac:graphicFrameMkLst>
            <pc:docMk/>
            <pc:sldMk cId="1504908287" sldId="3786"/>
            <ac:graphicFrameMk id="13" creationId="{FD7813E0-B99F-4B00-B930-93C37D3CA017}"/>
          </ac:graphicFrameMkLst>
        </pc:graphicFrameChg>
        <pc:graphicFrameChg chg="mod">
          <ac:chgData name="Monika Harasim" userId="b8819c05-df7e-48cd-8bcf-d449dc9ad8f9" providerId="ADAL" clId="{35096B7A-8633-417B-AE6F-D2E6CF524BA4}" dt="2022-11-21T11:16:23.335" v="67755" actId="14100"/>
          <ac:graphicFrameMkLst>
            <pc:docMk/>
            <pc:sldMk cId="1504908287" sldId="3786"/>
            <ac:graphicFrameMk id="15" creationId="{2EF2804D-C7F4-43FE-8C39-606642C01537}"/>
          </ac:graphicFrameMkLst>
        </pc:graphicFrameChg>
        <pc:picChg chg="mod">
          <ac:chgData name="Monika Harasim" userId="b8819c05-df7e-48cd-8bcf-d449dc9ad8f9" providerId="ADAL" clId="{35096B7A-8633-417B-AE6F-D2E6CF524BA4}" dt="2022-11-21T11:16:45.271" v="67760" actId="1076"/>
          <ac:picMkLst>
            <pc:docMk/>
            <pc:sldMk cId="1504908287" sldId="3786"/>
            <ac:picMk id="4" creationId="{D0BB284B-11A0-4922-8259-969B748A1E13}"/>
          </ac:picMkLst>
        </pc:picChg>
        <pc:cxnChg chg="del">
          <ac:chgData name="Monika Harasim" userId="b8819c05-df7e-48cd-8bcf-d449dc9ad8f9" providerId="ADAL" clId="{35096B7A-8633-417B-AE6F-D2E6CF524BA4}" dt="2022-11-21T11:10:28.525" v="67723" actId="478"/>
          <ac:cxnSpMkLst>
            <pc:docMk/>
            <pc:sldMk cId="1504908287" sldId="3786"/>
            <ac:cxnSpMk id="3" creationId="{0A737916-D33E-40B0-95DA-D633595FFD88}"/>
          </ac:cxnSpMkLst>
        </pc:cxnChg>
        <pc:cxnChg chg="del">
          <ac:chgData name="Monika Harasim" userId="b8819c05-df7e-48cd-8bcf-d449dc9ad8f9" providerId="ADAL" clId="{35096B7A-8633-417B-AE6F-D2E6CF524BA4}" dt="2022-11-21T11:08:42.203" v="67704" actId="478"/>
          <ac:cxnSpMkLst>
            <pc:docMk/>
            <pc:sldMk cId="1504908287" sldId="3786"/>
            <ac:cxnSpMk id="20" creationId="{52FE7453-9F44-403D-8238-84A60E86ECF3}"/>
          </ac:cxnSpMkLst>
        </pc:cxnChg>
      </pc:sldChg>
      <pc:sldChg chg="modSp mod">
        <pc:chgData name="Monika Harasim" userId="b8819c05-df7e-48cd-8bcf-d449dc9ad8f9" providerId="ADAL" clId="{35096B7A-8633-417B-AE6F-D2E6CF524BA4}" dt="2022-11-21T11:01:09.288" v="67647" actId="27918"/>
        <pc:sldMkLst>
          <pc:docMk/>
          <pc:sldMk cId="1091645806" sldId="3787"/>
        </pc:sldMkLst>
        <pc:spChg chg="mod">
          <ac:chgData name="Monika Harasim" userId="b8819c05-df7e-48cd-8bcf-d449dc9ad8f9" providerId="ADAL" clId="{35096B7A-8633-417B-AE6F-D2E6CF524BA4}" dt="2022-11-16T14:01:58.523" v="12713" actId="20577"/>
          <ac:spMkLst>
            <pc:docMk/>
            <pc:sldMk cId="1091645806" sldId="3787"/>
            <ac:spMk id="11" creationId="{78C5C52D-8554-45B1-8987-89508964C3DB}"/>
          </ac:spMkLst>
        </pc:spChg>
      </pc:sldChg>
      <pc:sldChg chg="modSp mod">
        <pc:chgData name="Monika Harasim" userId="b8819c05-df7e-48cd-8bcf-d449dc9ad8f9" providerId="ADAL" clId="{35096B7A-8633-417B-AE6F-D2E6CF524BA4}" dt="2022-11-21T08:53:29.362" v="67510" actId="27918"/>
        <pc:sldMkLst>
          <pc:docMk/>
          <pc:sldMk cId="2580244942" sldId="3788"/>
        </pc:sldMkLst>
        <pc:spChg chg="mod">
          <ac:chgData name="Monika Harasim" userId="b8819c05-df7e-48cd-8bcf-d449dc9ad8f9" providerId="ADAL" clId="{35096B7A-8633-417B-AE6F-D2E6CF524BA4}" dt="2022-11-16T15:00:19.717" v="15870" actId="13926"/>
          <ac:spMkLst>
            <pc:docMk/>
            <pc:sldMk cId="2580244942" sldId="3788"/>
            <ac:spMk id="11" creationId="{78C5C52D-8554-45B1-8987-89508964C3DB}"/>
          </ac:spMkLst>
        </pc:spChg>
      </pc:sldChg>
      <pc:sldChg chg="modSp mod">
        <pc:chgData name="Monika Harasim" userId="b8819c05-df7e-48cd-8bcf-d449dc9ad8f9" providerId="ADAL" clId="{35096B7A-8633-417B-AE6F-D2E6CF524BA4}" dt="2022-11-16T15:13:39.913" v="17386" actId="13926"/>
        <pc:sldMkLst>
          <pc:docMk/>
          <pc:sldMk cId="1000031583" sldId="3789"/>
        </pc:sldMkLst>
        <pc:spChg chg="mod">
          <ac:chgData name="Monika Harasim" userId="b8819c05-df7e-48cd-8bcf-d449dc9ad8f9" providerId="ADAL" clId="{35096B7A-8633-417B-AE6F-D2E6CF524BA4}" dt="2022-11-16T15:13:39.913" v="17386" actId="13926"/>
          <ac:spMkLst>
            <pc:docMk/>
            <pc:sldMk cId="1000031583" sldId="3789"/>
            <ac:spMk id="11" creationId="{78C5C52D-8554-45B1-8987-89508964C3DB}"/>
          </ac:spMkLst>
        </pc:spChg>
      </pc:sldChg>
      <pc:sldChg chg="mod">
        <pc:chgData name="Monika Harasim" userId="b8819c05-df7e-48cd-8bcf-d449dc9ad8f9" providerId="ADAL" clId="{35096B7A-8633-417B-AE6F-D2E6CF524BA4}" dt="2022-11-18T11:28:42.338" v="57163" actId="27918"/>
        <pc:sldMkLst>
          <pc:docMk/>
          <pc:sldMk cId="3414453499" sldId="3790"/>
        </pc:sldMkLst>
      </pc:sldChg>
      <pc:sldChg chg="modSp mod">
        <pc:chgData name="Monika Harasim" userId="b8819c05-df7e-48cd-8bcf-d449dc9ad8f9" providerId="ADAL" clId="{35096B7A-8633-417B-AE6F-D2E6CF524BA4}" dt="2022-11-18T11:31:52.553" v="57586" actId="20577"/>
        <pc:sldMkLst>
          <pc:docMk/>
          <pc:sldMk cId="2768746649" sldId="3791"/>
        </pc:sldMkLst>
        <pc:graphicFrameChg chg="mod modGraphic">
          <ac:chgData name="Monika Harasim" userId="b8819c05-df7e-48cd-8bcf-d449dc9ad8f9" providerId="ADAL" clId="{35096B7A-8633-417B-AE6F-D2E6CF524BA4}" dt="2022-11-18T11:31:52.553" v="57586" actId="20577"/>
          <ac:graphicFrameMkLst>
            <pc:docMk/>
            <pc:sldMk cId="2768746649" sldId="3791"/>
            <ac:graphicFrameMk id="74" creationId="{AFE321EC-FD14-43D1-8CF3-96C46469E87E}"/>
          </ac:graphicFrameMkLst>
        </pc:graphicFrameChg>
      </pc:sldChg>
      <pc:sldChg chg="modSp mod">
        <pc:chgData name="Monika Harasim" userId="b8819c05-df7e-48cd-8bcf-d449dc9ad8f9" providerId="ADAL" clId="{35096B7A-8633-417B-AE6F-D2E6CF524BA4}" dt="2022-11-16T15:22:53.271" v="17985" actId="13926"/>
        <pc:sldMkLst>
          <pc:docMk/>
          <pc:sldMk cId="2673038230" sldId="3794"/>
        </pc:sldMkLst>
        <pc:spChg chg="mod">
          <ac:chgData name="Monika Harasim" userId="b8819c05-df7e-48cd-8bcf-d449dc9ad8f9" providerId="ADAL" clId="{35096B7A-8633-417B-AE6F-D2E6CF524BA4}" dt="2022-11-16T15:22:53.271" v="17985" actId="13926"/>
          <ac:spMkLst>
            <pc:docMk/>
            <pc:sldMk cId="2673038230" sldId="3794"/>
            <ac:spMk id="11" creationId="{78C5C52D-8554-45B1-8987-89508964C3DB}"/>
          </ac:spMkLst>
        </pc:spChg>
      </pc:sldChg>
      <pc:sldChg chg="modSp mod">
        <pc:chgData name="Monika Harasim" userId="b8819c05-df7e-48cd-8bcf-d449dc9ad8f9" providerId="ADAL" clId="{35096B7A-8633-417B-AE6F-D2E6CF524BA4}" dt="2022-11-18T11:43:41.757" v="58847" actId="13926"/>
        <pc:sldMkLst>
          <pc:docMk/>
          <pc:sldMk cId="2314429153" sldId="3796"/>
        </pc:sldMkLst>
        <pc:spChg chg="mod">
          <ac:chgData name="Monika Harasim" userId="b8819c05-df7e-48cd-8bcf-d449dc9ad8f9" providerId="ADAL" clId="{35096B7A-8633-417B-AE6F-D2E6CF524BA4}" dt="2022-11-18T11:39:56.557" v="58319"/>
          <ac:spMkLst>
            <pc:docMk/>
            <pc:sldMk cId="2314429153" sldId="3796"/>
            <ac:spMk id="9" creationId="{8BFD86F3-FE0E-467C-894A-BD6B60A32C29}"/>
          </ac:spMkLst>
        </pc:spChg>
        <pc:graphicFrameChg chg="mod modGraphic">
          <ac:chgData name="Monika Harasim" userId="b8819c05-df7e-48cd-8bcf-d449dc9ad8f9" providerId="ADAL" clId="{35096B7A-8633-417B-AE6F-D2E6CF524BA4}" dt="2022-11-18T11:43:41.757" v="58847" actId="13926"/>
          <ac:graphicFrameMkLst>
            <pc:docMk/>
            <pc:sldMk cId="2314429153" sldId="3796"/>
            <ac:graphicFrameMk id="74" creationId="{AFE321EC-FD14-43D1-8CF3-96C46469E87E}"/>
          </ac:graphicFrameMkLst>
        </pc:graphicFrameChg>
      </pc:sldChg>
      <pc:sldChg chg="modSp mod">
        <pc:chgData name="Monika Harasim" userId="b8819c05-df7e-48cd-8bcf-d449dc9ad8f9" providerId="ADAL" clId="{35096B7A-8633-417B-AE6F-D2E6CF524BA4}" dt="2022-11-16T15:27:48.683" v="18403" actId="13926"/>
        <pc:sldMkLst>
          <pc:docMk/>
          <pc:sldMk cId="3094144359" sldId="3799"/>
        </pc:sldMkLst>
        <pc:spChg chg="mod">
          <ac:chgData name="Monika Harasim" userId="b8819c05-df7e-48cd-8bcf-d449dc9ad8f9" providerId="ADAL" clId="{35096B7A-8633-417B-AE6F-D2E6CF524BA4}" dt="2022-11-16T15:27:48.683" v="18403" actId="13926"/>
          <ac:spMkLst>
            <pc:docMk/>
            <pc:sldMk cId="3094144359" sldId="3799"/>
            <ac:spMk id="11" creationId="{78C5C52D-8554-45B1-8987-89508964C3DB}"/>
          </ac:spMkLst>
        </pc:spChg>
      </pc:sldChg>
      <pc:sldChg chg="modSp mod">
        <pc:chgData name="Monika Harasim" userId="b8819c05-df7e-48cd-8bcf-d449dc9ad8f9" providerId="ADAL" clId="{35096B7A-8633-417B-AE6F-D2E6CF524BA4}" dt="2022-11-18T11:47:22.160" v="59407" actId="13926"/>
        <pc:sldMkLst>
          <pc:docMk/>
          <pc:sldMk cId="2586017661" sldId="3801"/>
        </pc:sldMkLst>
        <pc:graphicFrameChg chg="mod modGraphic">
          <ac:chgData name="Monika Harasim" userId="b8819c05-df7e-48cd-8bcf-d449dc9ad8f9" providerId="ADAL" clId="{35096B7A-8633-417B-AE6F-D2E6CF524BA4}" dt="2022-11-18T11:47:22.160" v="59407" actId="13926"/>
          <ac:graphicFrameMkLst>
            <pc:docMk/>
            <pc:sldMk cId="2586017661" sldId="3801"/>
            <ac:graphicFrameMk id="74" creationId="{AFE321EC-FD14-43D1-8CF3-96C46469E87E}"/>
          </ac:graphicFrameMkLst>
        </pc:graphicFrameChg>
      </pc:sldChg>
      <pc:sldChg chg="modSp mod">
        <pc:chgData name="Monika Harasim" userId="b8819c05-df7e-48cd-8bcf-d449dc9ad8f9" providerId="ADAL" clId="{35096B7A-8633-417B-AE6F-D2E6CF524BA4}" dt="2022-11-21T09:29:07.109" v="67630" actId="27918"/>
        <pc:sldMkLst>
          <pc:docMk/>
          <pc:sldMk cId="1935796837" sldId="3804"/>
        </pc:sldMkLst>
        <pc:spChg chg="mod">
          <ac:chgData name="Monika Harasim" userId="b8819c05-df7e-48cd-8bcf-d449dc9ad8f9" providerId="ADAL" clId="{35096B7A-8633-417B-AE6F-D2E6CF524BA4}" dt="2022-11-16T13:51:27.053" v="12058" actId="13926"/>
          <ac:spMkLst>
            <pc:docMk/>
            <pc:sldMk cId="1935796837" sldId="3804"/>
            <ac:spMk id="11" creationId="{78C5C52D-8554-45B1-8987-89508964C3DB}"/>
          </ac:spMkLst>
        </pc:spChg>
      </pc:sldChg>
      <pc:sldChg chg="modSp mod">
        <pc:chgData name="Monika Harasim" userId="b8819c05-df7e-48cd-8bcf-d449dc9ad8f9" providerId="ADAL" clId="{35096B7A-8633-417B-AE6F-D2E6CF524BA4}" dt="2022-11-21T11:35:33.042" v="67895" actId="27918"/>
        <pc:sldMkLst>
          <pc:docMk/>
          <pc:sldMk cId="1471789316" sldId="3805"/>
        </pc:sldMkLst>
        <pc:spChg chg="mod">
          <ac:chgData name="Monika Harasim" userId="b8819c05-df7e-48cd-8bcf-d449dc9ad8f9" providerId="ADAL" clId="{35096B7A-8633-417B-AE6F-D2E6CF524BA4}" dt="2022-11-18T14:59:45.039" v="66426" actId="20577"/>
          <ac:spMkLst>
            <pc:docMk/>
            <pc:sldMk cId="1471789316" sldId="3805"/>
            <ac:spMk id="11" creationId="{78C5C52D-8554-45B1-8987-89508964C3DB}"/>
          </ac:spMkLst>
        </pc:spChg>
        <pc:graphicFrameChg chg="mod">
          <ac:chgData name="Monika Harasim" userId="b8819c05-df7e-48cd-8bcf-d449dc9ad8f9" providerId="ADAL" clId="{35096B7A-8633-417B-AE6F-D2E6CF524BA4}" dt="2022-11-16T14:39:24.360" v="14828" actId="1076"/>
          <ac:graphicFrameMkLst>
            <pc:docMk/>
            <pc:sldMk cId="1471789316" sldId="3805"/>
            <ac:graphicFrameMk id="13" creationId="{31DE8D7C-D38B-48C0-80A3-33AB611E8FA7}"/>
          </ac:graphicFrameMkLst>
        </pc:graphicFrameChg>
      </pc:sldChg>
      <pc:sldChg chg="modSp mod">
        <pc:chgData name="Monika Harasim" userId="b8819c05-df7e-48cd-8bcf-d449dc9ad8f9" providerId="ADAL" clId="{35096B7A-8633-417B-AE6F-D2E6CF524BA4}" dt="2022-11-18T10:08:40.448" v="52709" actId="20577"/>
        <pc:sldMkLst>
          <pc:docMk/>
          <pc:sldMk cId="2783097531" sldId="3807"/>
        </pc:sldMkLst>
        <pc:graphicFrameChg chg="modGraphic">
          <ac:chgData name="Monika Harasim" userId="b8819c05-df7e-48cd-8bcf-d449dc9ad8f9" providerId="ADAL" clId="{35096B7A-8633-417B-AE6F-D2E6CF524BA4}" dt="2022-11-18T10:08:40.448" v="52709" actId="20577"/>
          <ac:graphicFrameMkLst>
            <pc:docMk/>
            <pc:sldMk cId="2783097531" sldId="3807"/>
            <ac:graphicFrameMk id="74" creationId="{AFE321EC-FD14-43D1-8CF3-96C46469E87E}"/>
          </ac:graphicFrameMkLst>
        </pc:graphicFrameChg>
      </pc:sldChg>
      <pc:sldChg chg="modSp mod">
        <pc:chgData name="Monika Harasim" userId="b8819c05-df7e-48cd-8bcf-d449dc9ad8f9" providerId="ADAL" clId="{35096B7A-8633-417B-AE6F-D2E6CF524BA4}" dt="2022-11-21T08:47:10.720" v="67433" actId="27918"/>
        <pc:sldMkLst>
          <pc:docMk/>
          <pc:sldMk cId="2503092745" sldId="3808"/>
        </pc:sldMkLst>
        <pc:spChg chg="mod">
          <ac:chgData name="Monika Harasim" userId="b8819c05-df7e-48cd-8bcf-d449dc9ad8f9" providerId="ADAL" clId="{35096B7A-8633-417B-AE6F-D2E6CF524BA4}" dt="2022-11-16T15:04:28.433" v="16378" actId="13926"/>
          <ac:spMkLst>
            <pc:docMk/>
            <pc:sldMk cId="2503092745" sldId="3808"/>
            <ac:spMk id="11" creationId="{78C5C52D-8554-45B1-8987-89508964C3DB}"/>
          </ac:spMkLst>
        </pc:spChg>
      </pc:sldChg>
      <pc:sldChg chg="modSp mod">
        <pc:chgData name="Monika Harasim" userId="b8819c05-df7e-48cd-8bcf-d449dc9ad8f9" providerId="ADAL" clId="{35096B7A-8633-417B-AE6F-D2E6CF524BA4}" dt="2022-11-17T15:33:35.622" v="46082" actId="13926"/>
        <pc:sldMkLst>
          <pc:docMk/>
          <pc:sldMk cId="361339062" sldId="3810"/>
        </pc:sldMkLst>
        <pc:spChg chg="mod">
          <ac:chgData name="Monika Harasim" userId="b8819c05-df7e-48cd-8bcf-d449dc9ad8f9" providerId="ADAL" clId="{35096B7A-8633-417B-AE6F-D2E6CF524BA4}" dt="2022-11-17T15:33:35.622" v="46082" actId="13926"/>
          <ac:spMkLst>
            <pc:docMk/>
            <pc:sldMk cId="361339062" sldId="3810"/>
            <ac:spMk id="11" creationId="{78C5C52D-8554-45B1-8987-89508964C3DB}"/>
          </ac:spMkLst>
        </pc:spChg>
      </pc:sldChg>
      <pc:sldChg chg="modSp mod">
        <pc:chgData name="Monika Harasim" userId="b8819c05-df7e-48cd-8bcf-d449dc9ad8f9" providerId="ADAL" clId="{35096B7A-8633-417B-AE6F-D2E6CF524BA4}" dt="2022-11-17T15:39:24.648" v="46683" actId="20577"/>
        <pc:sldMkLst>
          <pc:docMk/>
          <pc:sldMk cId="1529688943" sldId="3812"/>
        </pc:sldMkLst>
        <pc:graphicFrameChg chg="modGraphic">
          <ac:chgData name="Monika Harasim" userId="b8819c05-df7e-48cd-8bcf-d449dc9ad8f9" providerId="ADAL" clId="{35096B7A-8633-417B-AE6F-D2E6CF524BA4}" dt="2022-11-17T15:39:24.648" v="46683" actId="20577"/>
          <ac:graphicFrameMkLst>
            <pc:docMk/>
            <pc:sldMk cId="1529688943" sldId="3812"/>
            <ac:graphicFrameMk id="74" creationId="{AFE321EC-FD14-43D1-8CF3-96C46469E87E}"/>
          </ac:graphicFrameMkLst>
        </pc:graphicFrameChg>
      </pc:sldChg>
      <pc:sldChg chg="addSp delSp modSp del mod">
        <pc:chgData name="Monika Harasim" userId="b8819c05-df7e-48cd-8bcf-d449dc9ad8f9" providerId="ADAL" clId="{35096B7A-8633-417B-AE6F-D2E6CF524BA4}" dt="2022-11-21T14:29:33.399" v="68392" actId="47"/>
        <pc:sldMkLst>
          <pc:docMk/>
          <pc:sldMk cId="937796189" sldId="3816"/>
        </pc:sldMkLst>
        <pc:spChg chg="mod">
          <ac:chgData name="Monika Harasim" userId="b8819c05-df7e-48cd-8bcf-d449dc9ad8f9" providerId="ADAL" clId="{35096B7A-8633-417B-AE6F-D2E6CF524BA4}" dt="2022-11-21T12:16:10.817" v="68283" actId="20577"/>
          <ac:spMkLst>
            <pc:docMk/>
            <pc:sldMk cId="937796189" sldId="3816"/>
            <ac:spMk id="4" creationId="{C15723CB-79C1-CBBD-F3B8-A113CF424276}"/>
          </ac:spMkLst>
        </pc:spChg>
        <pc:spChg chg="mod">
          <ac:chgData name="Monika Harasim" userId="b8819c05-df7e-48cd-8bcf-d449dc9ad8f9" providerId="ADAL" clId="{35096B7A-8633-417B-AE6F-D2E6CF524BA4}" dt="2022-11-21T12:14:02.676" v="68184" actId="1076"/>
          <ac:spMkLst>
            <pc:docMk/>
            <pc:sldMk cId="937796189" sldId="3816"/>
            <ac:spMk id="5" creationId="{1983AFA0-68D7-4626-A3B6-F4342623D71F}"/>
          </ac:spMkLst>
        </pc:spChg>
        <pc:spChg chg="add mod">
          <ac:chgData name="Monika Harasim" userId="b8819c05-df7e-48cd-8bcf-d449dc9ad8f9" providerId="ADAL" clId="{35096B7A-8633-417B-AE6F-D2E6CF524BA4}" dt="2022-11-21T12:14:17.633" v="68185" actId="1076"/>
          <ac:spMkLst>
            <pc:docMk/>
            <pc:sldMk cId="937796189" sldId="3816"/>
            <ac:spMk id="7" creationId="{5037BE63-BBB9-21E3-B6AA-9720DCDDE98E}"/>
          </ac:spMkLst>
        </pc:spChg>
        <pc:spChg chg="mod">
          <ac:chgData name="Monika Harasim" userId="b8819c05-df7e-48cd-8bcf-d449dc9ad8f9" providerId="ADAL" clId="{35096B7A-8633-417B-AE6F-D2E6CF524BA4}" dt="2022-11-21T12:14:22.795" v="68186" actId="1076"/>
          <ac:spMkLst>
            <pc:docMk/>
            <pc:sldMk cId="937796189" sldId="3816"/>
            <ac:spMk id="9" creationId="{82F02719-1206-4513-915B-009596304C3E}"/>
          </ac:spMkLst>
        </pc:spChg>
        <pc:spChg chg="add mod">
          <ac:chgData name="Monika Harasim" userId="b8819c05-df7e-48cd-8bcf-d449dc9ad8f9" providerId="ADAL" clId="{35096B7A-8633-417B-AE6F-D2E6CF524BA4}" dt="2022-11-21T12:14:17.633" v="68185" actId="1076"/>
          <ac:spMkLst>
            <pc:docMk/>
            <pc:sldMk cId="937796189" sldId="3816"/>
            <ac:spMk id="11" creationId="{BF2136EB-56C0-01BE-640C-47590D3387E2}"/>
          </ac:spMkLst>
        </pc:spChg>
        <pc:graphicFrameChg chg="mod">
          <ac:chgData name="Monika Harasim" userId="b8819c05-df7e-48cd-8bcf-d449dc9ad8f9" providerId="ADAL" clId="{35096B7A-8633-417B-AE6F-D2E6CF524BA4}" dt="2022-11-21T12:13:45.874" v="68182" actId="167"/>
          <ac:graphicFrameMkLst>
            <pc:docMk/>
            <pc:sldMk cId="937796189" sldId="3816"/>
            <ac:graphicFrameMk id="2" creationId="{AE590B28-0A65-B737-6321-D3E86C2FF976}"/>
          </ac:graphicFrameMkLst>
        </pc:graphicFrameChg>
        <pc:graphicFrameChg chg="add del mod">
          <ac:chgData name="Monika Harasim" userId="b8819c05-df7e-48cd-8bcf-d449dc9ad8f9" providerId="ADAL" clId="{35096B7A-8633-417B-AE6F-D2E6CF524BA4}" dt="2022-11-21T12:05:53.800" v="68115" actId="478"/>
          <ac:graphicFrameMkLst>
            <pc:docMk/>
            <pc:sldMk cId="937796189" sldId="3816"/>
            <ac:graphicFrameMk id="3" creationId="{5AF70B74-F687-B78A-DA2E-1A1C56CFEEBA}"/>
          </ac:graphicFrameMkLst>
        </pc:graphicFrameChg>
        <pc:graphicFrameChg chg="add mod">
          <ac:chgData name="Monika Harasim" userId="b8819c05-df7e-48cd-8bcf-d449dc9ad8f9" providerId="ADAL" clId="{35096B7A-8633-417B-AE6F-D2E6CF524BA4}" dt="2022-11-21T12:10:07.483" v="68138" actId="207"/>
          <ac:graphicFrameMkLst>
            <pc:docMk/>
            <pc:sldMk cId="937796189" sldId="3816"/>
            <ac:graphicFrameMk id="6" creationId="{334D7AB5-1D3F-4BA1-1CBE-D6F2B0EB282F}"/>
          </ac:graphicFrameMkLst>
        </pc:graphicFrameChg>
      </pc:sldChg>
      <pc:sldChg chg="modSp mod">
        <pc:chgData name="Monika Harasim" userId="b8819c05-df7e-48cd-8bcf-d449dc9ad8f9" providerId="ADAL" clId="{35096B7A-8633-417B-AE6F-D2E6CF524BA4}" dt="2022-11-16T11:16:29.109" v="5852" actId="13926"/>
        <pc:sldMkLst>
          <pc:docMk/>
          <pc:sldMk cId="3141823503" sldId="5578"/>
        </pc:sldMkLst>
        <pc:spChg chg="mod">
          <ac:chgData name="Monika Harasim" userId="b8819c05-df7e-48cd-8bcf-d449dc9ad8f9" providerId="ADAL" clId="{35096B7A-8633-417B-AE6F-D2E6CF524BA4}" dt="2022-11-16T11:16:29.109" v="5852" actId="13926"/>
          <ac:spMkLst>
            <pc:docMk/>
            <pc:sldMk cId="3141823503" sldId="5578"/>
            <ac:spMk id="27" creationId="{03F771C5-C929-43E9-8E7A-EBEBD83C9A69}"/>
          </ac:spMkLst>
        </pc:spChg>
      </pc:sldChg>
      <pc:sldChg chg="addSp delSp modSp mod">
        <pc:chgData name="Monika Harasim" userId="b8819c05-df7e-48cd-8bcf-d449dc9ad8f9" providerId="ADAL" clId="{35096B7A-8633-417B-AE6F-D2E6CF524BA4}" dt="2022-11-16T13:03:49.164" v="9951" actId="13926"/>
        <pc:sldMkLst>
          <pc:docMk/>
          <pc:sldMk cId="1137047057" sldId="5579"/>
        </pc:sldMkLst>
        <pc:spChg chg="del">
          <ac:chgData name="Monika Harasim" userId="b8819c05-df7e-48cd-8bcf-d449dc9ad8f9" providerId="ADAL" clId="{35096B7A-8633-417B-AE6F-D2E6CF524BA4}" dt="2022-11-16T13:00:05.358" v="9507" actId="478"/>
          <ac:spMkLst>
            <pc:docMk/>
            <pc:sldMk cId="1137047057" sldId="5579"/>
            <ac:spMk id="2" creationId="{903EF4D2-0494-CE44-D9F9-AC0761959CC6}"/>
          </ac:spMkLst>
        </pc:spChg>
        <pc:spChg chg="add mod">
          <ac:chgData name="Monika Harasim" userId="b8819c05-df7e-48cd-8bcf-d449dc9ad8f9" providerId="ADAL" clId="{35096B7A-8633-417B-AE6F-D2E6CF524BA4}" dt="2022-11-16T13:00:50.892" v="9540" actId="1076"/>
          <ac:spMkLst>
            <pc:docMk/>
            <pc:sldMk cId="1137047057" sldId="5579"/>
            <ac:spMk id="3" creationId="{EB1F0571-70D5-19D5-C379-10D044722224}"/>
          </ac:spMkLst>
        </pc:spChg>
        <pc:spChg chg="del mod">
          <ac:chgData name="Monika Harasim" userId="b8819c05-df7e-48cd-8bcf-d449dc9ad8f9" providerId="ADAL" clId="{35096B7A-8633-417B-AE6F-D2E6CF524BA4}" dt="2022-11-16T13:00:08.045" v="9509" actId="478"/>
          <ac:spMkLst>
            <pc:docMk/>
            <pc:sldMk cId="1137047057" sldId="5579"/>
            <ac:spMk id="4" creationId="{E6A808FC-8B2B-7303-21C0-29152DFABBEC}"/>
          </ac:spMkLst>
        </pc:spChg>
        <pc:spChg chg="del">
          <ac:chgData name="Monika Harasim" userId="b8819c05-df7e-48cd-8bcf-d449dc9ad8f9" providerId="ADAL" clId="{35096B7A-8633-417B-AE6F-D2E6CF524BA4}" dt="2022-11-16T13:00:18.537" v="9512" actId="478"/>
          <ac:spMkLst>
            <pc:docMk/>
            <pc:sldMk cId="1137047057" sldId="5579"/>
            <ac:spMk id="10" creationId="{B19C64D1-A40F-98BA-0A47-A0C3B0A2CAF0}"/>
          </ac:spMkLst>
        </pc:spChg>
        <pc:spChg chg="del">
          <ac:chgData name="Monika Harasim" userId="b8819c05-df7e-48cd-8bcf-d449dc9ad8f9" providerId="ADAL" clId="{35096B7A-8633-417B-AE6F-D2E6CF524BA4}" dt="2022-11-16T13:00:22.355" v="9513" actId="478"/>
          <ac:spMkLst>
            <pc:docMk/>
            <pc:sldMk cId="1137047057" sldId="5579"/>
            <ac:spMk id="11" creationId="{33C9F2CD-A0F8-2A4E-381B-C8E7BC09988D}"/>
          </ac:spMkLst>
        </pc:spChg>
        <pc:spChg chg="mod">
          <ac:chgData name="Monika Harasim" userId="b8819c05-df7e-48cd-8bcf-d449dc9ad8f9" providerId="ADAL" clId="{35096B7A-8633-417B-AE6F-D2E6CF524BA4}" dt="2022-11-16T13:03:49.164" v="9951" actId="13926"/>
          <ac:spMkLst>
            <pc:docMk/>
            <pc:sldMk cId="1137047057" sldId="5579"/>
            <ac:spMk id="12" creationId="{AC6C0162-06BD-204E-14DF-982B3C23D4D9}"/>
          </ac:spMkLst>
        </pc:spChg>
        <pc:spChg chg="mod">
          <ac:chgData name="Monika Harasim" userId="b8819c05-df7e-48cd-8bcf-d449dc9ad8f9" providerId="ADAL" clId="{35096B7A-8633-417B-AE6F-D2E6CF524BA4}" dt="2022-11-16T13:00:16.732" v="9511" actId="1076"/>
          <ac:spMkLst>
            <pc:docMk/>
            <pc:sldMk cId="1137047057" sldId="5579"/>
            <ac:spMk id="15" creationId="{2AD0E72E-AC0E-43A1-8484-42F6D3B6B9BD}"/>
          </ac:spMkLst>
        </pc:spChg>
        <pc:spChg chg="mod">
          <ac:chgData name="Monika Harasim" userId="b8819c05-df7e-48cd-8bcf-d449dc9ad8f9" providerId="ADAL" clId="{35096B7A-8633-417B-AE6F-D2E6CF524BA4}" dt="2022-11-16T13:02:35.202" v="9805" actId="13926"/>
          <ac:spMkLst>
            <pc:docMk/>
            <pc:sldMk cId="1137047057" sldId="5579"/>
            <ac:spMk id="29" creationId="{07F38117-0BD3-4662-A79A-B2E13E8B06F7}"/>
          </ac:spMkLst>
        </pc:spChg>
      </pc:sldChg>
      <pc:sldChg chg="delSp modSp mod">
        <pc:chgData name="Monika Harasim" userId="b8819c05-df7e-48cd-8bcf-d449dc9ad8f9" providerId="ADAL" clId="{35096B7A-8633-417B-AE6F-D2E6CF524BA4}" dt="2022-11-17T14:51:08.297" v="41536" actId="13926"/>
        <pc:sldMkLst>
          <pc:docMk/>
          <pc:sldMk cId="2997113660" sldId="5580"/>
        </pc:sldMkLst>
        <pc:spChg chg="del">
          <ac:chgData name="Monika Harasim" userId="b8819c05-df7e-48cd-8bcf-d449dc9ad8f9" providerId="ADAL" clId="{35096B7A-8633-417B-AE6F-D2E6CF524BA4}" dt="2022-11-17T14:48:09.339" v="41350" actId="478"/>
          <ac:spMkLst>
            <pc:docMk/>
            <pc:sldMk cId="2997113660" sldId="5580"/>
            <ac:spMk id="12" creationId="{AC6C0162-06BD-204E-14DF-982B3C23D4D9}"/>
          </ac:spMkLst>
        </pc:spChg>
        <pc:spChg chg="mod">
          <ac:chgData name="Monika Harasim" userId="b8819c05-df7e-48cd-8bcf-d449dc9ad8f9" providerId="ADAL" clId="{35096B7A-8633-417B-AE6F-D2E6CF524BA4}" dt="2022-11-17T14:51:08.297" v="41536" actId="13926"/>
          <ac:spMkLst>
            <pc:docMk/>
            <pc:sldMk cId="2997113660" sldId="5580"/>
            <ac:spMk id="29" creationId="{07F38117-0BD3-4662-A79A-B2E13E8B06F7}"/>
          </ac:spMkLst>
        </pc:spChg>
      </pc:sldChg>
      <pc:sldChg chg="modSp mod">
        <pc:chgData name="Monika Harasim" userId="b8819c05-df7e-48cd-8bcf-d449dc9ad8f9" providerId="ADAL" clId="{35096B7A-8633-417B-AE6F-D2E6CF524BA4}" dt="2022-11-16T13:48:21.596" v="11767" actId="13926"/>
        <pc:sldMkLst>
          <pc:docMk/>
          <pc:sldMk cId="3748251083" sldId="5581"/>
        </pc:sldMkLst>
        <pc:spChg chg="mod">
          <ac:chgData name="Monika Harasim" userId="b8819c05-df7e-48cd-8bcf-d449dc9ad8f9" providerId="ADAL" clId="{35096B7A-8633-417B-AE6F-D2E6CF524BA4}" dt="2022-11-16T13:45:53.932" v="11622" actId="13926"/>
          <ac:spMkLst>
            <pc:docMk/>
            <pc:sldMk cId="3748251083" sldId="5581"/>
            <ac:spMk id="29" creationId="{07F38117-0BD3-4662-A79A-B2E13E8B06F7}"/>
          </ac:spMkLst>
        </pc:spChg>
        <pc:spChg chg="mod">
          <ac:chgData name="Monika Harasim" userId="b8819c05-df7e-48cd-8bcf-d449dc9ad8f9" providerId="ADAL" clId="{35096B7A-8633-417B-AE6F-D2E6CF524BA4}" dt="2022-11-16T13:48:21.596" v="11767" actId="13926"/>
          <ac:spMkLst>
            <pc:docMk/>
            <pc:sldMk cId="3748251083" sldId="5581"/>
            <ac:spMk id="30" creationId="{C32EFBD1-08AD-4010-8933-CE9981B1C4A7}"/>
          </ac:spMkLst>
        </pc:spChg>
        <pc:picChg chg="mod">
          <ac:chgData name="Monika Harasim" userId="b8819c05-df7e-48cd-8bcf-d449dc9ad8f9" providerId="ADAL" clId="{35096B7A-8633-417B-AE6F-D2E6CF524BA4}" dt="2022-11-16T13:33:54.486" v="11601" actId="1076"/>
          <ac:picMkLst>
            <pc:docMk/>
            <pc:sldMk cId="3748251083" sldId="5581"/>
            <ac:picMk id="24" creationId="{3A039050-BEF0-4420-B583-DB3CAF2FB5E9}"/>
          </ac:picMkLst>
        </pc:picChg>
      </pc:sldChg>
      <pc:sldChg chg="modSp mod">
        <pc:chgData name="Monika Harasim" userId="b8819c05-df7e-48cd-8bcf-d449dc9ad8f9" providerId="ADAL" clId="{35096B7A-8633-417B-AE6F-D2E6CF524BA4}" dt="2022-11-16T14:09:26.962" v="13351" actId="20577"/>
        <pc:sldMkLst>
          <pc:docMk/>
          <pc:sldMk cId="603340430" sldId="5582"/>
        </pc:sldMkLst>
        <pc:spChg chg="mod">
          <ac:chgData name="Monika Harasim" userId="b8819c05-df7e-48cd-8bcf-d449dc9ad8f9" providerId="ADAL" clId="{35096B7A-8633-417B-AE6F-D2E6CF524BA4}" dt="2022-11-16T14:09:26.962" v="13351" actId="20577"/>
          <ac:spMkLst>
            <pc:docMk/>
            <pc:sldMk cId="603340430" sldId="5582"/>
            <ac:spMk id="12" creationId="{AC6C0162-06BD-204E-14DF-982B3C23D4D9}"/>
          </ac:spMkLst>
        </pc:spChg>
        <pc:spChg chg="mod">
          <ac:chgData name="Monika Harasim" userId="b8819c05-df7e-48cd-8bcf-d449dc9ad8f9" providerId="ADAL" clId="{35096B7A-8633-417B-AE6F-D2E6CF524BA4}" dt="2022-11-16T14:06:42.540" v="12887" actId="13926"/>
          <ac:spMkLst>
            <pc:docMk/>
            <pc:sldMk cId="603340430" sldId="5582"/>
            <ac:spMk id="29" creationId="{07F38117-0BD3-4662-A79A-B2E13E8B06F7}"/>
          </ac:spMkLst>
        </pc:spChg>
      </pc:sldChg>
      <pc:sldChg chg="addSp modSp mod">
        <pc:chgData name="Monika Harasim" userId="b8819c05-df7e-48cd-8bcf-d449dc9ad8f9" providerId="ADAL" clId="{35096B7A-8633-417B-AE6F-D2E6CF524BA4}" dt="2022-11-18T10:52:47.107" v="54728" actId="114"/>
        <pc:sldMkLst>
          <pc:docMk/>
          <pc:sldMk cId="4166000549" sldId="5583"/>
        </pc:sldMkLst>
        <pc:spChg chg="add mod">
          <ac:chgData name="Monika Harasim" userId="b8819c05-df7e-48cd-8bcf-d449dc9ad8f9" providerId="ADAL" clId="{35096B7A-8633-417B-AE6F-D2E6CF524BA4}" dt="2022-11-18T10:50:50.844" v="54563" actId="1076"/>
          <ac:spMkLst>
            <pc:docMk/>
            <pc:sldMk cId="4166000549" sldId="5583"/>
            <ac:spMk id="2" creationId="{A4E0631E-EFA2-F51E-AF0F-DF6D170809E1}"/>
          </ac:spMkLst>
        </pc:spChg>
        <pc:graphicFrameChg chg="mod modGraphic">
          <ac:chgData name="Monika Harasim" userId="b8819c05-df7e-48cd-8bcf-d449dc9ad8f9" providerId="ADAL" clId="{35096B7A-8633-417B-AE6F-D2E6CF524BA4}" dt="2022-11-18T10:52:47.107" v="54728" actId="114"/>
          <ac:graphicFrameMkLst>
            <pc:docMk/>
            <pc:sldMk cId="4166000549" sldId="5583"/>
            <ac:graphicFrameMk id="74" creationId="{AFE321EC-FD14-43D1-8CF3-96C46469E87E}"/>
          </ac:graphicFrameMkLst>
        </pc:graphicFrameChg>
      </pc:sldChg>
      <pc:sldChg chg="modSp mod">
        <pc:chgData name="Monika Harasim" userId="b8819c05-df7e-48cd-8bcf-d449dc9ad8f9" providerId="ADAL" clId="{35096B7A-8633-417B-AE6F-D2E6CF524BA4}" dt="2022-11-18T11:16:01.018" v="56406" actId="1076"/>
        <pc:sldMkLst>
          <pc:docMk/>
          <pc:sldMk cId="2963846613" sldId="5584"/>
        </pc:sldMkLst>
        <pc:spChg chg="mod">
          <ac:chgData name="Monika Harasim" userId="b8819c05-df7e-48cd-8bcf-d449dc9ad8f9" providerId="ADAL" clId="{35096B7A-8633-417B-AE6F-D2E6CF524BA4}" dt="2022-11-18T11:16:01.018" v="56406" actId="1076"/>
          <ac:spMkLst>
            <pc:docMk/>
            <pc:sldMk cId="2963846613" sldId="5584"/>
            <ac:spMk id="12" creationId="{AC6C0162-06BD-204E-14DF-982B3C23D4D9}"/>
          </ac:spMkLst>
        </pc:spChg>
        <pc:spChg chg="mod">
          <ac:chgData name="Monika Harasim" userId="b8819c05-df7e-48cd-8bcf-d449dc9ad8f9" providerId="ADAL" clId="{35096B7A-8633-417B-AE6F-D2E6CF524BA4}" dt="2022-11-18T11:12:58.596" v="56016" actId="13926"/>
          <ac:spMkLst>
            <pc:docMk/>
            <pc:sldMk cId="2963846613" sldId="5584"/>
            <ac:spMk id="29" creationId="{07F38117-0BD3-4662-A79A-B2E13E8B06F7}"/>
          </ac:spMkLst>
        </pc:spChg>
      </pc:sldChg>
      <pc:sldChg chg="modSp mod">
        <pc:chgData name="Monika Harasim" userId="b8819c05-df7e-48cd-8bcf-d449dc9ad8f9" providerId="ADAL" clId="{35096B7A-8633-417B-AE6F-D2E6CF524BA4}" dt="2022-11-16T15:11:44.378" v="17125" actId="13926"/>
        <pc:sldMkLst>
          <pc:docMk/>
          <pc:sldMk cId="3102694814" sldId="5585"/>
        </pc:sldMkLst>
        <pc:spChg chg="mod">
          <ac:chgData name="Monika Harasim" userId="b8819c05-df7e-48cd-8bcf-d449dc9ad8f9" providerId="ADAL" clId="{35096B7A-8633-417B-AE6F-D2E6CF524BA4}" dt="2022-11-16T15:11:44.378" v="17125" actId="13926"/>
          <ac:spMkLst>
            <pc:docMk/>
            <pc:sldMk cId="3102694814" sldId="5585"/>
            <ac:spMk id="12" creationId="{AC6C0162-06BD-204E-14DF-982B3C23D4D9}"/>
          </ac:spMkLst>
        </pc:spChg>
        <pc:spChg chg="mod">
          <ac:chgData name="Monika Harasim" userId="b8819c05-df7e-48cd-8bcf-d449dc9ad8f9" providerId="ADAL" clId="{35096B7A-8633-417B-AE6F-D2E6CF524BA4}" dt="2022-11-16T15:10:49.505" v="16995" actId="13926"/>
          <ac:spMkLst>
            <pc:docMk/>
            <pc:sldMk cId="3102694814" sldId="5585"/>
            <ac:spMk id="29" creationId="{07F38117-0BD3-4662-A79A-B2E13E8B06F7}"/>
          </ac:spMkLst>
        </pc:spChg>
      </pc:sldChg>
      <pc:sldChg chg="modSp mod">
        <pc:chgData name="Monika Harasim" userId="b8819c05-df7e-48cd-8bcf-d449dc9ad8f9" providerId="ADAL" clId="{35096B7A-8633-417B-AE6F-D2E6CF524BA4}" dt="2022-11-18T11:37:30.899" v="58318" actId="13926"/>
        <pc:sldMkLst>
          <pc:docMk/>
          <pc:sldMk cId="1314480792" sldId="5586"/>
        </pc:sldMkLst>
        <pc:spChg chg="mod">
          <ac:chgData name="Monika Harasim" userId="b8819c05-df7e-48cd-8bcf-d449dc9ad8f9" providerId="ADAL" clId="{35096B7A-8633-417B-AE6F-D2E6CF524BA4}" dt="2022-11-18T11:37:30.899" v="58318" actId="13926"/>
          <ac:spMkLst>
            <pc:docMk/>
            <pc:sldMk cId="1314480792" sldId="5586"/>
            <ac:spMk id="12" creationId="{AC6C0162-06BD-204E-14DF-982B3C23D4D9}"/>
          </ac:spMkLst>
        </pc:spChg>
        <pc:spChg chg="mod">
          <ac:chgData name="Monika Harasim" userId="b8819c05-df7e-48cd-8bcf-d449dc9ad8f9" providerId="ADAL" clId="{35096B7A-8633-417B-AE6F-D2E6CF524BA4}" dt="2022-11-18T11:36:30.457" v="58138" actId="14100"/>
          <ac:spMkLst>
            <pc:docMk/>
            <pc:sldMk cId="1314480792" sldId="5586"/>
            <ac:spMk id="29" creationId="{07F38117-0BD3-4662-A79A-B2E13E8B06F7}"/>
          </ac:spMkLst>
        </pc:spChg>
      </pc:sldChg>
      <pc:sldChg chg="delSp modSp mod">
        <pc:chgData name="Monika Harasim" userId="b8819c05-df7e-48cd-8bcf-d449dc9ad8f9" providerId="ADAL" clId="{35096B7A-8633-417B-AE6F-D2E6CF524BA4}" dt="2022-11-17T15:56:09.825" v="48104" actId="1076"/>
        <pc:sldMkLst>
          <pc:docMk/>
          <pc:sldMk cId="1617898099" sldId="5587"/>
        </pc:sldMkLst>
        <pc:spChg chg="del mod">
          <ac:chgData name="Monika Harasim" userId="b8819c05-df7e-48cd-8bcf-d449dc9ad8f9" providerId="ADAL" clId="{35096B7A-8633-417B-AE6F-D2E6CF524BA4}" dt="2022-11-17T15:56:04.934" v="48103" actId="478"/>
          <ac:spMkLst>
            <pc:docMk/>
            <pc:sldMk cId="1617898099" sldId="5587"/>
            <ac:spMk id="12" creationId="{AC6C0162-06BD-204E-14DF-982B3C23D4D9}"/>
          </ac:spMkLst>
        </pc:spChg>
        <pc:spChg chg="mod">
          <ac:chgData name="Monika Harasim" userId="b8819c05-df7e-48cd-8bcf-d449dc9ad8f9" providerId="ADAL" clId="{35096B7A-8633-417B-AE6F-D2E6CF524BA4}" dt="2022-11-17T15:56:09.825" v="48104" actId="1076"/>
          <ac:spMkLst>
            <pc:docMk/>
            <pc:sldMk cId="1617898099" sldId="5587"/>
            <ac:spMk id="29" creationId="{07F38117-0BD3-4662-A79A-B2E13E8B06F7}"/>
          </ac:spMkLst>
        </pc:spChg>
      </pc:sldChg>
      <pc:sldChg chg="modSp mod">
        <pc:chgData name="Monika Harasim" userId="b8819c05-df7e-48cd-8bcf-d449dc9ad8f9" providerId="ADAL" clId="{35096B7A-8633-417B-AE6F-D2E6CF524BA4}" dt="2022-11-18T11:53:06.677" v="60108" actId="13926"/>
        <pc:sldMkLst>
          <pc:docMk/>
          <pc:sldMk cId="3176085251" sldId="5588"/>
        </pc:sldMkLst>
        <pc:spChg chg="mod">
          <ac:chgData name="Monika Harasim" userId="b8819c05-df7e-48cd-8bcf-d449dc9ad8f9" providerId="ADAL" clId="{35096B7A-8633-417B-AE6F-D2E6CF524BA4}" dt="2022-11-18T11:53:06.677" v="60108" actId="13926"/>
          <ac:spMkLst>
            <pc:docMk/>
            <pc:sldMk cId="3176085251" sldId="5588"/>
            <ac:spMk id="12" creationId="{AC6C0162-06BD-204E-14DF-982B3C23D4D9}"/>
          </ac:spMkLst>
        </pc:spChg>
        <pc:spChg chg="mod">
          <ac:chgData name="Monika Harasim" userId="b8819c05-df7e-48cd-8bcf-d449dc9ad8f9" providerId="ADAL" clId="{35096B7A-8633-417B-AE6F-D2E6CF524BA4}" dt="2022-11-18T11:48:58.996" v="59683" actId="13926"/>
          <ac:spMkLst>
            <pc:docMk/>
            <pc:sldMk cId="3176085251" sldId="5588"/>
            <ac:spMk id="29" creationId="{07F38117-0BD3-4662-A79A-B2E13E8B06F7}"/>
          </ac:spMkLst>
        </pc:spChg>
      </pc:sldChg>
      <pc:sldChg chg="modSp mod">
        <pc:chgData name="Monika Harasim" userId="b8819c05-df7e-48cd-8bcf-d449dc9ad8f9" providerId="ADAL" clId="{35096B7A-8633-417B-AE6F-D2E6CF524BA4}" dt="2022-11-17T15:50:42.379" v="47703" actId="20577"/>
        <pc:sldMkLst>
          <pc:docMk/>
          <pc:sldMk cId="1938181590" sldId="5589"/>
        </pc:sldMkLst>
        <pc:spChg chg="mod">
          <ac:chgData name="Monika Harasim" userId="b8819c05-df7e-48cd-8bcf-d449dc9ad8f9" providerId="ADAL" clId="{35096B7A-8633-417B-AE6F-D2E6CF524BA4}" dt="2022-11-17T15:50:42.379" v="47703" actId="20577"/>
          <ac:spMkLst>
            <pc:docMk/>
            <pc:sldMk cId="1938181590" sldId="5589"/>
            <ac:spMk id="12" creationId="{AC6C0162-06BD-204E-14DF-982B3C23D4D9}"/>
          </ac:spMkLst>
        </pc:spChg>
        <pc:spChg chg="mod">
          <ac:chgData name="Monika Harasim" userId="b8819c05-df7e-48cd-8bcf-d449dc9ad8f9" providerId="ADAL" clId="{35096B7A-8633-417B-AE6F-D2E6CF524BA4}" dt="2022-11-17T15:48:26.020" v="47407" actId="13926"/>
          <ac:spMkLst>
            <pc:docMk/>
            <pc:sldMk cId="1938181590" sldId="5589"/>
            <ac:spMk id="29" creationId="{07F38117-0BD3-4662-A79A-B2E13E8B06F7}"/>
          </ac:spMkLst>
        </pc:spChg>
      </pc:sldChg>
      <pc:sldChg chg="addSp modSp del mod">
        <pc:chgData name="Monika Harasim" userId="b8819c05-df7e-48cd-8bcf-d449dc9ad8f9" providerId="ADAL" clId="{35096B7A-8633-417B-AE6F-D2E6CF524BA4}" dt="2022-11-21T14:28:37.286" v="68358" actId="47"/>
        <pc:sldMkLst>
          <pc:docMk/>
          <pc:sldMk cId="3205012119" sldId="5590"/>
        </pc:sldMkLst>
        <pc:spChg chg="add mod">
          <ac:chgData name="Monika Harasim" userId="b8819c05-df7e-48cd-8bcf-d449dc9ad8f9" providerId="ADAL" clId="{35096B7A-8633-417B-AE6F-D2E6CF524BA4}" dt="2022-11-21T12:34:18.354" v="68347" actId="20577"/>
          <ac:spMkLst>
            <pc:docMk/>
            <pc:sldMk cId="3205012119" sldId="5590"/>
            <ac:spMk id="3" creationId="{C71CE2DE-2C4F-CF48-99FC-79EE9699DFAB}"/>
          </ac:spMkLst>
        </pc:spChg>
        <pc:spChg chg="mod">
          <ac:chgData name="Monika Harasim" userId="b8819c05-df7e-48cd-8bcf-d449dc9ad8f9" providerId="ADAL" clId="{35096B7A-8633-417B-AE6F-D2E6CF524BA4}" dt="2022-11-17T15:31:00.424" v="45721" actId="13926"/>
          <ac:spMkLst>
            <pc:docMk/>
            <pc:sldMk cId="3205012119" sldId="5590"/>
            <ac:spMk id="4" creationId="{C15723CB-79C1-CBBD-F3B8-A113CF424276}"/>
          </ac:spMkLst>
        </pc:spChg>
      </pc:sldChg>
      <pc:sldChg chg="delSp modSp mod">
        <pc:chgData name="Monika Harasim" userId="b8819c05-df7e-48cd-8bcf-d449dc9ad8f9" providerId="ADAL" clId="{35096B7A-8633-417B-AE6F-D2E6CF524BA4}" dt="2022-11-21T11:29:59.826" v="67869" actId="478"/>
        <pc:sldMkLst>
          <pc:docMk/>
          <pc:sldMk cId="3676169586" sldId="5591"/>
        </pc:sldMkLst>
        <pc:spChg chg="del mod">
          <ac:chgData name="Monika Harasim" userId="b8819c05-df7e-48cd-8bcf-d449dc9ad8f9" providerId="ADAL" clId="{35096B7A-8633-417B-AE6F-D2E6CF524BA4}" dt="2022-11-21T11:29:59.826" v="67869" actId="478"/>
          <ac:spMkLst>
            <pc:docMk/>
            <pc:sldMk cId="3676169586" sldId="5591"/>
            <ac:spMk id="11" creationId="{CA088236-9634-8CE6-A4A2-E037E68E8331}"/>
          </ac:spMkLst>
        </pc:spChg>
        <pc:spChg chg="mod">
          <ac:chgData name="Monika Harasim" userId="b8819c05-df7e-48cd-8bcf-d449dc9ad8f9" providerId="ADAL" clId="{35096B7A-8633-417B-AE6F-D2E6CF524BA4}" dt="2022-11-18T12:16:19.553" v="62156" actId="13926"/>
          <ac:spMkLst>
            <pc:docMk/>
            <pc:sldMk cId="3676169586" sldId="5591"/>
            <ac:spMk id="14" creationId="{FBA3E96F-1CDD-F639-ABE1-F1635AE79EA5}"/>
          </ac:spMkLst>
        </pc:spChg>
      </pc:sldChg>
      <pc:sldChg chg="delSp modSp mod">
        <pc:chgData name="Monika Harasim" userId="b8819c05-df7e-48cd-8bcf-d449dc9ad8f9" providerId="ADAL" clId="{35096B7A-8633-417B-AE6F-D2E6CF524BA4}" dt="2022-11-21T11:30:07.683" v="67871" actId="478"/>
        <pc:sldMkLst>
          <pc:docMk/>
          <pc:sldMk cId="2837159222" sldId="5593"/>
        </pc:sldMkLst>
        <pc:spChg chg="mod">
          <ac:chgData name="Monika Harasim" userId="b8819c05-df7e-48cd-8bcf-d449dc9ad8f9" providerId="ADAL" clId="{35096B7A-8633-417B-AE6F-D2E6CF524BA4}" dt="2022-11-18T12:36:00.405" v="64305" actId="13926"/>
          <ac:spMkLst>
            <pc:docMk/>
            <pc:sldMk cId="2837159222" sldId="5593"/>
            <ac:spMk id="2" creationId="{60A09CFF-F9C7-3999-E2F0-82D44ED40564}"/>
          </ac:spMkLst>
        </pc:spChg>
        <pc:spChg chg="del mod">
          <ac:chgData name="Monika Harasim" userId="b8819c05-df7e-48cd-8bcf-d449dc9ad8f9" providerId="ADAL" clId="{35096B7A-8633-417B-AE6F-D2E6CF524BA4}" dt="2022-11-21T11:30:07.683" v="67871" actId="478"/>
          <ac:spMkLst>
            <pc:docMk/>
            <pc:sldMk cId="2837159222" sldId="5593"/>
            <ac:spMk id="11" creationId="{CA088236-9634-8CE6-A4A2-E037E68E8331}"/>
          </ac:spMkLst>
        </pc:spChg>
      </pc:sldChg>
      <pc:sldChg chg="delSp modSp mod">
        <pc:chgData name="Monika Harasim" userId="b8819c05-df7e-48cd-8bcf-d449dc9ad8f9" providerId="ADAL" clId="{35096B7A-8633-417B-AE6F-D2E6CF524BA4}" dt="2022-11-21T11:30:03.924" v="67870" actId="478"/>
        <pc:sldMkLst>
          <pc:docMk/>
          <pc:sldMk cId="1645819923" sldId="5594"/>
        </pc:sldMkLst>
        <pc:spChg chg="mod">
          <ac:chgData name="Monika Harasim" userId="b8819c05-df7e-48cd-8bcf-d449dc9ad8f9" providerId="ADAL" clId="{35096B7A-8633-417B-AE6F-D2E6CF524BA4}" dt="2022-11-18T12:22:14.758" v="62555" actId="20577"/>
          <ac:spMkLst>
            <pc:docMk/>
            <pc:sldMk cId="1645819923" sldId="5594"/>
            <ac:spMk id="2" creationId="{1C4F6E17-68D7-B9D5-3891-63D73F0C80E1}"/>
          </ac:spMkLst>
        </pc:spChg>
        <pc:spChg chg="del mod">
          <ac:chgData name="Monika Harasim" userId="b8819c05-df7e-48cd-8bcf-d449dc9ad8f9" providerId="ADAL" clId="{35096B7A-8633-417B-AE6F-D2E6CF524BA4}" dt="2022-11-21T11:30:03.924" v="67870" actId="478"/>
          <ac:spMkLst>
            <pc:docMk/>
            <pc:sldMk cId="1645819923" sldId="5594"/>
            <ac:spMk id="11" creationId="{CA088236-9634-8CE6-A4A2-E037E68E8331}"/>
          </ac:spMkLst>
        </pc:spChg>
        <pc:spChg chg="del">
          <ac:chgData name="Monika Harasim" userId="b8819c05-df7e-48cd-8bcf-d449dc9ad8f9" providerId="ADAL" clId="{35096B7A-8633-417B-AE6F-D2E6CF524BA4}" dt="2022-11-18T12:20:46.664" v="62397" actId="478"/>
          <ac:spMkLst>
            <pc:docMk/>
            <pc:sldMk cId="1645819923" sldId="5594"/>
            <ac:spMk id="12" creationId="{5848B6D2-1E17-7902-8D24-9245F33AEBBE}"/>
          </ac:spMkLst>
        </pc:spChg>
      </pc:sldChg>
      <pc:sldChg chg="delSp modSp mod">
        <pc:chgData name="Monika Harasim" userId="b8819c05-df7e-48cd-8bcf-d449dc9ad8f9" providerId="ADAL" clId="{35096B7A-8633-417B-AE6F-D2E6CF524BA4}" dt="2022-11-21T11:30:11.136" v="67872" actId="478"/>
        <pc:sldMkLst>
          <pc:docMk/>
          <pc:sldMk cId="3715111018" sldId="5595"/>
        </pc:sldMkLst>
        <pc:spChg chg="mod">
          <ac:chgData name="Monika Harasim" userId="b8819c05-df7e-48cd-8bcf-d449dc9ad8f9" providerId="ADAL" clId="{35096B7A-8633-417B-AE6F-D2E6CF524BA4}" dt="2022-11-18T12:38:24.749" v="64686" actId="14100"/>
          <ac:spMkLst>
            <pc:docMk/>
            <pc:sldMk cId="3715111018" sldId="5595"/>
            <ac:spMk id="2" creationId="{088CFEF0-626E-03DE-EE10-F4689C9940D6}"/>
          </ac:spMkLst>
        </pc:spChg>
        <pc:spChg chg="del mod">
          <ac:chgData name="Monika Harasim" userId="b8819c05-df7e-48cd-8bcf-d449dc9ad8f9" providerId="ADAL" clId="{35096B7A-8633-417B-AE6F-D2E6CF524BA4}" dt="2022-11-21T11:30:11.136" v="67872" actId="478"/>
          <ac:spMkLst>
            <pc:docMk/>
            <pc:sldMk cId="3715111018" sldId="5595"/>
            <ac:spMk id="11" creationId="{CA088236-9634-8CE6-A4A2-E037E68E8331}"/>
          </ac:spMkLst>
        </pc:spChg>
      </pc:sldChg>
      <pc:sldChg chg="modSp mod">
        <pc:chgData name="Monika Harasim" userId="b8819c05-df7e-48cd-8bcf-d449dc9ad8f9" providerId="ADAL" clId="{35096B7A-8633-417B-AE6F-D2E6CF524BA4}" dt="2022-11-18T11:55:24.482" v="60112" actId="1076"/>
        <pc:sldMkLst>
          <pc:docMk/>
          <pc:sldMk cId="448224263" sldId="5596"/>
        </pc:sldMkLst>
        <pc:graphicFrameChg chg="mod">
          <ac:chgData name="Monika Harasim" userId="b8819c05-df7e-48cd-8bcf-d449dc9ad8f9" providerId="ADAL" clId="{35096B7A-8633-417B-AE6F-D2E6CF524BA4}" dt="2022-11-18T11:55:01.329" v="60111"/>
          <ac:graphicFrameMkLst>
            <pc:docMk/>
            <pc:sldMk cId="448224263" sldId="5596"/>
            <ac:graphicFrameMk id="48" creationId="{B8071C90-B163-49E7-AE75-EA885DE12DDE}"/>
          </ac:graphicFrameMkLst>
        </pc:graphicFrameChg>
        <pc:picChg chg="mod">
          <ac:chgData name="Monika Harasim" userId="b8819c05-df7e-48cd-8bcf-d449dc9ad8f9" providerId="ADAL" clId="{35096B7A-8633-417B-AE6F-D2E6CF524BA4}" dt="2022-11-18T11:55:24.482" v="60112" actId="1076"/>
          <ac:picMkLst>
            <pc:docMk/>
            <pc:sldMk cId="448224263" sldId="5596"/>
            <ac:picMk id="37" creationId="{902D33BD-09C6-490F-8B01-13B438019D2B}"/>
          </ac:picMkLst>
        </pc:picChg>
      </pc:sldChg>
      <pc:sldChg chg="addSp modSp mod">
        <pc:chgData name="Monika Harasim" userId="b8819c05-df7e-48cd-8bcf-d449dc9ad8f9" providerId="ADAL" clId="{35096B7A-8633-417B-AE6F-D2E6CF524BA4}" dt="2022-11-18T11:54:33.430" v="60110" actId="1076"/>
        <pc:sldMkLst>
          <pc:docMk/>
          <pc:sldMk cId="380781193" sldId="5597"/>
        </pc:sldMkLst>
        <pc:picChg chg="add mod">
          <ac:chgData name="Monika Harasim" userId="b8819c05-df7e-48cd-8bcf-d449dc9ad8f9" providerId="ADAL" clId="{35096B7A-8633-417B-AE6F-D2E6CF524BA4}" dt="2022-11-18T11:54:33.430" v="60110" actId="1076"/>
          <ac:picMkLst>
            <pc:docMk/>
            <pc:sldMk cId="380781193" sldId="5597"/>
            <ac:picMk id="4" creationId="{1E262988-E629-F642-06D1-405C89396651}"/>
          </ac:picMkLst>
        </pc:picChg>
      </pc:sldChg>
      <pc:sldChg chg="modSp mod">
        <pc:chgData name="Monika Harasim" userId="b8819c05-df7e-48cd-8bcf-d449dc9ad8f9" providerId="ADAL" clId="{35096B7A-8633-417B-AE6F-D2E6CF524BA4}" dt="2022-11-18T12:12:17.487" v="61691" actId="20577"/>
        <pc:sldMkLst>
          <pc:docMk/>
          <pc:sldMk cId="3727653097" sldId="5599"/>
        </pc:sldMkLst>
        <pc:graphicFrameChg chg="mod modGraphic">
          <ac:chgData name="Monika Harasim" userId="b8819c05-df7e-48cd-8bcf-d449dc9ad8f9" providerId="ADAL" clId="{35096B7A-8633-417B-AE6F-D2E6CF524BA4}" dt="2022-11-18T12:12:17.487" v="61691" actId="20577"/>
          <ac:graphicFrameMkLst>
            <pc:docMk/>
            <pc:sldMk cId="3727653097" sldId="5599"/>
            <ac:graphicFrameMk id="74" creationId="{AFE321EC-FD14-43D1-8CF3-96C46469E87E}"/>
          </ac:graphicFrameMkLst>
        </pc:graphicFrameChg>
      </pc:sldChg>
      <pc:sldChg chg="modSp mod">
        <pc:chgData name="Monika Harasim" userId="b8819c05-df7e-48cd-8bcf-d449dc9ad8f9" providerId="ADAL" clId="{35096B7A-8633-417B-AE6F-D2E6CF524BA4}" dt="2022-11-18T12:30:35.286" v="63543" actId="313"/>
        <pc:sldMkLst>
          <pc:docMk/>
          <pc:sldMk cId="2099547078" sldId="5600"/>
        </pc:sldMkLst>
        <pc:graphicFrameChg chg="mod modGraphic">
          <ac:chgData name="Monika Harasim" userId="b8819c05-df7e-48cd-8bcf-d449dc9ad8f9" providerId="ADAL" clId="{35096B7A-8633-417B-AE6F-D2E6CF524BA4}" dt="2022-11-18T12:30:35.286" v="63543" actId="313"/>
          <ac:graphicFrameMkLst>
            <pc:docMk/>
            <pc:sldMk cId="2099547078" sldId="5600"/>
            <ac:graphicFrameMk id="74" creationId="{AFE321EC-FD14-43D1-8CF3-96C46469E87E}"/>
          </ac:graphicFrameMkLst>
        </pc:graphicFrameChg>
      </pc:sldChg>
      <pc:sldChg chg="modSp del mod">
        <pc:chgData name="Monika Harasim" userId="b8819c05-df7e-48cd-8bcf-d449dc9ad8f9" providerId="ADAL" clId="{35096B7A-8633-417B-AE6F-D2E6CF524BA4}" dt="2022-11-21T14:24:26.977" v="68355" actId="47"/>
        <pc:sldMkLst>
          <pc:docMk/>
          <pc:sldMk cId="1007970269" sldId="5602"/>
        </pc:sldMkLst>
        <pc:graphicFrameChg chg="modGraphic">
          <ac:chgData name="Monika Harasim" userId="b8819c05-df7e-48cd-8bcf-d449dc9ad8f9" providerId="ADAL" clId="{35096B7A-8633-417B-AE6F-D2E6CF524BA4}" dt="2022-11-21T08:01:49.938" v="66440" actId="20577"/>
          <ac:graphicFrameMkLst>
            <pc:docMk/>
            <pc:sldMk cId="1007970269" sldId="5602"/>
            <ac:graphicFrameMk id="6" creationId="{FDD63D31-D6EC-4ADE-AF74-D3412A893928}"/>
          </ac:graphicFrameMkLst>
        </pc:graphicFrameChg>
      </pc:sldChg>
      <pc:sldChg chg="del">
        <pc:chgData name="Monika Harasim" userId="b8819c05-df7e-48cd-8bcf-d449dc9ad8f9" providerId="ADAL" clId="{35096B7A-8633-417B-AE6F-D2E6CF524BA4}" dt="2022-11-21T14:24:26.977" v="68355" actId="47"/>
        <pc:sldMkLst>
          <pc:docMk/>
          <pc:sldMk cId="2943397348" sldId="5603"/>
        </pc:sldMkLst>
      </pc:sldChg>
      <pc:sldChg chg="del">
        <pc:chgData name="Monika Harasim" userId="b8819c05-df7e-48cd-8bcf-d449dc9ad8f9" providerId="ADAL" clId="{35096B7A-8633-417B-AE6F-D2E6CF524BA4}" dt="2022-11-21T14:24:26.977" v="68355" actId="47"/>
        <pc:sldMkLst>
          <pc:docMk/>
          <pc:sldMk cId="4076001006" sldId="5604"/>
        </pc:sldMkLst>
      </pc:sldChg>
      <pc:sldChg chg="modSp mod">
        <pc:chgData name="Monika Harasim" userId="b8819c05-df7e-48cd-8bcf-d449dc9ad8f9" providerId="ADAL" clId="{35096B7A-8633-417B-AE6F-D2E6CF524BA4}" dt="2022-11-21T08:46:13.475" v="67431" actId="20577"/>
        <pc:sldMkLst>
          <pc:docMk/>
          <pc:sldMk cId="2716965438" sldId="5605"/>
        </pc:sldMkLst>
        <pc:spChg chg="mod">
          <ac:chgData name="Monika Harasim" userId="b8819c05-df7e-48cd-8bcf-d449dc9ad8f9" providerId="ADAL" clId="{35096B7A-8633-417B-AE6F-D2E6CF524BA4}" dt="2022-11-21T08:46:01.529" v="67391" actId="20577"/>
          <ac:spMkLst>
            <pc:docMk/>
            <pc:sldMk cId="2716965438" sldId="5605"/>
            <ac:spMk id="4" creationId="{001CDAA3-96F0-49E1-B674-331FCD7ABB41}"/>
          </ac:spMkLst>
        </pc:spChg>
        <pc:spChg chg="mod">
          <ac:chgData name="Monika Harasim" userId="b8819c05-df7e-48cd-8bcf-d449dc9ad8f9" providerId="ADAL" clId="{35096B7A-8633-417B-AE6F-D2E6CF524BA4}" dt="2022-11-21T08:46:13.475" v="67431" actId="20577"/>
          <ac:spMkLst>
            <pc:docMk/>
            <pc:sldMk cId="2716965438" sldId="5605"/>
            <ac:spMk id="6" creationId="{94F86E67-3702-43C4-B39A-5E10D1775E9E}"/>
          </ac:spMkLst>
        </pc:spChg>
      </pc:sldChg>
      <pc:sldChg chg="modSp del mod ord">
        <pc:chgData name="Monika Harasim" userId="b8819c05-df7e-48cd-8bcf-d449dc9ad8f9" providerId="ADAL" clId="{35096B7A-8633-417B-AE6F-D2E6CF524BA4}" dt="2022-11-21T14:26:42.533" v="68356" actId="47"/>
        <pc:sldMkLst>
          <pc:docMk/>
          <pc:sldMk cId="1275095621" sldId="5606"/>
        </pc:sldMkLst>
        <pc:spChg chg="mod">
          <ac:chgData name="Monika Harasim" userId="b8819c05-df7e-48cd-8bcf-d449dc9ad8f9" providerId="ADAL" clId="{35096B7A-8633-417B-AE6F-D2E6CF524BA4}" dt="2022-11-21T11:20:54.310" v="67822" actId="1076"/>
          <ac:spMkLst>
            <pc:docMk/>
            <pc:sldMk cId="1275095621" sldId="5606"/>
            <ac:spMk id="5" creationId="{1983AFA0-68D7-4626-A3B6-F4342623D71F}"/>
          </ac:spMkLst>
        </pc:spChg>
        <pc:spChg chg="mod">
          <ac:chgData name="Monika Harasim" userId="b8819c05-df7e-48cd-8bcf-d449dc9ad8f9" providerId="ADAL" clId="{35096B7A-8633-417B-AE6F-D2E6CF524BA4}" dt="2022-11-21T11:19:20.479" v="67764" actId="20577"/>
          <ac:spMkLst>
            <pc:docMk/>
            <pc:sldMk cId="1275095621" sldId="5606"/>
            <ac:spMk id="8" creationId="{8CFE94D3-BA68-4D35-864F-0C7A3AE08FE7}"/>
          </ac:spMkLst>
        </pc:spChg>
        <pc:spChg chg="mod">
          <ac:chgData name="Monika Harasim" userId="b8819c05-df7e-48cd-8bcf-d449dc9ad8f9" providerId="ADAL" clId="{35096B7A-8633-417B-AE6F-D2E6CF524BA4}" dt="2022-11-21T11:20:13.924" v="67816" actId="20577"/>
          <ac:spMkLst>
            <pc:docMk/>
            <pc:sldMk cId="1275095621" sldId="5606"/>
            <ac:spMk id="10" creationId="{F2FFF8FF-5034-4F74-A0F4-5CF686F28309}"/>
          </ac:spMkLst>
        </pc:spChg>
      </pc:sldChg>
      <pc:sldChg chg="addSp delSp modSp del mod ord">
        <pc:chgData name="Monika Harasim" userId="b8819c05-df7e-48cd-8bcf-d449dc9ad8f9" providerId="ADAL" clId="{35096B7A-8633-417B-AE6F-D2E6CF524BA4}" dt="2022-11-21T14:26:42.533" v="68356" actId="47"/>
        <pc:sldMkLst>
          <pc:docMk/>
          <pc:sldMk cId="2251430678" sldId="5607"/>
        </pc:sldMkLst>
        <pc:spChg chg="del">
          <ac:chgData name="Monika Harasim" userId="b8819c05-df7e-48cd-8bcf-d449dc9ad8f9" providerId="ADAL" clId="{35096B7A-8633-417B-AE6F-D2E6CF524BA4}" dt="2022-11-21T11:34:07.499" v="67881" actId="478"/>
          <ac:spMkLst>
            <pc:docMk/>
            <pc:sldMk cId="2251430678" sldId="5607"/>
            <ac:spMk id="3" creationId="{A4741C7C-0DE7-C66C-B5C6-0DA2C1DDB588}"/>
          </ac:spMkLst>
        </pc:spChg>
        <pc:spChg chg="del">
          <ac:chgData name="Monika Harasim" userId="b8819c05-df7e-48cd-8bcf-d449dc9ad8f9" providerId="ADAL" clId="{35096B7A-8633-417B-AE6F-D2E6CF524BA4}" dt="2022-11-21T11:33:58.558" v="67876" actId="478"/>
          <ac:spMkLst>
            <pc:docMk/>
            <pc:sldMk cId="2251430678" sldId="5607"/>
            <ac:spMk id="5" creationId="{1983AFA0-68D7-4626-A3B6-F4342623D71F}"/>
          </ac:spMkLst>
        </pc:spChg>
        <pc:spChg chg="del topLvl">
          <ac:chgData name="Monika Harasim" userId="b8819c05-df7e-48cd-8bcf-d449dc9ad8f9" providerId="ADAL" clId="{35096B7A-8633-417B-AE6F-D2E6CF524BA4}" dt="2022-11-21T11:34:05.719" v="67880" actId="478"/>
          <ac:spMkLst>
            <pc:docMk/>
            <pc:sldMk cId="2251430678" sldId="5607"/>
            <ac:spMk id="8" creationId="{569A097B-3F6E-CD38-0B4B-BC693E45EB59}"/>
          </ac:spMkLst>
        </pc:spChg>
        <pc:spChg chg="del topLvl">
          <ac:chgData name="Monika Harasim" userId="b8819c05-df7e-48cd-8bcf-d449dc9ad8f9" providerId="ADAL" clId="{35096B7A-8633-417B-AE6F-D2E6CF524BA4}" dt="2022-11-21T11:34:04.122" v="67879" actId="478"/>
          <ac:spMkLst>
            <pc:docMk/>
            <pc:sldMk cId="2251430678" sldId="5607"/>
            <ac:spMk id="9" creationId="{82F02719-1206-4513-915B-009596304C3E}"/>
          </ac:spMkLst>
        </pc:spChg>
        <pc:spChg chg="mod">
          <ac:chgData name="Monika Harasim" userId="b8819c05-df7e-48cd-8bcf-d449dc9ad8f9" providerId="ADAL" clId="{35096B7A-8633-417B-AE6F-D2E6CF524BA4}" dt="2022-11-21T11:33:53.506" v="67875"/>
          <ac:spMkLst>
            <pc:docMk/>
            <pc:sldMk cId="2251430678" sldId="5607"/>
            <ac:spMk id="10" creationId="{F2FFF8FF-5034-4F74-A0F4-5CF686F28309}"/>
          </ac:spMkLst>
        </pc:spChg>
        <pc:spChg chg="del mod">
          <ac:chgData name="Monika Harasim" userId="b8819c05-df7e-48cd-8bcf-d449dc9ad8f9" providerId="ADAL" clId="{35096B7A-8633-417B-AE6F-D2E6CF524BA4}" dt="2022-11-21T11:39:42.378" v="67939" actId="478"/>
          <ac:spMkLst>
            <pc:docMk/>
            <pc:sldMk cId="2251430678" sldId="5607"/>
            <ac:spMk id="11" creationId="{78C5C52D-8554-45B1-8987-89508964C3DB}"/>
          </ac:spMkLst>
        </pc:spChg>
        <pc:spChg chg="add mod">
          <ac:chgData name="Monika Harasim" userId="b8819c05-df7e-48cd-8bcf-d449dc9ad8f9" providerId="ADAL" clId="{35096B7A-8633-417B-AE6F-D2E6CF524BA4}" dt="2022-11-21T11:40:08.433" v="67943" actId="1076"/>
          <ac:spMkLst>
            <pc:docMk/>
            <pc:sldMk cId="2251430678" sldId="5607"/>
            <ac:spMk id="13" creationId="{37B233AC-8767-D3B1-DBCB-0B79C64928A9}"/>
          </ac:spMkLst>
        </pc:spChg>
        <pc:spChg chg="del">
          <ac:chgData name="Monika Harasim" userId="b8819c05-df7e-48cd-8bcf-d449dc9ad8f9" providerId="ADAL" clId="{35096B7A-8633-417B-AE6F-D2E6CF524BA4}" dt="2022-11-21T11:34:02.381" v="67878" actId="478"/>
          <ac:spMkLst>
            <pc:docMk/>
            <pc:sldMk cId="2251430678" sldId="5607"/>
            <ac:spMk id="14" creationId="{0280950B-5BFD-490C-85A2-5CF802EE6AE4}"/>
          </ac:spMkLst>
        </pc:spChg>
        <pc:spChg chg="add mod">
          <ac:chgData name="Monika Harasim" userId="b8819c05-df7e-48cd-8bcf-d449dc9ad8f9" providerId="ADAL" clId="{35096B7A-8633-417B-AE6F-D2E6CF524BA4}" dt="2022-11-21T11:46:06.677" v="68025" actId="404"/>
          <ac:spMkLst>
            <pc:docMk/>
            <pc:sldMk cId="2251430678" sldId="5607"/>
            <ac:spMk id="15" creationId="{CBAB7FF1-D578-5037-780A-CED97D715B72}"/>
          </ac:spMkLst>
        </pc:spChg>
        <pc:spChg chg="mod">
          <ac:chgData name="Monika Harasim" userId="b8819c05-df7e-48cd-8bcf-d449dc9ad8f9" providerId="ADAL" clId="{35096B7A-8633-417B-AE6F-D2E6CF524BA4}" dt="2022-11-21T11:33:46.101" v="67874" actId="20577"/>
          <ac:spMkLst>
            <pc:docMk/>
            <pc:sldMk cId="2251430678" sldId="5607"/>
            <ac:spMk id="17" creationId="{7D6954FF-60C9-4CB2-937E-6B7B4CD68D63}"/>
          </ac:spMkLst>
        </pc:spChg>
        <pc:spChg chg="del">
          <ac:chgData name="Monika Harasim" userId="b8819c05-df7e-48cd-8bcf-d449dc9ad8f9" providerId="ADAL" clId="{35096B7A-8633-417B-AE6F-D2E6CF524BA4}" dt="2022-11-21T11:34:00.788" v="67877" actId="478"/>
          <ac:spMkLst>
            <pc:docMk/>
            <pc:sldMk cId="2251430678" sldId="5607"/>
            <ac:spMk id="18" creationId="{C7DFA8D0-EA93-0D8A-646A-45CBC0038F8A}"/>
          </ac:spMkLst>
        </pc:spChg>
        <pc:spChg chg="mod">
          <ac:chgData name="Monika Harasim" userId="b8819c05-df7e-48cd-8bcf-d449dc9ad8f9" providerId="ADAL" clId="{35096B7A-8633-417B-AE6F-D2E6CF524BA4}" dt="2022-11-21T11:46:09.340" v="68026" actId="404"/>
          <ac:spMkLst>
            <pc:docMk/>
            <pc:sldMk cId="2251430678" sldId="5607"/>
            <ac:spMk id="22" creationId="{176831AB-A337-CB99-1BDD-E1120F74DAD5}"/>
          </ac:spMkLst>
        </pc:spChg>
        <pc:spChg chg="mod">
          <ac:chgData name="Monika Harasim" userId="b8819c05-df7e-48cd-8bcf-d449dc9ad8f9" providerId="ADAL" clId="{35096B7A-8633-417B-AE6F-D2E6CF524BA4}" dt="2022-11-21T11:40:29.448" v="67948"/>
          <ac:spMkLst>
            <pc:docMk/>
            <pc:sldMk cId="2251430678" sldId="5607"/>
            <ac:spMk id="25" creationId="{B281C208-2747-B178-CD81-0BDAE69AB4B8}"/>
          </ac:spMkLst>
        </pc:spChg>
        <pc:spChg chg="mod">
          <ac:chgData name="Monika Harasim" userId="b8819c05-df7e-48cd-8bcf-d449dc9ad8f9" providerId="ADAL" clId="{35096B7A-8633-417B-AE6F-D2E6CF524BA4}" dt="2022-11-21T11:40:35.248" v="67950"/>
          <ac:spMkLst>
            <pc:docMk/>
            <pc:sldMk cId="2251430678" sldId="5607"/>
            <ac:spMk id="28" creationId="{BDAB7E88-27C9-512B-BE68-6C9693572CFA}"/>
          </ac:spMkLst>
        </pc:spChg>
        <pc:spChg chg="mod">
          <ac:chgData name="Monika Harasim" userId="b8819c05-df7e-48cd-8bcf-d449dc9ad8f9" providerId="ADAL" clId="{35096B7A-8633-417B-AE6F-D2E6CF524BA4}" dt="2022-11-21T11:49:11.971" v="68055" actId="20577"/>
          <ac:spMkLst>
            <pc:docMk/>
            <pc:sldMk cId="2251430678" sldId="5607"/>
            <ac:spMk id="31" creationId="{1B803BE3-2C9A-F74F-CC67-65E157B447ED}"/>
          </ac:spMkLst>
        </pc:spChg>
        <pc:spChg chg="mod">
          <ac:chgData name="Monika Harasim" userId="b8819c05-df7e-48cd-8bcf-d449dc9ad8f9" providerId="ADAL" clId="{35096B7A-8633-417B-AE6F-D2E6CF524BA4}" dt="2022-11-21T11:49:00.837" v="68043" actId="20577"/>
          <ac:spMkLst>
            <pc:docMk/>
            <pc:sldMk cId="2251430678" sldId="5607"/>
            <ac:spMk id="34" creationId="{726BC8C5-271B-47D6-3CD3-A977CA48CB0A}"/>
          </ac:spMkLst>
        </pc:spChg>
        <pc:grpChg chg="del">
          <ac:chgData name="Monika Harasim" userId="b8819c05-df7e-48cd-8bcf-d449dc9ad8f9" providerId="ADAL" clId="{35096B7A-8633-417B-AE6F-D2E6CF524BA4}" dt="2022-11-21T11:34:04.122" v="67879" actId="478"/>
          <ac:grpSpMkLst>
            <pc:docMk/>
            <pc:sldMk cId="2251430678" sldId="5607"/>
            <ac:grpSpMk id="4" creationId="{3CB76400-CBDE-534D-DBB8-72A1C191DC3C}"/>
          </ac:grpSpMkLst>
        </pc:grpChg>
        <pc:grpChg chg="del">
          <ac:chgData name="Monika Harasim" userId="b8819c05-df7e-48cd-8bcf-d449dc9ad8f9" providerId="ADAL" clId="{35096B7A-8633-417B-AE6F-D2E6CF524BA4}" dt="2022-11-21T11:34:05.719" v="67880" actId="478"/>
          <ac:grpSpMkLst>
            <pc:docMk/>
            <pc:sldMk cId="2251430678" sldId="5607"/>
            <ac:grpSpMk id="6" creationId="{1796AF30-58B6-C13C-FAB3-C6C44A0BE5FC}"/>
          </ac:grpSpMkLst>
        </pc:grpChg>
        <pc:grpChg chg="add mod">
          <ac:chgData name="Monika Harasim" userId="b8819c05-df7e-48cd-8bcf-d449dc9ad8f9" providerId="ADAL" clId="{35096B7A-8633-417B-AE6F-D2E6CF524BA4}" dt="2022-11-21T11:49:24.635" v="68057" actId="14100"/>
          <ac:grpSpMkLst>
            <pc:docMk/>
            <pc:sldMk cId="2251430678" sldId="5607"/>
            <ac:grpSpMk id="19" creationId="{61D82562-58EB-4461-5CA3-0B1A01164912}"/>
          </ac:grpSpMkLst>
        </pc:grpChg>
        <pc:grpChg chg="add mod">
          <ac:chgData name="Monika Harasim" userId="b8819c05-df7e-48cd-8bcf-d449dc9ad8f9" providerId="ADAL" clId="{35096B7A-8633-417B-AE6F-D2E6CF524BA4}" dt="2022-11-21T11:49:24.635" v="68057" actId="14100"/>
          <ac:grpSpMkLst>
            <pc:docMk/>
            <pc:sldMk cId="2251430678" sldId="5607"/>
            <ac:grpSpMk id="20" creationId="{DEF5B122-82DF-76B2-BC6B-80AAC1D3F071}"/>
          </ac:grpSpMkLst>
        </pc:grpChg>
        <pc:grpChg chg="add del mod">
          <ac:chgData name="Monika Harasim" userId="b8819c05-df7e-48cd-8bcf-d449dc9ad8f9" providerId="ADAL" clId="{35096B7A-8633-417B-AE6F-D2E6CF524BA4}" dt="2022-11-21T11:44:47.839" v="68006" actId="478"/>
          <ac:grpSpMkLst>
            <pc:docMk/>
            <pc:sldMk cId="2251430678" sldId="5607"/>
            <ac:grpSpMk id="23" creationId="{DDA4320C-74E5-E166-CD09-279C5636A2CB}"/>
          </ac:grpSpMkLst>
        </pc:grpChg>
        <pc:grpChg chg="add del mod">
          <ac:chgData name="Monika Harasim" userId="b8819c05-df7e-48cd-8bcf-d449dc9ad8f9" providerId="ADAL" clId="{35096B7A-8633-417B-AE6F-D2E6CF524BA4}" dt="2022-11-21T11:44:46.504" v="68005" actId="478"/>
          <ac:grpSpMkLst>
            <pc:docMk/>
            <pc:sldMk cId="2251430678" sldId="5607"/>
            <ac:grpSpMk id="26" creationId="{A37692E3-B1D8-338E-0599-ADB870FD1FE6}"/>
          </ac:grpSpMkLst>
        </pc:grpChg>
        <pc:grpChg chg="add mod">
          <ac:chgData name="Monika Harasim" userId="b8819c05-df7e-48cd-8bcf-d449dc9ad8f9" providerId="ADAL" clId="{35096B7A-8633-417B-AE6F-D2E6CF524BA4}" dt="2022-11-21T11:49:37.872" v="68060" actId="1076"/>
          <ac:grpSpMkLst>
            <pc:docMk/>
            <pc:sldMk cId="2251430678" sldId="5607"/>
            <ac:grpSpMk id="29" creationId="{D0055600-BC8A-9C15-D2E0-8198E542E886}"/>
          </ac:grpSpMkLst>
        </pc:grpChg>
        <pc:grpChg chg="add mod">
          <ac:chgData name="Monika Harasim" userId="b8819c05-df7e-48cd-8bcf-d449dc9ad8f9" providerId="ADAL" clId="{35096B7A-8633-417B-AE6F-D2E6CF524BA4}" dt="2022-11-21T11:49:32.855" v="68058" actId="1076"/>
          <ac:grpSpMkLst>
            <pc:docMk/>
            <pc:sldMk cId="2251430678" sldId="5607"/>
            <ac:grpSpMk id="32" creationId="{BB33194D-1042-DE29-67FF-5CA88DBB2732}"/>
          </ac:grpSpMkLst>
        </pc:grpChg>
        <pc:graphicFrameChg chg="del mod">
          <ac:chgData name="Monika Harasim" userId="b8819c05-df7e-48cd-8bcf-d449dc9ad8f9" providerId="ADAL" clId="{35096B7A-8633-417B-AE6F-D2E6CF524BA4}" dt="2022-11-21T11:39:39.872" v="67937" actId="478"/>
          <ac:graphicFrameMkLst>
            <pc:docMk/>
            <pc:sldMk cId="2251430678" sldId="5607"/>
            <ac:graphicFrameMk id="2" creationId="{557DAFA3-009B-EC50-9F24-D1DD43C41D9B}"/>
          </ac:graphicFrameMkLst>
        </pc:graphicFrameChg>
        <pc:graphicFrameChg chg="del mod topLvl">
          <ac:chgData name="Monika Harasim" userId="b8819c05-df7e-48cd-8bcf-d449dc9ad8f9" providerId="ADAL" clId="{35096B7A-8633-417B-AE6F-D2E6CF524BA4}" dt="2022-11-21T11:39:37.781" v="67936" actId="478"/>
          <ac:graphicFrameMkLst>
            <pc:docMk/>
            <pc:sldMk cId="2251430678" sldId="5607"/>
            <ac:graphicFrameMk id="7" creationId="{61CCF33E-DB56-E7D7-252C-C29B8C98A38B}"/>
          </ac:graphicFrameMkLst>
        </pc:graphicFrameChg>
        <pc:graphicFrameChg chg="mod topLvl">
          <ac:chgData name="Monika Harasim" userId="b8819c05-df7e-48cd-8bcf-d449dc9ad8f9" providerId="ADAL" clId="{35096B7A-8633-417B-AE6F-D2E6CF524BA4}" dt="2022-11-21T11:44:10.671" v="67994"/>
          <ac:graphicFrameMkLst>
            <pc:docMk/>
            <pc:sldMk cId="2251430678" sldId="5607"/>
            <ac:graphicFrameMk id="12" creationId="{AF0C372A-CB9A-4C64-95D5-BC2E59518041}"/>
          </ac:graphicFrameMkLst>
        </pc:graphicFrameChg>
        <pc:graphicFrameChg chg="mod">
          <ac:chgData name="Monika Harasim" userId="b8819c05-df7e-48cd-8bcf-d449dc9ad8f9" providerId="ADAL" clId="{35096B7A-8633-417B-AE6F-D2E6CF524BA4}" dt="2022-11-21T11:44:35.650" v="68004"/>
          <ac:graphicFrameMkLst>
            <pc:docMk/>
            <pc:sldMk cId="2251430678" sldId="5607"/>
            <ac:graphicFrameMk id="21" creationId="{5845E05D-9435-B31A-0037-3711174E281E}"/>
          </ac:graphicFrameMkLst>
        </pc:graphicFrameChg>
        <pc:graphicFrameChg chg="mod">
          <ac:chgData name="Monika Harasim" userId="b8819c05-df7e-48cd-8bcf-d449dc9ad8f9" providerId="ADAL" clId="{35096B7A-8633-417B-AE6F-D2E6CF524BA4}" dt="2022-11-21T11:40:29.448" v="67948"/>
          <ac:graphicFrameMkLst>
            <pc:docMk/>
            <pc:sldMk cId="2251430678" sldId="5607"/>
            <ac:graphicFrameMk id="24" creationId="{AB990418-CBE7-C33C-CA60-010A0DBBF93C}"/>
          </ac:graphicFrameMkLst>
        </pc:graphicFrameChg>
        <pc:graphicFrameChg chg="mod">
          <ac:chgData name="Monika Harasim" userId="b8819c05-df7e-48cd-8bcf-d449dc9ad8f9" providerId="ADAL" clId="{35096B7A-8633-417B-AE6F-D2E6CF524BA4}" dt="2022-11-21T11:40:35.248" v="67950"/>
          <ac:graphicFrameMkLst>
            <pc:docMk/>
            <pc:sldMk cId="2251430678" sldId="5607"/>
            <ac:graphicFrameMk id="27" creationId="{71F29F7B-FFF6-3431-25F7-E4B68CC81A20}"/>
          </ac:graphicFrameMkLst>
        </pc:graphicFrameChg>
        <pc:graphicFrameChg chg="mod">
          <ac:chgData name="Monika Harasim" userId="b8819c05-df7e-48cd-8bcf-d449dc9ad8f9" providerId="ADAL" clId="{35096B7A-8633-417B-AE6F-D2E6CF524BA4}" dt="2022-11-21T11:44:51.904" v="68007"/>
          <ac:graphicFrameMkLst>
            <pc:docMk/>
            <pc:sldMk cId="2251430678" sldId="5607"/>
            <ac:graphicFrameMk id="30" creationId="{6E284C31-06D7-5238-E30A-62EC814D6091}"/>
          </ac:graphicFrameMkLst>
        </pc:graphicFrameChg>
        <pc:graphicFrameChg chg="mod">
          <ac:chgData name="Monika Harasim" userId="b8819c05-df7e-48cd-8bcf-d449dc9ad8f9" providerId="ADAL" clId="{35096B7A-8633-417B-AE6F-D2E6CF524BA4}" dt="2022-11-21T11:44:52.621" v="68008"/>
          <ac:graphicFrameMkLst>
            <pc:docMk/>
            <pc:sldMk cId="2251430678" sldId="5607"/>
            <ac:graphicFrameMk id="33" creationId="{BF9F5C7F-F587-D759-8A70-52A1EF1C786C}"/>
          </ac:graphicFrameMkLst>
        </pc:graphicFrameChg>
        <pc:picChg chg="mod">
          <ac:chgData name="Monika Harasim" userId="b8819c05-df7e-48cd-8bcf-d449dc9ad8f9" providerId="ADAL" clId="{35096B7A-8633-417B-AE6F-D2E6CF524BA4}" dt="2022-11-21T11:42:12.942" v="67977" actId="1076"/>
          <ac:picMkLst>
            <pc:docMk/>
            <pc:sldMk cId="2251430678" sldId="5607"/>
            <ac:picMk id="16" creationId="{996139C2-B6E5-4508-83B0-77593358A2B6}"/>
          </ac:picMkLst>
        </pc:picChg>
        <pc:cxnChg chg="add mod">
          <ac:chgData name="Monika Harasim" userId="b8819c05-df7e-48cd-8bcf-d449dc9ad8f9" providerId="ADAL" clId="{35096B7A-8633-417B-AE6F-D2E6CF524BA4}" dt="2022-11-21T11:50:56.675" v="68089" actId="692"/>
          <ac:cxnSpMkLst>
            <pc:docMk/>
            <pc:sldMk cId="2251430678" sldId="5607"/>
            <ac:cxnSpMk id="36" creationId="{8E5F100E-979A-4C46-98D5-5E59802B5B9C}"/>
          </ac:cxnSpMkLst>
        </pc:cxnChg>
        <pc:cxnChg chg="add mod">
          <ac:chgData name="Monika Harasim" userId="b8819c05-df7e-48cd-8bcf-d449dc9ad8f9" providerId="ADAL" clId="{35096B7A-8633-417B-AE6F-D2E6CF524BA4}" dt="2022-11-21T11:50:56.675" v="68089" actId="692"/>
          <ac:cxnSpMkLst>
            <pc:docMk/>
            <pc:sldMk cId="2251430678" sldId="5607"/>
            <ac:cxnSpMk id="38" creationId="{56363944-3DBE-EBB2-5EAF-8425F2558DBC}"/>
          </ac:cxnSpMkLst>
        </pc:cxnChg>
      </pc:sldChg>
      <pc:sldChg chg="add del ord">
        <pc:chgData name="Monika Harasim" userId="b8819c05-df7e-48cd-8bcf-d449dc9ad8f9" providerId="ADAL" clId="{35096B7A-8633-417B-AE6F-D2E6CF524BA4}" dt="2022-11-21T14:27:23.888" v="68357" actId="47"/>
        <pc:sldMkLst>
          <pc:docMk/>
          <pc:sldMk cId="1392776521" sldId="5608"/>
        </pc:sldMkLst>
      </pc:sldChg>
      <pc:sldChg chg="addSp delSp modSp add del mod">
        <pc:chgData name="Monika Harasim" userId="b8819c05-df7e-48cd-8bcf-d449dc9ad8f9" providerId="ADAL" clId="{35096B7A-8633-417B-AE6F-D2E6CF524BA4}" dt="2022-11-21T14:28:39.251" v="68359" actId="47"/>
        <pc:sldMkLst>
          <pc:docMk/>
          <pc:sldMk cId="49883007" sldId="5609"/>
        </pc:sldMkLst>
        <pc:spChg chg="add mod">
          <ac:chgData name="Monika Harasim" userId="b8819c05-df7e-48cd-8bcf-d449dc9ad8f9" providerId="ADAL" clId="{35096B7A-8633-417B-AE6F-D2E6CF524BA4}" dt="2022-11-21T12:34:28.082" v="68354" actId="20577"/>
          <ac:spMkLst>
            <pc:docMk/>
            <pc:sldMk cId="49883007" sldId="5609"/>
            <ac:spMk id="3" creationId="{965895B7-9FC2-C29F-7527-A7A0B4D39E23}"/>
          </ac:spMkLst>
        </pc:spChg>
        <pc:spChg chg="mod">
          <ac:chgData name="Monika Harasim" userId="b8819c05-df7e-48cd-8bcf-d449dc9ad8f9" providerId="ADAL" clId="{35096B7A-8633-417B-AE6F-D2E6CF524BA4}" dt="2022-11-21T12:18:06.769" v="68290" actId="1076"/>
          <ac:spMkLst>
            <pc:docMk/>
            <pc:sldMk cId="49883007" sldId="5609"/>
            <ac:spMk id="4" creationId="{C15723CB-79C1-CBBD-F3B8-A113CF424276}"/>
          </ac:spMkLst>
        </pc:spChg>
        <pc:spChg chg="mod">
          <ac:chgData name="Monika Harasim" userId="b8819c05-df7e-48cd-8bcf-d449dc9ad8f9" providerId="ADAL" clId="{35096B7A-8633-417B-AE6F-D2E6CF524BA4}" dt="2022-11-21T12:18:09.244" v="68291" actId="14100"/>
          <ac:spMkLst>
            <pc:docMk/>
            <pc:sldMk cId="49883007" sldId="5609"/>
            <ac:spMk id="5" creationId="{1983AFA0-68D7-4626-A3B6-F4342623D71F}"/>
          </ac:spMkLst>
        </pc:spChg>
        <pc:spChg chg="del">
          <ac:chgData name="Monika Harasim" userId="b8819c05-df7e-48cd-8bcf-d449dc9ad8f9" providerId="ADAL" clId="{35096B7A-8633-417B-AE6F-D2E6CF524BA4}" dt="2022-11-21T12:18:23.106" v="68296" actId="478"/>
          <ac:spMkLst>
            <pc:docMk/>
            <pc:sldMk cId="49883007" sldId="5609"/>
            <ac:spMk id="9" creationId="{82F02719-1206-4513-915B-009596304C3E}"/>
          </ac:spMkLst>
        </pc:spChg>
        <pc:graphicFrameChg chg="mod">
          <ac:chgData name="Monika Harasim" userId="b8819c05-df7e-48cd-8bcf-d449dc9ad8f9" providerId="ADAL" clId="{35096B7A-8633-417B-AE6F-D2E6CF524BA4}" dt="2022-11-21T12:18:17.719" v="68295" actId="1076"/>
          <ac:graphicFrameMkLst>
            <pc:docMk/>
            <pc:sldMk cId="49883007" sldId="5609"/>
            <ac:graphicFrameMk id="2" creationId="{AE590B28-0A65-B737-6321-D3E86C2FF976}"/>
          </ac:graphicFrameMkLst>
        </pc:graphicFrameChg>
      </pc:sldChg>
      <pc:sldChg chg="modSp mod">
        <pc:chgData name="Monika Harasim" userId="b8819c05-df7e-48cd-8bcf-d449dc9ad8f9" providerId="ADAL" clId="{35096B7A-8633-417B-AE6F-D2E6CF524BA4}" dt="2022-11-21T14:29:04.900" v="68391" actId="20577"/>
        <pc:sldMkLst>
          <pc:docMk/>
          <pc:sldMk cId="974665907" sldId="5611"/>
        </pc:sldMkLst>
        <pc:spChg chg="mod">
          <ac:chgData name="Monika Harasim" userId="b8819c05-df7e-48cd-8bcf-d449dc9ad8f9" providerId="ADAL" clId="{35096B7A-8633-417B-AE6F-D2E6CF524BA4}" dt="2022-11-21T14:29:04.900" v="68391" actId="20577"/>
          <ac:spMkLst>
            <pc:docMk/>
            <pc:sldMk cId="974665907" sldId="5611"/>
            <ac:spMk id="4" creationId="{C15723CB-79C1-CBBD-F3B8-A113CF424276}"/>
          </ac:spMkLst>
        </pc:spChg>
      </pc:sldChg>
    </pc:docChg>
  </pc:docChgLst>
  <pc:docChgLst>
    <pc:chgData name="Agnieszka Garbolińska" userId="14872cf5-1559-4fbb-9c43-53bb393ce866" providerId="ADAL" clId="{5F2712BB-D83C-4A7B-8B3B-E83AA8B8DA27}"/>
    <pc:docChg chg="undo custSel modSld">
      <pc:chgData name="Agnieszka Garbolińska" userId="14872cf5-1559-4fbb-9c43-53bb393ce866" providerId="ADAL" clId="{5F2712BB-D83C-4A7B-8B3B-E83AA8B8DA27}" dt="2022-11-21T14:23:28.556" v="985" actId="13926"/>
      <pc:docMkLst>
        <pc:docMk/>
      </pc:docMkLst>
      <pc:sldChg chg="modSp mod">
        <pc:chgData name="Agnieszka Garbolińska" userId="14872cf5-1559-4fbb-9c43-53bb393ce866" providerId="ADAL" clId="{5F2712BB-D83C-4A7B-8B3B-E83AA8B8DA27}" dt="2022-11-21T12:44:49.951" v="8" actId="20577"/>
        <pc:sldMkLst>
          <pc:docMk/>
          <pc:sldMk cId="3926559813" sldId="2288"/>
        </pc:sldMkLst>
        <pc:graphicFrameChg chg="modGraphic">
          <ac:chgData name="Agnieszka Garbolińska" userId="14872cf5-1559-4fbb-9c43-53bb393ce866" providerId="ADAL" clId="{5F2712BB-D83C-4A7B-8B3B-E83AA8B8DA27}" dt="2022-11-21T12:44:49.951" v="8" actId="20577"/>
          <ac:graphicFrameMkLst>
            <pc:docMk/>
            <pc:sldMk cId="3926559813" sldId="2288"/>
            <ac:graphicFrameMk id="15" creationId="{5FC828AD-2248-42A5-992E-9F5129DD9E38}"/>
          </ac:graphicFrameMkLst>
        </pc:graphicFrameChg>
      </pc:sldChg>
      <pc:sldChg chg="modSp mod">
        <pc:chgData name="Agnieszka Garbolińska" userId="14872cf5-1559-4fbb-9c43-53bb393ce866" providerId="ADAL" clId="{5F2712BB-D83C-4A7B-8B3B-E83AA8B8DA27}" dt="2022-11-21T13:08:03.386" v="254" actId="20577"/>
        <pc:sldMkLst>
          <pc:docMk/>
          <pc:sldMk cId="1908899329" sldId="3607"/>
        </pc:sldMkLst>
        <pc:spChg chg="mod">
          <ac:chgData name="Agnieszka Garbolińska" userId="14872cf5-1559-4fbb-9c43-53bb393ce866" providerId="ADAL" clId="{5F2712BB-D83C-4A7B-8B3B-E83AA8B8DA27}" dt="2022-11-21T12:59:57.187" v="154" actId="20577"/>
          <ac:spMkLst>
            <pc:docMk/>
            <pc:sldMk cId="1908899329" sldId="3607"/>
            <ac:spMk id="5" creationId="{1983AFA0-68D7-4626-A3B6-F4342623D71F}"/>
          </ac:spMkLst>
        </pc:spChg>
        <pc:spChg chg="mod">
          <ac:chgData name="Agnieszka Garbolińska" userId="14872cf5-1559-4fbb-9c43-53bb393ce866" providerId="ADAL" clId="{5F2712BB-D83C-4A7B-8B3B-E83AA8B8DA27}" dt="2022-11-21T13:08:03.386" v="254" actId="20577"/>
          <ac:spMkLst>
            <pc:docMk/>
            <pc:sldMk cId="1908899329" sldId="3607"/>
            <ac:spMk id="10" creationId="{F2FFF8FF-5034-4F74-A0F4-5CF686F28309}"/>
          </ac:spMkLst>
        </pc:spChg>
        <pc:spChg chg="mod">
          <ac:chgData name="Agnieszka Garbolińska" userId="14872cf5-1559-4fbb-9c43-53bb393ce866" providerId="ADAL" clId="{5F2712BB-D83C-4A7B-8B3B-E83AA8B8DA27}" dt="2022-11-21T13:00:58.416" v="172" actId="20577"/>
          <ac:spMkLst>
            <pc:docMk/>
            <pc:sldMk cId="1908899329" sldId="3607"/>
            <ac:spMk id="11" creationId="{78C5C52D-8554-45B1-8987-89508964C3DB}"/>
          </ac:spMkLst>
        </pc:spChg>
      </pc:sldChg>
      <pc:sldChg chg="modSp mod">
        <pc:chgData name="Agnieszka Garbolińska" userId="14872cf5-1559-4fbb-9c43-53bb393ce866" providerId="ADAL" clId="{5F2712BB-D83C-4A7B-8B3B-E83AA8B8DA27}" dt="2022-11-21T14:09:19.843" v="935" actId="20577"/>
        <pc:sldMkLst>
          <pc:docMk/>
          <pc:sldMk cId="2333180232" sldId="3636"/>
        </pc:sldMkLst>
        <pc:spChg chg="mod">
          <ac:chgData name="Agnieszka Garbolińska" userId="14872cf5-1559-4fbb-9c43-53bb393ce866" providerId="ADAL" clId="{5F2712BB-D83C-4A7B-8B3B-E83AA8B8DA27}" dt="2022-11-21T14:09:19.843" v="935" actId="20577"/>
          <ac:spMkLst>
            <pc:docMk/>
            <pc:sldMk cId="2333180232" sldId="3636"/>
            <ac:spMk id="2" creationId="{1D9AA82D-A7A2-33F7-E121-7D3047F49E61}"/>
          </ac:spMkLst>
        </pc:spChg>
        <pc:spChg chg="mod">
          <ac:chgData name="Agnieszka Garbolińska" userId="14872cf5-1559-4fbb-9c43-53bb393ce866" providerId="ADAL" clId="{5F2712BB-D83C-4A7B-8B3B-E83AA8B8DA27}" dt="2022-11-21T14:05:35.811" v="719" actId="404"/>
          <ac:spMkLst>
            <pc:docMk/>
            <pc:sldMk cId="2333180232" sldId="3636"/>
            <ac:spMk id="10" creationId="{F2FFF8FF-5034-4F74-A0F4-5CF686F28309}"/>
          </ac:spMkLst>
        </pc:spChg>
        <pc:graphicFrameChg chg="mod">
          <ac:chgData name="Agnieszka Garbolińska" userId="14872cf5-1559-4fbb-9c43-53bb393ce866" providerId="ADAL" clId="{5F2712BB-D83C-4A7B-8B3B-E83AA8B8DA27}" dt="2022-11-21T14:06:13.349" v="725"/>
          <ac:graphicFrameMkLst>
            <pc:docMk/>
            <pc:sldMk cId="2333180232" sldId="3636"/>
            <ac:graphicFrameMk id="13" creationId="{31DE8D7C-D38B-48C0-80A3-33AB611E8FA7}"/>
          </ac:graphicFrameMkLst>
        </pc:graphicFrameChg>
      </pc:sldChg>
      <pc:sldChg chg="addSp modSp mod">
        <pc:chgData name="Agnieszka Garbolińska" userId="14872cf5-1559-4fbb-9c43-53bb393ce866" providerId="ADAL" clId="{5F2712BB-D83C-4A7B-8B3B-E83AA8B8DA27}" dt="2022-11-21T13:06:18.816" v="227" actId="404"/>
        <pc:sldMkLst>
          <pc:docMk/>
          <pc:sldMk cId="2922266011" sldId="3647"/>
        </pc:sldMkLst>
        <pc:spChg chg="add mod">
          <ac:chgData name="Agnieszka Garbolińska" userId="14872cf5-1559-4fbb-9c43-53bb393ce866" providerId="ADAL" clId="{5F2712BB-D83C-4A7B-8B3B-E83AA8B8DA27}" dt="2022-11-21T13:06:18.816" v="227" actId="404"/>
          <ac:spMkLst>
            <pc:docMk/>
            <pc:sldMk cId="2922266011" sldId="3647"/>
            <ac:spMk id="2" creationId="{C9F7216E-7444-13E5-A926-EFEE3039E974}"/>
          </ac:spMkLst>
        </pc:spChg>
        <pc:spChg chg="mod">
          <ac:chgData name="Agnieszka Garbolińska" userId="14872cf5-1559-4fbb-9c43-53bb393ce866" providerId="ADAL" clId="{5F2712BB-D83C-4A7B-8B3B-E83AA8B8DA27}" dt="2022-11-21T12:55:18.872" v="103" actId="404"/>
          <ac:spMkLst>
            <pc:docMk/>
            <pc:sldMk cId="2922266011" sldId="3647"/>
            <ac:spMk id="6" creationId="{50C8644F-9490-4D1F-82B5-B104A13C4BBA}"/>
          </ac:spMkLst>
        </pc:spChg>
        <pc:picChg chg="mod">
          <ac:chgData name="Agnieszka Garbolińska" userId="14872cf5-1559-4fbb-9c43-53bb393ce866" providerId="ADAL" clId="{5F2712BB-D83C-4A7B-8B3B-E83AA8B8DA27}" dt="2022-11-21T12:55:42.888" v="110" actId="1037"/>
          <ac:picMkLst>
            <pc:docMk/>
            <pc:sldMk cId="2922266011" sldId="3647"/>
            <ac:picMk id="24" creationId="{2C25F29B-ADE8-48CC-8CBB-EF6779E8E595}"/>
          </ac:picMkLst>
        </pc:picChg>
        <pc:picChg chg="mod">
          <ac:chgData name="Agnieszka Garbolińska" userId="14872cf5-1559-4fbb-9c43-53bb393ce866" providerId="ADAL" clId="{5F2712BB-D83C-4A7B-8B3B-E83AA8B8DA27}" dt="2022-11-21T12:55:45.895" v="113" actId="1038"/>
          <ac:picMkLst>
            <pc:docMk/>
            <pc:sldMk cId="2922266011" sldId="3647"/>
            <ac:picMk id="25" creationId="{B5F7791D-AE1D-4CC3-A59C-AE144192695E}"/>
          </ac:picMkLst>
        </pc:picChg>
      </pc:sldChg>
      <pc:sldChg chg="modSp mod">
        <pc:chgData name="Agnieszka Garbolińska" userId="14872cf5-1559-4fbb-9c43-53bb393ce866" providerId="ADAL" clId="{5F2712BB-D83C-4A7B-8B3B-E83AA8B8DA27}" dt="2022-11-21T13:08:24.557" v="258" actId="255"/>
        <pc:sldMkLst>
          <pc:docMk/>
          <pc:sldMk cId="1769026857" sldId="3649"/>
        </pc:sldMkLst>
        <pc:spChg chg="mod">
          <ac:chgData name="Agnieszka Garbolińska" userId="14872cf5-1559-4fbb-9c43-53bb393ce866" providerId="ADAL" clId="{5F2712BB-D83C-4A7B-8B3B-E83AA8B8DA27}" dt="2022-11-21T13:08:24.557" v="258" actId="255"/>
          <ac:spMkLst>
            <pc:docMk/>
            <pc:sldMk cId="1769026857" sldId="3649"/>
            <ac:spMk id="6" creationId="{50C8644F-9490-4D1F-82B5-B104A13C4BBA}"/>
          </ac:spMkLst>
        </pc:spChg>
      </pc:sldChg>
      <pc:sldChg chg="modSp mod">
        <pc:chgData name="Agnieszka Garbolińska" userId="14872cf5-1559-4fbb-9c43-53bb393ce866" providerId="ADAL" clId="{5F2712BB-D83C-4A7B-8B3B-E83AA8B8DA27}" dt="2022-11-21T13:31:18.172" v="481" actId="27918"/>
        <pc:sldMkLst>
          <pc:docMk/>
          <pc:sldMk cId="332835703" sldId="3651"/>
        </pc:sldMkLst>
        <pc:spChg chg="mod">
          <ac:chgData name="Agnieszka Garbolińska" userId="14872cf5-1559-4fbb-9c43-53bb393ce866" providerId="ADAL" clId="{5F2712BB-D83C-4A7B-8B3B-E83AA8B8DA27}" dt="2022-11-21T13:29:01.463" v="443" actId="404"/>
          <ac:spMkLst>
            <pc:docMk/>
            <pc:sldMk cId="332835703" sldId="3651"/>
            <ac:spMk id="6" creationId="{50C8644F-9490-4D1F-82B5-B104A13C4BBA}"/>
          </ac:spMkLst>
        </pc:spChg>
      </pc:sldChg>
      <pc:sldChg chg="modSp mod">
        <pc:chgData name="Agnieszka Garbolińska" userId="14872cf5-1559-4fbb-9c43-53bb393ce866" providerId="ADAL" clId="{5F2712BB-D83C-4A7B-8B3B-E83AA8B8DA27}" dt="2022-11-21T14:20:06.759" v="964" actId="207"/>
        <pc:sldMkLst>
          <pc:docMk/>
          <pc:sldMk cId="503064013" sldId="3652"/>
        </pc:sldMkLst>
        <pc:spChg chg="mod">
          <ac:chgData name="Agnieszka Garbolińska" userId="14872cf5-1559-4fbb-9c43-53bb393ce866" providerId="ADAL" clId="{5F2712BB-D83C-4A7B-8B3B-E83AA8B8DA27}" dt="2022-11-21T14:15:10.510" v="962" actId="404"/>
          <ac:spMkLst>
            <pc:docMk/>
            <pc:sldMk cId="503064013" sldId="3652"/>
            <ac:spMk id="6" creationId="{50C8644F-9490-4D1F-82B5-B104A13C4BBA}"/>
          </ac:spMkLst>
        </pc:spChg>
        <pc:graphicFrameChg chg="mod">
          <ac:chgData name="Agnieszka Garbolińska" userId="14872cf5-1559-4fbb-9c43-53bb393ce866" providerId="ADAL" clId="{5F2712BB-D83C-4A7B-8B3B-E83AA8B8DA27}" dt="2022-11-21T14:20:06.759" v="964" actId="207"/>
          <ac:graphicFrameMkLst>
            <pc:docMk/>
            <pc:sldMk cId="503064013" sldId="3652"/>
            <ac:graphicFrameMk id="19" creationId="{DECEBC5C-65BF-40C1-BD2C-A0A22C4F9F0A}"/>
          </ac:graphicFrameMkLst>
        </pc:graphicFrameChg>
        <pc:graphicFrameChg chg="mod">
          <ac:chgData name="Agnieszka Garbolińska" userId="14872cf5-1559-4fbb-9c43-53bb393ce866" providerId="ADAL" clId="{5F2712BB-D83C-4A7B-8B3B-E83AA8B8DA27}" dt="2022-11-21T14:15:28.082" v="963" actId="207"/>
          <ac:graphicFrameMkLst>
            <pc:docMk/>
            <pc:sldMk cId="503064013" sldId="3652"/>
            <ac:graphicFrameMk id="43" creationId="{2F919E97-0C2A-4858-B609-5979644F793B}"/>
          </ac:graphicFrameMkLst>
        </pc:graphicFrameChg>
      </pc:sldChg>
      <pc:sldChg chg="modSp mod">
        <pc:chgData name="Agnieszka Garbolińska" userId="14872cf5-1559-4fbb-9c43-53bb393ce866" providerId="ADAL" clId="{5F2712BB-D83C-4A7B-8B3B-E83AA8B8DA27}" dt="2022-11-21T12:56:35.980" v="143" actId="20577"/>
        <pc:sldMkLst>
          <pc:docMk/>
          <pc:sldMk cId="1877763521" sldId="3666"/>
        </pc:sldMkLst>
        <pc:spChg chg="mod">
          <ac:chgData name="Agnieszka Garbolińska" userId="14872cf5-1559-4fbb-9c43-53bb393ce866" providerId="ADAL" clId="{5F2712BB-D83C-4A7B-8B3B-E83AA8B8DA27}" dt="2022-11-21T12:56:08.774" v="114" actId="404"/>
          <ac:spMkLst>
            <pc:docMk/>
            <pc:sldMk cId="1877763521" sldId="3666"/>
            <ac:spMk id="9" creationId="{8BFD86F3-FE0E-467C-894A-BD6B60A32C29}"/>
          </ac:spMkLst>
        </pc:spChg>
        <pc:graphicFrameChg chg="mod modGraphic">
          <ac:chgData name="Agnieszka Garbolińska" userId="14872cf5-1559-4fbb-9c43-53bb393ce866" providerId="ADAL" clId="{5F2712BB-D83C-4A7B-8B3B-E83AA8B8DA27}" dt="2022-11-21T12:56:35.980" v="143" actId="20577"/>
          <ac:graphicFrameMkLst>
            <pc:docMk/>
            <pc:sldMk cId="1877763521" sldId="3666"/>
            <ac:graphicFrameMk id="74" creationId="{AFE321EC-FD14-43D1-8CF3-96C46469E87E}"/>
          </ac:graphicFrameMkLst>
        </pc:graphicFrameChg>
        <pc:cxnChg chg="mod">
          <ac:chgData name="Agnieszka Garbolińska" userId="14872cf5-1559-4fbb-9c43-53bb393ce866" providerId="ADAL" clId="{5F2712BB-D83C-4A7B-8B3B-E83AA8B8DA27}" dt="2022-11-21T12:56:15.968" v="131" actId="1035"/>
          <ac:cxnSpMkLst>
            <pc:docMk/>
            <pc:sldMk cId="1877763521" sldId="3666"/>
            <ac:cxnSpMk id="75" creationId="{1BEFA8E8-86AB-4761-8E43-5B9D6D467506}"/>
          </ac:cxnSpMkLst>
        </pc:cxnChg>
      </pc:sldChg>
      <pc:sldChg chg="modSp mod">
        <pc:chgData name="Agnieszka Garbolińska" userId="14872cf5-1559-4fbb-9c43-53bb393ce866" providerId="ADAL" clId="{5F2712BB-D83C-4A7B-8B3B-E83AA8B8DA27}" dt="2022-11-21T13:10:26.208" v="300" actId="20577"/>
        <pc:sldMkLst>
          <pc:docMk/>
          <pc:sldMk cId="2331712191" sldId="3667"/>
        </pc:sldMkLst>
        <pc:spChg chg="mod">
          <ac:chgData name="Agnieszka Garbolińska" userId="14872cf5-1559-4fbb-9c43-53bb393ce866" providerId="ADAL" clId="{5F2712BB-D83C-4A7B-8B3B-E83AA8B8DA27}" dt="2022-11-21T13:09:46.120" v="264" actId="20577"/>
          <ac:spMkLst>
            <pc:docMk/>
            <pc:sldMk cId="2331712191" sldId="3667"/>
            <ac:spMk id="9" creationId="{8BFD86F3-FE0E-467C-894A-BD6B60A32C29}"/>
          </ac:spMkLst>
        </pc:spChg>
        <pc:graphicFrameChg chg="modGraphic">
          <ac:chgData name="Agnieszka Garbolińska" userId="14872cf5-1559-4fbb-9c43-53bb393ce866" providerId="ADAL" clId="{5F2712BB-D83C-4A7B-8B3B-E83AA8B8DA27}" dt="2022-11-21T13:10:26.208" v="300" actId="20577"/>
          <ac:graphicFrameMkLst>
            <pc:docMk/>
            <pc:sldMk cId="2331712191" sldId="3667"/>
            <ac:graphicFrameMk id="74" creationId="{AFE321EC-FD14-43D1-8CF3-96C46469E87E}"/>
          </ac:graphicFrameMkLst>
        </pc:graphicFrameChg>
      </pc:sldChg>
      <pc:sldChg chg="modSp mod">
        <pc:chgData name="Agnieszka Garbolińska" userId="14872cf5-1559-4fbb-9c43-53bb393ce866" providerId="ADAL" clId="{5F2712BB-D83C-4A7B-8B3B-E83AA8B8DA27}" dt="2022-11-21T13:30:23.949" v="477" actId="1035"/>
        <pc:sldMkLst>
          <pc:docMk/>
          <pc:sldMk cId="3971411134" sldId="3668"/>
        </pc:sldMkLst>
        <pc:spChg chg="mod">
          <ac:chgData name="Agnieszka Garbolińska" userId="14872cf5-1559-4fbb-9c43-53bb393ce866" providerId="ADAL" clId="{5F2712BB-D83C-4A7B-8B3B-E83AA8B8DA27}" dt="2022-11-21T13:29:44.438" v="444" actId="404"/>
          <ac:spMkLst>
            <pc:docMk/>
            <pc:sldMk cId="3971411134" sldId="3668"/>
            <ac:spMk id="9" creationId="{8BFD86F3-FE0E-467C-894A-BD6B60A32C29}"/>
          </ac:spMkLst>
        </pc:spChg>
        <pc:graphicFrameChg chg="modGraphic">
          <ac:chgData name="Agnieszka Garbolińska" userId="14872cf5-1559-4fbb-9c43-53bb393ce866" providerId="ADAL" clId="{5F2712BB-D83C-4A7B-8B3B-E83AA8B8DA27}" dt="2022-11-21T13:30:08.655" v="463" actId="20577"/>
          <ac:graphicFrameMkLst>
            <pc:docMk/>
            <pc:sldMk cId="3971411134" sldId="3668"/>
            <ac:graphicFrameMk id="74" creationId="{AFE321EC-FD14-43D1-8CF3-96C46469E87E}"/>
          </ac:graphicFrameMkLst>
        </pc:graphicFrameChg>
        <pc:cxnChg chg="mod">
          <ac:chgData name="Agnieszka Garbolińska" userId="14872cf5-1559-4fbb-9c43-53bb393ce866" providerId="ADAL" clId="{5F2712BB-D83C-4A7B-8B3B-E83AA8B8DA27}" dt="2022-11-21T13:30:23.949" v="477" actId="1035"/>
          <ac:cxnSpMkLst>
            <pc:docMk/>
            <pc:sldMk cId="3971411134" sldId="3668"/>
            <ac:cxnSpMk id="75" creationId="{1BEFA8E8-86AB-4761-8E43-5B9D6D467506}"/>
          </ac:cxnSpMkLst>
        </pc:cxnChg>
      </pc:sldChg>
      <pc:sldChg chg="modSp mod">
        <pc:chgData name="Agnieszka Garbolińska" userId="14872cf5-1559-4fbb-9c43-53bb393ce866" providerId="ADAL" clId="{5F2712BB-D83C-4A7B-8B3B-E83AA8B8DA27}" dt="2022-11-21T14:23:28.556" v="985" actId="13926"/>
        <pc:sldMkLst>
          <pc:docMk/>
          <pc:sldMk cId="4222707368" sldId="3670"/>
        </pc:sldMkLst>
        <pc:spChg chg="mod">
          <ac:chgData name="Agnieszka Garbolińska" userId="14872cf5-1559-4fbb-9c43-53bb393ce866" providerId="ADAL" clId="{5F2712BB-D83C-4A7B-8B3B-E83AA8B8DA27}" dt="2022-11-21T14:23:28.556" v="985" actId="13926"/>
          <ac:spMkLst>
            <pc:docMk/>
            <pc:sldMk cId="4222707368" sldId="3670"/>
            <ac:spMk id="9" creationId="{8BFD86F3-FE0E-467C-894A-BD6B60A32C29}"/>
          </ac:spMkLst>
        </pc:spChg>
        <pc:graphicFrameChg chg="mod modGraphic">
          <ac:chgData name="Agnieszka Garbolińska" userId="14872cf5-1559-4fbb-9c43-53bb393ce866" providerId="ADAL" clId="{5F2712BB-D83C-4A7B-8B3B-E83AA8B8DA27}" dt="2022-11-21T14:22:32.118" v="984" actId="20577"/>
          <ac:graphicFrameMkLst>
            <pc:docMk/>
            <pc:sldMk cId="4222707368" sldId="3670"/>
            <ac:graphicFrameMk id="74" creationId="{AFE321EC-FD14-43D1-8CF3-96C46469E87E}"/>
          </ac:graphicFrameMkLst>
        </pc:graphicFrameChg>
      </pc:sldChg>
      <pc:sldChg chg="modSp mod">
        <pc:chgData name="Agnieszka Garbolińska" userId="14872cf5-1559-4fbb-9c43-53bb393ce866" providerId="ADAL" clId="{5F2712BB-D83C-4A7B-8B3B-E83AA8B8DA27}" dt="2022-11-21T13:56:54.615" v="606" actId="403"/>
        <pc:sldMkLst>
          <pc:docMk/>
          <pc:sldMk cId="1115644085" sldId="3675"/>
        </pc:sldMkLst>
        <pc:spChg chg="mod">
          <ac:chgData name="Agnieszka Garbolińska" userId="14872cf5-1559-4fbb-9c43-53bb393ce866" providerId="ADAL" clId="{5F2712BB-D83C-4A7B-8B3B-E83AA8B8DA27}" dt="2022-11-21T13:53:49.098" v="582" actId="404"/>
          <ac:spMkLst>
            <pc:docMk/>
            <pc:sldMk cId="1115644085" sldId="3675"/>
            <ac:spMk id="10" creationId="{F2FFF8FF-5034-4F74-A0F4-5CF686F28309}"/>
          </ac:spMkLst>
        </pc:spChg>
        <pc:graphicFrameChg chg="modGraphic">
          <ac:chgData name="Agnieszka Garbolińska" userId="14872cf5-1559-4fbb-9c43-53bb393ce866" providerId="ADAL" clId="{5F2712BB-D83C-4A7B-8B3B-E83AA8B8DA27}" dt="2022-11-21T13:56:49.359" v="605" actId="403"/>
          <ac:graphicFrameMkLst>
            <pc:docMk/>
            <pc:sldMk cId="1115644085" sldId="3675"/>
            <ac:graphicFrameMk id="13" creationId="{9A462F87-12A0-4405-B3CB-67BA015D7CCD}"/>
          </ac:graphicFrameMkLst>
        </pc:graphicFrameChg>
        <pc:graphicFrameChg chg="modGraphic">
          <ac:chgData name="Agnieszka Garbolińska" userId="14872cf5-1559-4fbb-9c43-53bb393ce866" providerId="ADAL" clId="{5F2712BB-D83C-4A7B-8B3B-E83AA8B8DA27}" dt="2022-11-21T13:56:54.615" v="606" actId="403"/>
          <ac:graphicFrameMkLst>
            <pc:docMk/>
            <pc:sldMk cId="1115644085" sldId="3675"/>
            <ac:graphicFrameMk id="18" creationId="{C8D41816-DF97-413F-BC28-62B633DB93AE}"/>
          </ac:graphicFrameMkLst>
        </pc:graphicFrameChg>
      </pc:sldChg>
      <pc:sldChg chg="modSp mod">
        <pc:chgData name="Agnieszka Garbolińska" userId="14872cf5-1559-4fbb-9c43-53bb393ce866" providerId="ADAL" clId="{5F2712BB-D83C-4A7B-8B3B-E83AA8B8DA27}" dt="2022-11-21T13:56:14.628" v="604" actId="404"/>
        <pc:sldMkLst>
          <pc:docMk/>
          <pc:sldMk cId="303526978" sldId="3680"/>
        </pc:sldMkLst>
        <pc:spChg chg="mod">
          <ac:chgData name="Agnieszka Garbolińska" userId="14872cf5-1559-4fbb-9c43-53bb393ce866" providerId="ADAL" clId="{5F2712BB-D83C-4A7B-8B3B-E83AA8B8DA27}" dt="2022-11-21T13:56:14.628" v="604" actId="404"/>
          <ac:spMkLst>
            <pc:docMk/>
            <pc:sldMk cId="303526978" sldId="3680"/>
            <ac:spMk id="9" creationId="{8BFD86F3-FE0E-467C-894A-BD6B60A32C29}"/>
          </ac:spMkLst>
        </pc:spChg>
        <pc:graphicFrameChg chg="modGraphic">
          <ac:chgData name="Agnieszka Garbolińska" userId="14872cf5-1559-4fbb-9c43-53bb393ce866" providerId="ADAL" clId="{5F2712BB-D83C-4A7B-8B3B-E83AA8B8DA27}" dt="2022-11-21T13:56:07.149" v="603" actId="20577"/>
          <ac:graphicFrameMkLst>
            <pc:docMk/>
            <pc:sldMk cId="303526978" sldId="3680"/>
            <ac:graphicFrameMk id="74" creationId="{AFE321EC-FD14-43D1-8CF3-96C46469E87E}"/>
          </ac:graphicFrameMkLst>
        </pc:graphicFrameChg>
      </pc:sldChg>
      <pc:sldChg chg="modSp mod">
        <pc:chgData name="Agnieszka Garbolińska" userId="14872cf5-1559-4fbb-9c43-53bb393ce866" providerId="ADAL" clId="{5F2712BB-D83C-4A7B-8B3B-E83AA8B8DA27}" dt="2022-11-21T13:20:02.283" v="359" actId="14100"/>
        <pc:sldMkLst>
          <pc:docMk/>
          <pc:sldMk cId="2647759680" sldId="3720"/>
        </pc:sldMkLst>
        <pc:spChg chg="mod">
          <ac:chgData name="Agnieszka Garbolińska" userId="14872cf5-1559-4fbb-9c43-53bb393ce866" providerId="ADAL" clId="{5F2712BB-D83C-4A7B-8B3B-E83AA8B8DA27}" dt="2022-11-21T13:12:38.994" v="302" actId="404"/>
          <ac:spMkLst>
            <pc:docMk/>
            <pc:sldMk cId="2647759680" sldId="3720"/>
            <ac:spMk id="6" creationId="{50C8644F-9490-4D1F-82B5-B104A13C4BBA}"/>
          </ac:spMkLst>
        </pc:spChg>
        <pc:spChg chg="mod">
          <ac:chgData name="Agnieszka Garbolińska" userId="14872cf5-1559-4fbb-9c43-53bb393ce866" providerId="ADAL" clId="{5F2712BB-D83C-4A7B-8B3B-E83AA8B8DA27}" dt="2022-11-21T13:20:02.283" v="359" actId="14100"/>
          <ac:spMkLst>
            <pc:docMk/>
            <pc:sldMk cId="2647759680" sldId="3720"/>
            <ac:spMk id="27" creationId="{03F771C5-C929-43E9-8E7A-EBEBD83C9A69}"/>
          </ac:spMkLst>
        </pc:spChg>
      </pc:sldChg>
      <pc:sldChg chg="modSp mod">
        <pc:chgData name="Agnieszka Garbolińska" userId="14872cf5-1559-4fbb-9c43-53bb393ce866" providerId="ADAL" clId="{5F2712BB-D83C-4A7B-8B3B-E83AA8B8DA27}" dt="2022-11-21T13:41:07.059" v="530" actId="20577"/>
        <pc:sldMkLst>
          <pc:docMk/>
          <pc:sldMk cId="2729319147" sldId="3721"/>
        </pc:sldMkLst>
        <pc:spChg chg="mod">
          <ac:chgData name="Agnieszka Garbolińska" userId="14872cf5-1559-4fbb-9c43-53bb393ce866" providerId="ADAL" clId="{5F2712BB-D83C-4A7B-8B3B-E83AA8B8DA27}" dt="2022-11-21T13:30:52.596" v="479" actId="404"/>
          <ac:spMkLst>
            <pc:docMk/>
            <pc:sldMk cId="2729319147" sldId="3721"/>
            <ac:spMk id="6" creationId="{50C8644F-9490-4D1F-82B5-B104A13C4BBA}"/>
          </ac:spMkLst>
        </pc:spChg>
        <pc:spChg chg="mod">
          <ac:chgData name="Agnieszka Garbolińska" userId="14872cf5-1559-4fbb-9c43-53bb393ce866" providerId="ADAL" clId="{5F2712BB-D83C-4A7B-8B3B-E83AA8B8DA27}" dt="2022-11-21T13:41:07.059" v="530" actId="20577"/>
          <ac:spMkLst>
            <pc:docMk/>
            <pc:sldMk cId="2729319147" sldId="3721"/>
            <ac:spMk id="25" creationId="{4914B1AC-73C0-40FC-A6B0-57BEA1517850}"/>
          </ac:spMkLst>
        </pc:spChg>
      </pc:sldChg>
      <pc:sldChg chg="addSp modSp mod">
        <pc:chgData name="Agnieszka Garbolińska" userId="14872cf5-1559-4fbb-9c43-53bb393ce866" providerId="ADAL" clId="{5F2712BB-D83C-4A7B-8B3B-E83AA8B8DA27}" dt="2022-11-21T13:07:06.577" v="236" actId="5793"/>
        <pc:sldMkLst>
          <pc:docMk/>
          <pc:sldMk cId="2849075204" sldId="3731"/>
        </pc:sldMkLst>
        <pc:spChg chg="add mod">
          <ac:chgData name="Agnieszka Garbolińska" userId="14872cf5-1559-4fbb-9c43-53bb393ce866" providerId="ADAL" clId="{5F2712BB-D83C-4A7B-8B3B-E83AA8B8DA27}" dt="2022-11-21T13:07:06.577" v="236" actId="5793"/>
          <ac:spMkLst>
            <pc:docMk/>
            <pc:sldMk cId="2849075204" sldId="3731"/>
            <ac:spMk id="2" creationId="{599A676B-3A21-9387-57CA-A7C824EE3BEB}"/>
          </ac:spMkLst>
        </pc:spChg>
        <pc:spChg chg="mod">
          <ac:chgData name="Agnieszka Garbolińska" userId="14872cf5-1559-4fbb-9c43-53bb393ce866" providerId="ADAL" clId="{5F2712BB-D83C-4A7B-8B3B-E83AA8B8DA27}" dt="2022-11-21T12:56:56.496" v="145" actId="404"/>
          <ac:spMkLst>
            <pc:docMk/>
            <pc:sldMk cId="2849075204" sldId="3731"/>
            <ac:spMk id="6" creationId="{50C8644F-9490-4D1F-82B5-B104A13C4BBA}"/>
          </ac:spMkLst>
        </pc:spChg>
      </pc:sldChg>
      <pc:sldChg chg="modSp mod">
        <pc:chgData name="Agnieszka Garbolińska" userId="14872cf5-1559-4fbb-9c43-53bb393ce866" providerId="ADAL" clId="{5F2712BB-D83C-4A7B-8B3B-E83AA8B8DA27}" dt="2022-11-21T13:23:34.208" v="427" actId="20577"/>
        <pc:sldMkLst>
          <pc:docMk/>
          <pc:sldMk cId="1597877563" sldId="3732"/>
        </pc:sldMkLst>
        <pc:spChg chg="mod">
          <ac:chgData name="Agnieszka Garbolińska" userId="14872cf5-1559-4fbb-9c43-53bb393ce866" providerId="ADAL" clId="{5F2712BB-D83C-4A7B-8B3B-E83AA8B8DA27}" dt="2022-11-21T13:23:34.208" v="427" actId="20577"/>
          <ac:spMkLst>
            <pc:docMk/>
            <pc:sldMk cId="1597877563" sldId="3732"/>
            <ac:spMk id="27" creationId="{03F771C5-C929-43E9-8E7A-EBEBD83C9A69}"/>
          </ac:spMkLst>
        </pc:spChg>
      </pc:sldChg>
      <pc:sldChg chg="modSp mod">
        <pc:chgData name="Agnieszka Garbolińska" userId="14872cf5-1559-4fbb-9c43-53bb393ce866" providerId="ADAL" clId="{5F2712BB-D83C-4A7B-8B3B-E83AA8B8DA27}" dt="2022-11-21T13:48:59.471" v="535" actId="404"/>
        <pc:sldMkLst>
          <pc:docMk/>
          <pc:sldMk cId="952773430" sldId="3733"/>
        </pc:sldMkLst>
        <pc:spChg chg="mod">
          <ac:chgData name="Agnieszka Garbolińska" userId="14872cf5-1559-4fbb-9c43-53bb393ce866" providerId="ADAL" clId="{5F2712BB-D83C-4A7B-8B3B-E83AA8B8DA27}" dt="2022-11-21T13:48:59.471" v="535" actId="404"/>
          <ac:spMkLst>
            <pc:docMk/>
            <pc:sldMk cId="952773430" sldId="3733"/>
            <ac:spMk id="6" creationId="{50C8644F-9490-4D1F-82B5-B104A13C4BBA}"/>
          </ac:spMkLst>
        </pc:spChg>
        <pc:spChg chg="mod">
          <ac:chgData name="Agnieszka Garbolińska" userId="14872cf5-1559-4fbb-9c43-53bb393ce866" providerId="ADAL" clId="{5F2712BB-D83C-4A7B-8B3B-E83AA8B8DA27}" dt="2022-11-21T13:48:27.982" v="533" actId="20577"/>
          <ac:spMkLst>
            <pc:docMk/>
            <pc:sldMk cId="952773430" sldId="3733"/>
            <ac:spMk id="27" creationId="{03F771C5-C929-43E9-8E7A-EBEBD83C9A69}"/>
          </ac:spMkLst>
        </pc:spChg>
      </pc:sldChg>
      <pc:sldChg chg="modSp mod">
        <pc:chgData name="Agnieszka Garbolińska" userId="14872cf5-1559-4fbb-9c43-53bb393ce866" providerId="ADAL" clId="{5F2712BB-D83C-4A7B-8B3B-E83AA8B8DA27}" dt="2022-11-21T13:57:02.364" v="607" actId="403"/>
        <pc:sldMkLst>
          <pc:docMk/>
          <pc:sldMk cId="3862772344" sldId="3734"/>
        </pc:sldMkLst>
        <pc:graphicFrameChg chg="modGraphic">
          <ac:chgData name="Agnieszka Garbolińska" userId="14872cf5-1559-4fbb-9c43-53bb393ce866" providerId="ADAL" clId="{5F2712BB-D83C-4A7B-8B3B-E83AA8B8DA27}" dt="2022-11-21T13:57:02.364" v="607" actId="403"/>
          <ac:graphicFrameMkLst>
            <pc:docMk/>
            <pc:sldMk cId="3862772344" sldId="3734"/>
            <ac:graphicFrameMk id="11" creationId="{C2BBAD23-8C0E-464F-AF83-DB73DC121590}"/>
          </ac:graphicFrameMkLst>
        </pc:graphicFrameChg>
      </pc:sldChg>
      <pc:sldChg chg="modSp mod">
        <pc:chgData name="Agnieszka Garbolińska" userId="14872cf5-1559-4fbb-9c43-53bb393ce866" providerId="ADAL" clId="{5F2712BB-D83C-4A7B-8B3B-E83AA8B8DA27}" dt="2022-11-21T14:14:42.260" v="961" actId="20577"/>
        <pc:sldMkLst>
          <pc:docMk/>
          <pc:sldMk cId="433086582" sldId="3736"/>
        </pc:sldMkLst>
        <pc:spChg chg="mod">
          <ac:chgData name="Agnieszka Garbolińska" userId="14872cf5-1559-4fbb-9c43-53bb393ce866" providerId="ADAL" clId="{5F2712BB-D83C-4A7B-8B3B-E83AA8B8DA27}" dt="2022-11-21T14:10:07.953" v="937" actId="404"/>
          <ac:spMkLst>
            <pc:docMk/>
            <pc:sldMk cId="433086582" sldId="3736"/>
            <ac:spMk id="6" creationId="{50C8644F-9490-4D1F-82B5-B104A13C4BBA}"/>
          </ac:spMkLst>
        </pc:spChg>
        <pc:spChg chg="mod">
          <ac:chgData name="Agnieszka Garbolińska" userId="14872cf5-1559-4fbb-9c43-53bb393ce866" providerId="ADAL" clId="{5F2712BB-D83C-4A7B-8B3B-E83AA8B8DA27}" dt="2022-11-21T14:14:42.260" v="961" actId="20577"/>
          <ac:spMkLst>
            <pc:docMk/>
            <pc:sldMk cId="433086582" sldId="3736"/>
            <ac:spMk id="27" creationId="{03F771C5-C929-43E9-8E7A-EBEBD83C9A69}"/>
          </ac:spMkLst>
        </pc:spChg>
      </pc:sldChg>
      <pc:sldChg chg="modSp mod">
        <pc:chgData name="Agnieszka Garbolińska" userId="14872cf5-1559-4fbb-9c43-53bb393ce866" providerId="ADAL" clId="{5F2712BB-D83C-4A7B-8B3B-E83AA8B8DA27}" dt="2022-11-21T12:54:59.378" v="101" actId="20577"/>
        <pc:sldMkLst>
          <pc:docMk/>
          <pc:sldMk cId="3669591361" sldId="3757"/>
        </pc:sldMkLst>
        <pc:spChg chg="mod">
          <ac:chgData name="Agnieszka Garbolińska" userId="14872cf5-1559-4fbb-9c43-53bb393ce866" providerId="ADAL" clId="{5F2712BB-D83C-4A7B-8B3B-E83AA8B8DA27}" dt="2022-11-21T12:54:59.378" v="101" actId="20577"/>
          <ac:spMkLst>
            <pc:docMk/>
            <pc:sldMk cId="3669591361" sldId="3757"/>
            <ac:spMk id="2" creationId="{F2966EE2-F5E2-2174-244E-9DA48C73B86D}"/>
          </ac:spMkLst>
        </pc:spChg>
      </pc:sldChg>
      <pc:sldChg chg="modSp mod">
        <pc:chgData name="Agnieszka Garbolińska" userId="14872cf5-1559-4fbb-9c43-53bb393ce866" providerId="ADAL" clId="{5F2712BB-D83C-4A7B-8B3B-E83AA8B8DA27}" dt="2022-11-21T13:26:09.731" v="437" actId="20577"/>
        <pc:sldMkLst>
          <pc:docMk/>
          <pc:sldMk cId="3912061257" sldId="3759"/>
        </pc:sldMkLst>
        <pc:spChg chg="mod">
          <ac:chgData name="Agnieszka Garbolińska" userId="14872cf5-1559-4fbb-9c43-53bb393ce866" providerId="ADAL" clId="{5F2712BB-D83C-4A7B-8B3B-E83AA8B8DA27}" dt="2022-11-21T13:23:46.871" v="428" actId="404"/>
          <ac:spMkLst>
            <pc:docMk/>
            <pc:sldMk cId="3912061257" sldId="3759"/>
            <ac:spMk id="10" creationId="{F2FFF8FF-5034-4F74-A0F4-5CF686F28309}"/>
          </ac:spMkLst>
        </pc:spChg>
        <pc:spChg chg="mod">
          <ac:chgData name="Agnieszka Garbolińska" userId="14872cf5-1559-4fbb-9c43-53bb393ce866" providerId="ADAL" clId="{5F2712BB-D83C-4A7B-8B3B-E83AA8B8DA27}" dt="2022-11-21T13:26:09.731" v="437" actId="20577"/>
          <ac:spMkLst>
            <pc:docMk/>
            <pc:sldMk cId="3912061257" sldId="3759"/>
            <ac:spMk id="11" creationId="{78C5C52D-8554-45B1-8987-89508964C3DB}"/>
          </ac:spMkLst>
        </pc:spChg>
      </pc:sldChg>
      <pc:sldChg chg="modSp mod">
        <pc:chgData name="Agnieszka Garbolińska" userId="14872cf5-1559-4fbb-9c43-53bb393ce866" providerId="ADAL" clId="{5F2712BB-D83C-4A7B-8B3B-E83AA8B8DA27}" dt="2022-11-21T13:28:04.088" v="441" actId="20577"/>
        <pc:sldMkLst>
          <pc:docMk/>
          <pc:sldMk cId="2291192553" sldId="3760"/>
        </pc:sldMkLst>
        <pc:spChg chg="mod">
          <ac:chgData name="Agnieszka Garbolińska" userId="14872cf5-1559-4fbb-9c43-53bb393ce866" providerId="ADAL" clId="{5F2712BB-D83C-4A7B-8B3B-E83AA8B8DA27}" dt="2022-11-21T13:28:04.088" v="441" actId="20577"/>
          <ac:spMkLst>
            <pc:docMk/>
            <pc:sldMk cId="2291192553" sldId="3760"/>
            <ac:spMk id="5" creationId="{1983AFA0-68D7-4626-A3B6-F4342623D71F}"/>
          </ac:spMkLst>
        </pc:spChg>
        <pc:spChg chg="mod">
          <ac:chgData name="Agnieszka Garbolińska" userId="14872cf5-1559-4fbb-9c43-53bb393ce866" providerId="ADAL" clId="{5F2712BB-D83C-4A7B-8B3B-E83AA8B8DA27}" dt="2022-11-21T13:27:00.019" v="438" actId="404"/>
          <ac:spMkLst>
            <pc:docMk/>
            <pc:sldMk cId="2291192553" sldId="3760"/>
            <ac:spMk id="10" creationId="{F2FFF8FF-5034-4F74-A0F4-5CF686F28309}"/>
          </ac:spMkLst>
        </pc:spChg>
      </pc:sldChg>
      <pc:sldChg chg="modSp mod">
        <pc:chgData name="Agnieszka Garbolińska" userId="14872cf5-1559-4fbb-9c43-53bb393ce866" providerId="ADAL" clId="{5F2712BB-D83C-4A7B-8B3B-E83AA8B8DA27}" dt="2022-11-21T13:53:29.393" v="580" actId="14100"/>
        <pc:sldMkLst>
          <pc:docMk/>
          <pc:sldMk cId="881744581" sldId="3761"/>
        </pc:sldMkLst>
        <pc:spChg chg="mod">
          <ac:chgData name="Agnieszka Garbolińska" userId="14872cf5-1559-4fbb-9c43-53bb393ce866" providerId="ADAL" clId="{5F2712BB-D83C-4A7B-8B3B-E83AA8B8DA27}" dt="2022-11-21T13:53:29.393" v="580" actId="14100"/>
          <ac:spMkLst>
            <pc:docMk/>
            <pc:sldMk cId="881744581" sldId="3761"/>
            <ac:spMk id="2" creationId="{EA7A1D48-E568-0FDD-C096-99E4A085DAF5}"/>
          </ac:spMkLst>
        </pc:spChg>
        <pc:spChg chg="mod">
          <ac:chgData name="Agnieszka Garbolińska" userId="14872cf5-1559-4fbb-9c43-53bb393ce866" providerId="ADAL" clId="{5F2712BB-D83C-4A7B-8B3B-E83AA8B8DA27}" dt="2022-11-21T13:49:59.334" v="537" actId="20577"/>
          <ac:spMkLst>
            <pc:docMk/>
            <pc:sldMk cId="881744581" sldId="3761"/>
            <ac:spMk id="5" creationId="{1983AFA0-68D7-4626-A3B6-F4342623D71F}"/>
          </ac:spMkLst>
        </pc:spChg>
        <pc:spChg chg="mod">
          <ac:chgData name="Agnieszka Garbolińska" userId="14872cf5-1559-4fbb-9c43-53bb393ce866" providerId="ADAL" clId="{5F2712BB-D83C-4A7B-8B3B-E83AA8B8DA27}" dt="2022-11-21T13:49:42.079" v="536" actId="404"/>
          <ac:spMkLst>
            <pc:docMk/>
            <pc:sldMk cId="881744581" sldId="3761"/>
            <ac:spMk id="10" creationId="{F2FFF8FF-5034-4F74-A0F4-5CF686F28309}"/>
          </ac:spMkLst>
        </pc:spChg>
      </pc:sldChg>
      <pc:sldChg chg="modSp mod">
        <pc:chgData name="Agnieszka Garbolińska" userId="14872cf5-1559-4fbb-9c43-53bb393ce866" providerId="ADAL" clId="{5F2712BB-D83C-4A7B-8B3B-E83AA8B8DA27}" dt="2022-11-21T14:01:59.805" v="644" actId="20577"/>
        <pc:sldMkLst>
          <pc:docMk/>
          <pc:sldMk cId="3333724219" sldId="3762"/>
        </pc:sldMkLst>
        <pc:spChg chg="mod">
          <ac:chgData name="Agnieszka Garbolińska" userId="14872cf5-1559-4fbb-9c43-53bb393ce866" providerId="ADAL" clId="{5F2712BB-D83C-4A7B-8B3B-E83AA8B8DA27}" dt="2022-11-21T14:01:59.805" v="644" actId="20577"/>
          <ac:spMkLst>
            <pc:docMk/>
            <pc:sldMk cId="3333724219" sldId="3762"/>
            <ac:spMk id="5" creationId="{1983AFA0-68D7-4626-A3B6-F4342623D71F}"/>
          </ac:spMkLst>
        </pc:spChg>
        <pc:spChg chg="mod">
          <ac:chgData name="Agnieszka Garbolińska" userId="14872cf5-1559-4fbb-9c43-53bb393ce866" providerId="ADAL" clId="{5F2712BB-D83C-4A7B-8B3B-E83AA8B8DA27}" dt="2022-11-21T13:58:51.885" v="608" actId="404"/>
          <ac:spMkLst>
            <pc:docMk/>
            <pc:sldMk cId="3333724219" sldId="3762"/>
            <ac:spMk id="10" creationId="{F2FFF8FF-5034-4F74-A0F4-5CF686F28309}"/>
          </ac:spMkLst>
        </pc:spChg>
        <pc:spChg chg="mod">
          <ac:chgData name="Agnieszka Garbolińska" userId="14872cf5-1559-4fbb-9c43-53bb393ce866" providerId="ADAL" clId="{5F2712BB-D83C-4A7B-8B3B-E83AA8B8DA27}" dt="2022-11-21T14:00:55.869" v="643" actId="20577"/>
          <ac:spMkLst>
            <pc:docMk/>
            <pc:sldMk cId="3333724219" sldId="3762"/>
            <ac:spMk id="11" creationId="{78C5C52D-8554-45B1-8987-89508964C3DB}"/>
          </ac:spMkLst>
        </pc:spChg>
      </pc:sldChg>
      <pc:sldChg chg="addSp modSp mod">
        <pc:chgData name="Agnieszka Garbolińska" userId="14872cf5-1559-4fbb-9c43-53bb393ce866" providerId="ADAL" clId="{5F2712BB-D83C-4A7B-8B3B-E83AA8B8DA27}" dt="2022-11-21T14:03:54.490" v="693" actId="14100"/>
        <pc:sldMkLst>
          <pc:docMk/>
          <pc:sldMk cId="163811861" sldId="3763"/>
        </pc:sldMkLst>
        <pc:spChg chg="add mod">
          <ac:chgData name="Agnieszka Garbolińska" userId="14872cf5-1559-4fbb-9c43-53bb393ce866" providerId="ADAL" clId="{5F2712BB-D83C-4A7B-8B3B-E83AA8B8DA27}" dt="2022-11-21T14:03:54.490" v="693" actId="14100"/>
          <ac:spMkLst>
            <pc:docMk/>
            <pc:sldMk cId="163811861" sldId="3763"/>
            <ac:spMk id="2" creationId="{8AB32DC8-1407-5171-90DB-036947FB077A}"/>
          </ac:spMkLst>
        </pc:spChg>
        <pc:spChg chg="mod">
          <ac:chgData name="Agnieszka Garbolińska" userId="14872cf5-1559-4fbb-9c43-53bb393ce866" providerId="ADAL" clId="{5F2712BB-D83C-4A7B-8B3B-E83AA8B8DA27}" dt="2022-11-21T14:02:33.090" v="650" actId="404"/>
          <ac:spMkLst>
            <pc:docMk/>
            <pc:sldMk cId="163811861" sldId="3763"/>
            <ac:spMk id="6" creationId="{50C8644F-9490-4D1F-82B5-B104A13C4BBA}"/>
          </ac:spMkLst>
        </pc:spChg>
        <pc:spChg chg="mod">
          <ac:chgData name="Agnieszka Garbolińska" userId="14872cf5-1559-4fbb-9c43-53bb393ce866" providerId="ADAL" clId="{5F2712BB-D83C-4A7B-8B3B-E83AA8B8DA27}" dt="2022-11-21T14:02:17.549" v="647" actId="1076"/>
          <ac:spMkLst>
            <pc:docMk/>
            <pc:sldMk cId="163811861" sldId="3763"/>
            <ac:spMk id="50" creationId="{74BD4005-5F1C-4968-9E17-97073B105BCE}"/>
          </ac:spMkLst>
        </pc:spChg>
      </pc:sldChg>
      <pc:sldChg chg="modSp mod">
        <pc:chgData name="Agnieszka Garbolińska" userId="14872cf5-1559-4fbb-9c43-53bb393ce866" providerId="ADAL" clId="{5F2712BB-D83C-4A7B-8B3B-E83AA8B8DA27}" dt="2022-11-21T14:04:36.716" v="716" actId="20577"/>
        <pc:sldMkLst>
          <pc:docMk/>
          <pc:sldMk cId="27852152" sldId="3764"/>
        </pc:sldMkLst>
        <pc:graphicFrameChg chg="mod modGraphic">
          <ac:chgData name="Agnieszka Garbolińska" userId="14872cf5-1559-4fbb-9c43-53bb393ce866" providerId="ADAL" clId="{5F2712BB-D83C-4A7B-8B3B-E83AA8B8DA27}" dt="2022-11-21T14:04:36.716" v="716" actId="20577"/>
          <ac:graphicFrameMkLst>
            <pc:docMk/>
            <pc:sldMk cId="27852152" sldId="3764"/>
            <ac:graphicFrameMk id="74" creationId="{AFE321EC-FD14-43D1-8CF3-96C46469E87E}"/>
          </ac:graphicFrameMkLst>
        </pc:graphicFrameChg>
        <pc:cxnChg chg="mod">
          <ac:chgData name="Agnieszka Garbolińska" userId="14872cf5-1559-4fbb-9c43-53bb393ce866" providerId="ADAL" clId="{5F2712BB-D83C-4A7B-8B3B-E83AA8B8DA27}" dt="2022-11-21T14:04:28.948" v="715" actId="1035"/>
          <ac:cxnSpMkLst>
            <pc:docMk/>
            <pc:sldMk cId="27852152" sldId="3764"/>
            <ac:cxnSpMk id="75" creationId="{1BEFA8E8-86AB-4761-8E43-5B9D6D467506}"/>
          </ac:cxnSpMkLst>
        </pc:cxnChg>
      </pc:sldChg>
      <pc:sldChg chg="modSp mod">
        <pc:chgData name="Agnieszka Garbolińska" userId="14872cf5-1559-4fbb-9c43-53bb393ce866" providerId="ADAL" clId="{5F2712BB-D83C-4A7B-8B3B-E83AA8B8DA27}" dt="2022-11-21T14:05:12.953" v="718" actId="404"/>
        <pc:sldMkLst>
          <pc:docMk/>
          <pc:sldMk cId="3141823503" sldId="5578"/>
        </pc:sldMkLst>
        <pc:spChg chg="mod">
          <ac:chgData name="Agnieszka Garbolińska" userId="14872cf5-1559-4fbb-9c43-53bb393ce866" providerId="ADAL" clId="{5F2712BB-D83C-4A7B-8B3B-E83AA8B8DA27}" dt="2022-11-21T14:05:12.953" v="718" actId="404"/>
          <ac:spMkLst>
            <pc:docMk/>
            <pc:sldMk cId="3141823503" sldId="5578"/>
            <ac:spMk id="6" creationId="{50C8644F-9490-4D1F-82B5-B104A13C4BBA}"/>
          </ac:spMkLst>
        </pc:spChg>
      </pc:sldChg>
    </pc:docChg>
  </pc:docChgLst>
  <pc:docChgLst>
    <pc:chgData name="Monika Harasim" userId="b8819c05-df7e-48cd-8bcf-d449dc9ad8f9" providerId="ADAL" clId="{C095F102-1B7B-4272-A149-B04A22EB9466}"/>
    <pc:docChg chg="delSld modSld">
      <pc:chgData name="Monika Harasim" userId="b8819c05-df7e-48cd-8bcf-d449dc9ad8f9" providerId="ADAL" clId="{C095F102-1B7B-4272-A149-B04A22EB9466}" dt="2022-12-01T12:07:40.026" v="26" actId="47"/>
      <pc:docMkLst>
        <pc:docMk/>
      </pc:docMkLst>
      <pc:sldChg chg="del">
        <pc:chgData name="Monika Harasim" userId="b8819c05-df7e-48cd-8bcf-d449dc9ad8f9" providerId="ADAL" clId="{C095F102-1B7B-4272-A149-B04A22EB9466}" dt="2022-11-30T14:40:44.607" v="0" actId="47"/>
        <pc:sldMkLst>
          <pc:docMk/>
          <pc:sldMk cId="4125154968" sldId="3809"/>
        </pc:sldMkLst>
      </pc:sldChg>
      <pc:sldChg chg="modSp mod">
        <pc:chgData name="Monika Harasim" userId="b8819c05-df7e-48cd-8bcf-d449dc9ad8f9" providerId="ADAL" clId="{C095F102-1B7B-4272-A149-B04A22EB9466}" dt="2022-11-30T14:41:05.735" v="15" actId="20577"/>
        <pc:sldMkLst>
          <pc:docMk/>
          <pc:sldMk cId="361339062" sldId="3810"/>
        </pc:sldMkLst>
        <pc:spChg chg="mod">
          <ac:chgData name="Monika Harasim" userId="b8819c05-df7e-48cd-8bcf-d449dc9ad8f9" providerId="ADAL" clId="{C095F102-1B7B-4272-A149-B04A22EB9466}" dt="2022-11-30T14:41:05.735" v="15" actId="20577"/>
          <ac:spMkLst>
            <pc:docMk/>
            <pc:sldMk cId="361339062" sldId="3810"/>
            <ac:spMk id="8" creationId="{8CFE94D3-BA68-4D35-864F-0C7A3AE08FE7}"/>
          </ac:spMkLst>
        </pc:spChg>
      </pc:sldChg>
      <pc:sldChg chg="modSp mod">
        <pc:chgData name="Monika Harasim" userId="b8819c05-df7e-48cd-8bcf-d449dc9ad8f9" providerId="ADAL" clId="{C095F102-1B7B-4272-A149-B04A22EB9466}" dt="2022-11-30T14:41:09.246" v="17" actId="20577"/>
        <pc:sldMkLst>
          <pc:docMk/>
          <pc:sldMk cId="3468378115" sldId="3811"/>
        </pc:sldMkLst>
        <pc:spChg chg="mod">
          <ac:chgData name="Monika Harasim" userId="b8819c05-df7e-48cd-8bcf-d449dc9ad8f9" providerId="ADAL" clId="{C095F102-1B7B-4272-A149-B04A22EB9466}" dt="2022-11-30T14:41:09.246" v="17" actId="20577"/>
          <ac:spMkLst>
            <pc:docMk/>
            <pc:sldMk cId="3468378115" sldId="3811"/>
            <ac:spMk id="52" creationId="{83DBFFFA-71B4-4457-9C6D-5331F0F3078C}"/>
          </ac:spMkLst>
        </pc:spChg>
      </pc:sldChg>
      <pc:sldChg chg="modSp mod">
        <pc:chgData name="Monika Harasim" userId="b8819c05-df7e-48cd-8bcf-d449dc9ad8f9" providerId="ADAL" clId="{C095F102-1B7B-4272-A149-B04A22EB9466}" dt="2022-11-30T14:41:12.580" v="19" actId="20577"/>
        <pc:sldMkLst>
          <pc:docMk/>
          <pc:sldMk cId="1529688943" sldId="3812"/>
        </pc:sldMkLst>
        <pc:spChg chg="mod">
          <ac:chgData name="Monika Harasim" userId="b8819c05-df7e-48cd-8bcf-d449dc9ad8f9" providerId="ADAL" clId="{C095F102-1B7B-4272-A149-B04A22EB9466}" dt="2022-11-30T14:41:12.580" v="19" actId="20577"/>
          <ac:spMkLst>
            <pc:docMk/>
            <pc:sldMk cId="1529688943" sldId="3812"/>
            <ac:spMk id="8" creationId="{9E2081A0-4A25-43DC-B538-27EABDFA17CE}"/>
          </ac:spMkLst>
        </pc:spChg>
      </pc:sldChg>
      <pc:sldChg chg="modSp mod">
        <pc:chgData name="Monika Harasim" userId="b8819c05-df7e-48cd-8bcf-d449dc9ad8f9" providerId="ADAL" clId="{C095F102-1B7B-4272-A149-B04A22EB9466}" dt="2022-11-30T14:41:03.093" v="13" actId="20577"/>
        <pc:sldMkLst>
          <pc:docMk/>
          <pc:sldMk cId="364793767" sldId="3815"/>
        </pc:sldMkLst>
        <pc:spChg chg="mod">
          <ac:chgData name="Monika Harasim" userId="b8819c05-df7e-48cd-8bcf-d449dc9ad8f9" providerId="ADAL" clId="{C095F102-1B7B-4272-A149-B04A22EB9466}" dt="2022-11-30T14:41:03.093" v="13" actId="20577"/>
          <ac:spMkLst>
            <pc:docMk/>
            <pc:sldMk cId="364793767" sldId="3815"/>
            <ac:spMk id="4" creationId="{001CDAA3-96F0-49E1-B674-331FCD7ABB41}"/>
          </ac:spMkLst>
        </pc:spChg>
      </pc:sldChg>
      <pc:sldChg chg="modSp mod">
        <pc:chgData name="Monika Harasim" userId="b8819c05-df7e-48cd-8bcf-d449dc9ad8f9" providerId="ADAL" clId="{C095F102-1B7B-4272-A149-B04A22EB9466}" dt="2022-11-30T14:41:16.179" v="21" actId="20577"/>
        <pc:sldMkLst>
          <pc:docMk/>
          <pc:sldMk cId="1938181590" sldId="5589"/>
        </pc:sldMkLst>
        <pc:spChg chg="mod">
          <ac:chgData name="Monika Harasim" userId="b8819c05-df7e-48cd-8bcf-d449dc9ad8f9" providerId="ADAL" clId="{C095F102-1B7B-4272-A149-B04A22EB9466}" dt="2022-11-30T14:41:16.179" v="21" actId="20577"/>
          <ac:spMkLst>
            <pc:docMk/>
            <pc:sldMk cId="1938181590" sldId="5589"/>
            <ac:spMk id="38" creationId="{2D864BFD-F31C-4C34-9692-852B56F96B74}"/>
          </ac:spMkLst>
        </pc:spChg>
      </pc:sldChg>
      <pc:sldChg chg="del">
        <pc:chgData name="Monika Harasim" userId="b8819c05-df7e-48cd-8bcf-d449dc9ad8f9" providerId="ADAL" clId="{C095F102-1B7B-4272-A149-B04A22EB9466}" dt="2022-11-30T14:40:46.822" v="5" actId="47"/>
        <pc:sldMkLst>
          <pc:docMk/>
          <pc:sldMk cId="3676169586" sldId="5591"/>
        </pc:sldMkLst>
      </pc:sldChg>
      <pc:sldChg chg="del">
        <pc:chgData name="Monika Harasim" userId="b8819c05-df7e-48cd-8bcf-d449dc9ad8f9" providerId="ADAL" clId="{C095F102-1B7B-4272-A149-B04A22EB9466}" dt="2022-11-30T14:40:54.005" v="10" actId="47"/>
        <pc:sldMkLst>
          <pc:docMk/>
          <pc:sldMk cId="2837159222" sldId="5593"/>
        </pc:sldMkLst>
      </pc:sldChg>
      <pc:sldChg chg="del">
        <pc:chgData name="Monika Harasim" userId="b8819c05-df7e-48cd-8bcf-d449dc9ad8f9" providerId="ADAL" clId="{C095F102-1B7B-4272-A149-B04A22EB9466}" dt="2022-11-30T14:40:47.472" v="6" actId="47"/>
        <pc:sldMkLst>
          <pc:docMk/>
          <pc:sldMk cId="1645819923" sldId="5594"/>
        </pc:sldMkLst>
      </pc:sldChg>
      <pc:sldChg chg="del">
        <pc:chgData name="Monika Harasim" userId="b8819c05-df7e-48cd-8bcf-d449dc9ad8f9" providerId="ADAL" clId="{C095F102-1B7B-4272-A149-B04A22EB9466}" dt="2022-11-30T14:40:56.714" v="11" actId="47"/>
        <pc:sldMkLst>
          <pc:docMk/>
          <pc:sldMk cId="3715111018" sldId="5595"/>
        </pc:sldMkLst>
      </pc:sldChg>
      <pc:sldChg chg="del">
        <pc:chgData name="Monika Harasim" userId="b8819c05-df7e-48cd-8bcf-d449dc9ad8f9" providerId="ADAL" clId="{C095F102-1B7B-4272-A149-B04A22EB9466}" dt="2022-11-30T14:40:45.536" v="2" actId="47"/>
        <pc:sldMkLst>
          <pc:docMk/>
          <pc:sldMk cId="448224263" sldId="5596"/>
        </pc:sldMkLst>
      </pc:sldChg>
      <pc:sldChg chg="del">
        <pc:chgData name="Monika Harasim" userId="b8819c05-df7e-48cd-8bcf-d449dc9ad8f9" providerId="ADAL" clId="{C095F102-1B7B-4272-A149-B04A22EB9466}" dt="2022-11-30T14:40:45.922" v="3" actId="47"/>
        <pc:sldMkLst>
          <pc:docMk/>
          <pc:sldMk cId="380781193" sldId="5597"/>
        </pc:sldMkLst>
      </pc:sldChg>
      <pc:sldChg chg="del">
        <pc:chgData name="Monika Harasim" userId="b8819c05-df7e-48cd-8bcf-d449dc9ad8f9" providerId="ADAL" clId="{C095F102-1B7B-4272-A149-B04A22EB9466}" dt="2022-11-30T14:40:46.287" v="4" actId="47"/>
        <pc:sldMkLst>
          <pc:docMk/>
          <pc:sldMk cId="3727653097" sldId="5599"/>
        </pc:sldMkLst>
      </pc:sldChg>
      <pc:sldChg chg="del">
        <pc:chgData name="Monika Harasim" userId="b8819c05-df7e-48cd-8bcf-d449dc9ad8f9" providerId="ADAL" clId="{C095F102-1B7B-4272-A149-B04A22EB9466}" dt="2022-11-30T14:40:53.405" v="9" actId="47"/>
        <pc:sldMkLst>
          <pc:docMk/>
          <pc:sldMk cId="2099547078" sldId="5600"/>
        </pc:sldMkLst>
      </pc:sldChg>
      <pc:sldChg chg="del">
        <pc:chgData name="Monika Harasim" userId="b8819c05-df7e-48cd-8bcf-d449dc9ad8f9" providerId="ADAL" clId="{C095F102-1B7B-4272-A149-B04A22EB9466}" dt="2022-11-30T14:40:52.666" v="8" actId="47"/>
        <pc:sldMkLst>
          <pc:docMk/>
          <pc:sldMk cId="271297593" sldId="5601"/>
        </pc:sldMkLst>
      </pc:sldChg>
      <pc:sldChg chg="modSp mod">
        <pc:chgData name="Monika Harasim" userId="b8819c05-df7e-48cd-8bcf-d449dc9ad8f9" providerId="ADAL" clId="{C095F102-1B7B-4272-A149-B04A22EB9466}" dt="2022-11-30T14:42:43.787" v="25" actId="20577"/>
        <pc:sldMkLst>
          <pc:docMk/>
          <pc:sldMk cId="2943397348" sldId="5603"/>
        </pc:sldMkLst>
        <pc:graphicFrameChg chg="modGraphic">
          <ac:chgData name="Monika Harasim" userId="b8819c05-df7e-48cd-8bcf-d449dc9ad8f9" providerId="ADAL" clId="{C095F102-1B7B-4272-A149-B04A22EB9466}" dt="2022-11-30T14:42:43.787" v="25" actId="20577"/>
          <ac:graphicFrameMkLst>
            <pc:docMk/>
            <pc:sldMk cId="2943397348" sldId="5603"/>
            <ac:graphicFrameMk id="6" creationId="{FDD63D31-D6EC-4ADE-AF74-D3412A893928}"/>
          </ac:graphicFrameMkLst>
        </pc:graphicFrameChg>
      </pc:sldChg>
      <pc:sldChg chg="modSp del mod">
        <pc:chgData name="Monika Harasim" userId="b8819c05-df7e-48cd-8bcf-d449dc9ad8f9" providerId="ADAL" clId="{C095F102-1B7B-4272-A149-B04A22EB9466}" dt="2022-12-01T12:07:40.026" v="26" actId="47"/>
        <pc:sldMkLst>
          <pc:docMk/>
          <pc:sldMk cId="751679971" sldId="5610"/>
        </pc:sldMkLst>
        <pc:spChg chg="mod">
          <ac:chgData name="Monika Harasim" userId="b8819c05-df7e-48cd-8bcf-d449dc9ad8f9" providerId="ADAL" clId="{C095F102-1B7B-4272-A149-B04A22EB9466}" dt="2022-11-30T14:41:19.284" v="23" actId="20577"/>
          <ac:spMkLst>
            <pc:docMk/>
            <pc:sldMk cId="751679971" sldId="5610"/>
            <ac:spMk id="38" creationId="{2D864BFD-F31C-4C34-9692-852B56F96B74}"/>
          </ac:spMkLst>
        </pc:spChg>
      </pc:sldChg>
      <pc:sldChg chg="del">
        <pc:chgData name="Monika Harasim" userId="b8819c05-df7e-48cd-8bcf-d449dc9ad8f9" providerId="ADAL" clId="{C095F102-1B7B-4272-A149-B04A22EB9466}" dt="2022-11-30T14:40:48.212" v="7" actId="47"/>
        <pc:sldMkLst>
          <pc:docMk/>
          <pc:sldMk cId="974665907" sldId="5611"/>
        </pc:sldMkLst>
      </pc:sldChg>
      <pc:sldChg chg="del">
        <pc:chgData name="Monika Harasim" userId="b8819c05-df7e-48cd-8bcf-d449dc9ad8f9" providerId="ADAL" clId="{C095F102-1B7B-4272-A149-B04A22EB9466}" dt="2022-11-30T14:40:45.077" v="1" actId="47"/>
        <pc:sldMkLst>
          <pc:docMk/>
          <pc:sldMk cId="3950701264" sldId="5612"/>
        </pc:sldMkLst>
      </pc:sldChg>
    </pc:docChg>
  </pc:docChgLst>
  <pc:docChgLst>
    <pc:chgData name="Agnieszka Garbolińska" userId="14872cf5-1559-4fbb-9c43-53bb393ce866" providerId="ADAL" clId="{3F4801C5-B6D0-440A-9C3A-0E3855FBFB0E}"/>
    <pc:docChg chg="custSel modSld">
      <pc:chgData name="Agnieszka Garbolińska" userId="14872cf5-1559-4fbb-9c43-53bb393ce866" providerId="ADAL" clId="{3F4801C5-B6D0-440A-9C3A-0E3855FBFB0E}" dt="2022-11-21T17:03:30.125" v="1419" actId="20577"/>
      <pc:docMkLst>
        <pc:docMk/>
      </pc:docMkLst>
      <pc:sldChg chg="modSp mod">
        <pc:chgData name="Agnieszka Garbolińska" userId="14872cf5-1559-4fbb-9c43-53bb393ce866" providerId="ADAL" clId="{3F4801C5-B6D0-440A-9C3A-0E3855FBFB0E}" dt="2022-11-21T15:40:47.288" v="618" actId="20577"/>
        <pc:sldMkLst>
          <pc:docMk/>
          <pc:sldMk cId="242566777" sldId="3615"/>
        </pc:sldMkLst>
        <pc:spChg chg="mod">
          <ac:chgData name="Agnieszka Garbolińska" userId="14872cf5-1559-4fbb-9c43-53bb393ce866" providerId="ADAL" clId="{3F4801C5-B6D0-440A-9C3A-0E3855FBFB0E}" dt="2022-11-21T15:34:09.511" v="587" actId="404"/>
          <ac:spMkLst>
            <pc:docMk/>
            <pc:sldMk cId="242566777" sldId="3615"/>
            <ac:spMk id="10" creationId="{F2FFF8FF-5034-4F74-A0F4-5CF686F28309}"/>
          </ac:spMkLst>
        </pc:spChg>
        <pc:spChg chg="mod">
          <ac:chgData name="Agnieszka Garbolińska" userId="14872cf5-1559-4fbb-9c43-53bb393ce866" providerId="ADAL" clId="{3F4801C5-B6D0-440A-9C3A-0E3855FBFB0E}" dt="2022-11-21T15:40:47.288" v="618" actId="20577"/>
          <ac:spMkLst>
            <pc:docMk/>
            <pc:sldMk cId="242566777" sldId="3615"/>
            <ac:spMk id="11" creationId="{78C5C52D-8554-45B1-8987-89508964C3DB}"/>
          </ac:spMkLst>
        </pc:spChg>
      </pc:sldChg>
      <pc:sldChg chg="addSp modSp mod">
        <pc:chgData name="Agnieszka Garbolińska" userId="14872cf5-1559-4fbb-9c43-53bb393ce866" providerId="ADAL" clId="{3F4801C5-B6D0-440A-9C3A-0E3855FBFB0E}" dt="2022-11-21T17:03:30.125" v="1419" actId="20577"/>
        <pc:sldMkLst>
          <pc:docMk/>
          <pc:sldMk cId="2425702424" sldId="3617"/>
        </pc:sldMkLst>
        <pc:spChg chg="add mod">
          <ac:chgData name="Agnieszka Garbolińska" userId="14872cf5-1559-4fbb-9c43-53bb393ce866" providerId="ADAL" clId="{3F4801C5-B6D0-440A-9C3A-0E3855FBFB0E}" dt="2022-11-21T17:03:30.125" v="1419" actId="20577"/>
          <ac:spMkLst>
            <pc:docMk/>
            <pc:sldMk cId="2425702424" sldId="3617"/>
            <ac:spMk id="2" creationId="{08A92522-3405-6813-2DC6-4AF544BFC0F1}"/>
          </ac:spMkLst>
        </pc:spChg>
      </pc:sldChg>
      <pc:sldChg chg="delSp mod">
        <pc:chgData name="Agnieszka Garbolińska" userId="14872cf5-1559-4fbb-9c43-53bb393ce866" providerId="ADAL" clId="{3F4801C5-B6D0-440A-9C3A-0E3855FBFB0E}" dt="2022-11-21T14:59:05.579" v="2" actId="478"/>
        <pc:sldMkLst>
          <pc:docMk/>
          <pc:sldMk cId="2922266011" sldId="3647"/>
        </pc:sldMkLst>
        <pc:spChg chg="del">
          <ac:chgData name="Agnieszka Garbolińska" userId="14872cf5-1559-4fbb-9c43-53bb393ce866" providerId="ADAL" clId="{3F4801C5-B6D0-440A-9C3A-0E3855FBFB0E}" dt="2022-11-21T14:59:05.579" v="2" actId="478"/>
          <ac:spMkLst>
            <pc:docMk/>
            <pc:sldMk cId="2922266011" sldId="3647"/>
            <ac:spMk id="2" creationId="{C9F7216E-7444-13E5-A926-EFEE3039E974}"/>
          </ac:spMkLst>
        </pc:spChg>
      </pc:sldChg>
      <pc:sldChg chg="addSp modSp mod">
        <pc:chgData name="Agnieszka Garbolińska" userId="14872cf5-1559-4fbb-9c43-53bb393ce866" providerId="ADAL" clId="{3F4801C5-B6D0-440A-9C3A-0E3855FBFB0E}" dt="2022-11-21T15:12:02.279" v="254" actId="1038"/>
        <pc:sldMkLst>
          <pc:docMk/>
          <pc:sldMk cId="503064013" sldId="3652"/>
        </pc:sldMkLst>
        <pc:spChg chg="add mod">
          <ac:chgData name="Agnieszka Garbolińska" userId="14872cf5-1559-4fbb-9c43-53bb393ce866" providerId="ADAL" clId="{3F4801C5-B6D0-440A-9C3A-0E3855FBFB0E}" dt="2022-11-21T15:03:43.038" v="198"/>
          <ac:spMkLst>
            <pc:docMk/>
            <pc:sldMk cId="503064013" sldId="3652"/>
            <ac:spMk id="2" creationId="{28C7F163-4A27-E05F-363C-BD9D3BA67124}"/>
          </ac:spMkLst>
        </pc:spChg>
        <pc:picChg chg="mod">
          <ac:chgData name="Agnieszka Garbolińska" userId="14872cf5-1559-4fbb-9c43-53bb393ce866" providerId="ADAL" clId="{3F4801C5-B6D0-440A-9C3A-0E3855FBFB0E}" dt="2022-11-21T15:12:02.279" v="254" actId="1038"/>
          <ac:picMkLst>
            <pc:docMk/>
            <pc:sldMk cId="503064013" sldId="3652"/>
            <ac:picMk id="25" creationId="{B5F7791D-AE1D-4CC3-A59C-AE144192695E}"/>
          </ac:picMkLst>
        </pc:picChg>
      </pc:sldChg>
      <pc:sldChg chg="addSp modSp mod">
        <pc:chgData name="Agnieszka Garbolińska" userId="14872cf5-1559-4fbb-9c43-53bb393ce866" providerId="ADAL" clId="{3F4801C5-B6D0-440A-9C3A-0E3855FBFB0E}" dt="2022-11-21T15:26:57.461" v="389" actId="404"/>
        <pc:sldMkLst>
          <pc:docMk/>
          <pc:sldMk cId="1152246512" sldId="3653"/>
        </pc:sldMkLst>
        <pc:spChg chg="add mod">
          <ac:chgData name="Agnieszka Garbolińska" userId="14872cf5-1559-4fbb-9c43-53bb393ce866" providerId="ADAL" clId="{3F4801C5-B6D0-440A-9C3A-0E3855FBFB0E}" dt="2022-11-21T15:03:48.652" v="199"/>
          <ac:spMkLst>
            <pc:docMk/>
            <pc:sldMk cId="1152246512" sldId="3653"/>
            <ac:spMk id="2" creationId="{A8AF63BA-9D33-ADFA-52E1-509DC068CA51}"/>
          </ac:spMkLst>
        </pc:spChg>
        <pc:spChg chg="mod">
          <ac:chgData name="Agnieszka Garbolińska" userId="14872cf5-1559-4fbb-9c43-53bb393ce866" providerId="ADAL" clId="{3F4801C5-B6D0-440A-9C3A-0E3855FBFB0E}" dt="2022-11-21T15:26:57.461" v="389" actId="404"/>
          <ac:spMkLst>
            <pc:docMk/>
            <pc:sldMk cId="1152246512" sldId="3653"/>
            <ac:spMk id="6" creationId="{50C8644F-9490-4D1F-82B5-B104A13C4BBA}"/>
          </ac:spMkLst>
        </pc:spChg>
      </pc:sldChg>
      <pc:sldChg chg="addSp modSp mod">
        <pc:chgData name="Agnieszka Garbolińska" userId="14872cf5-1559-4fbb-9c43-53bb393ce866" providerId="ADAL" clId="{3F4801C5-B6D0-440A-9C3A-0E3855FBFB0E}" dt="2022-11-21T15:29:42.871" v="430" actId="1038"/>
        <pc:sldMkLst>
          <pc:docMk/>
          <pc:sldMk cId="1626222336" sldId="3654"/>
        </pc:sldMkLst>
        <pc:spChg chg="add mod">
          <ac:chgData name="Agnieszka Garbolińska" userId="14872cf5-1559-4fbb-9c43-53bb393ce866" providerId="ADAL" clId="{3F4801C5-B6D0-440A-9C3A-0E3855FBFB0E}" dt="2022-11-21T15:03:52.471" v="200"/>
          <ac:spMkLst>
            <pc:docMk/>
            <pc:sldMk cId="1626222336" sldId="3654"/>
            <ac:spMk id="2" creationId="{F5263AA7-00D4-0120-1921-65EC1D24064C}"/>
          </ac:spMkLst>
        </pc:spChg>
        <pc:spChg chg="mod">
          <ac:chgData name="Agnieszka Garbolińska" userId="14872cf5-1559-4fbb-9c43-53bb393ce866" providerId="ADAL" clId="{3F4801C5-B6D0-440A-9C3A-0E3855FBFB0E}" dt="2022-11-21T15:28:59.571" v="423" actId="404"/>
          <ac:spMkLst>
            <pc:docMk/>
            <pc:sldMk cId="1626222336" sldId="3654"/>
            <ac:spMk id="6" creationId="{50C8644F-9490-4D1F-82B5-B104A13C4BBA}"/>
          </ac:spMkLst>
        </pc:spChg>
        <pc:picChg chg="mod">
          <ac:chgData name="Agnieszka Garbolińska" userId="14872cf5-1559-4fbb-9c43-53bb393ce866" providerId="ADAL" clId="{3F4801C5-B6D0-440A-9C3A-0E3855FBFB0E}" dt="2022-11-21T15:29:42.871" v="430" actId="1038"/>
          <ac:picMkLst>
            <pc:docMk/>
            <pc:sldMk cId="1626222336" sldId="3654"/>
            <ac:picMk id="25" creationId="{B5F7791D-AE1D-4CC3-A59C-AE144192695E}"/>
          </ac:picMkLst>
        </pc:picChg>
      </pc:sldChg>
      <pc:sldChg chg="addSp modSp mod">
        <pc:chgData name="Agnieszka Garbolińska" userId="14872cf5-1559-4fbb-9c43-53bb393ce866" providerId="ADAL" clId="{3F4801C5-B6D0-440A-9C3A-0E3855FBFB0E}" dt="2022-11-21T15:41:06.524" v="619" actId="404"/>
        <pc:sldMkLst>
          <pc:docMk/>
          <pc:sldMk cId="3082839375" sldId="3655"/>
        </pc:sldMkLst>
        <pc:spChg chg="add mod">
          <ac:chgData name="Agnieszka Garbolińska" userId="14872cf5-1559-4fbb-9c43-53bb393ce866" providerId="ADAL" clId="{3F4801C5-B6D0-440A-9C3A-0E3855FBFB0E}" dt="2022-11-21T15:36:28.062" v="607"/>
          <ac:spMkLst>
            <pc:docMk/>
            <pc:sldMk cId="3082839375" sldId="3655"/>
            <ac:spMk id="2" creationId="{3E67288D-6D47-5571-CB89-3B6BF090927C}"/>
          </ac:spMkLst>
        </pc:spChg>
        <pc:spChg chg="mod">
          <ac:chgData name="Agnieszka Garbolińska" userId="14872cf5-1559-4fbb-9c43-53bb393ce866" providerId="ADAL" clId="{3F4801C5-B6D0-440A-9C3A-0E3855FBFB0E}" dt="2022-11-21T15:41:06.524" v="619" actId="404"/>
          <ac:spMkLst>
            <pc:docMk/>
            <pc:sldMk cId="3082839375" sldId="3655"/>
            <ac:spMk id="6" creationId="{50C8644F-9490-4D1F-82B5-B104A13C4BBA}"/>
          </ac:spMkLst>
        </pc:spChg>
      </pc:sldChg>
      <pc:sldChg chg="modSp mod">
        <pc:chgData name="Agnieszka Garbolińska" userId="14872cf5-1559-4fbb-9c43-53bb393ce866" providerId="ADAL" clId="{3F4801C5-B6D0-440A-9C3A-0E3855FBFB0E}" dt="2022-11-21T15:44:06.474" v="706" actId="404"/>
        <pc:sldMkLst>
          <pc:docMk/>
          <pc:sldMk cId="1584534078" sldId="3656"/>
        </pc:sldMkLst>
        <pc:spChg chg="mod">
          <ac:chgData name="Agnieszka Garbolińska" userId="14872cf5-1559-4fbb-9c43-53bb393ce866" providerId="ADAL" clId="{3F4801C5-B6D0-440A-9C3A-0E3855FBFB0E}" dt="2022-11-21T15:44:06.474" v="706" actId="404"/>
          <ac:spMkLst>
            <pc:docMk/>
            <pc:sldMk cId="1584534078" sldId="3656"/>
            <ac:spMk id="6" creationId="{50C8644F-9490-4D1F-82B5-B104A13C4BBA}"/>
          </ac:spMkLst>
        </pc:spChg>
      </pc:sldChg>
      <pc:sldChg chg="modSp mod">
        <pc:chgData name="Agnieszka Garbolińska" userId="14872cf5-1559-4fbb-9c43-53bb393ce866" providerId="ADAL" clId="{3F4801C5-B6D0-440A-9C3A-0E3855FBFB0E}" dt="2022-11-21T16:35:11.802" v="1070" actId="20577"/>
        <pc:sldMkLst>
          <pc:docMk/>
          <pc:sldMk cId="1297431990" sldId="3659"/>
        </pc:sldMkLst>
        <pc:spChg chg="mod">
          <ac:chgData name="Agnieszka Garbolińska" userId="14872cf5-1559-4fbb-9c43-53bb393ce866" providerId="ADAL" clId="{3F4801C5-B6D0-440A-9C3A-0E3855FBFB0E}" dt="2022-11-21T15:54:18.619" v="859" actId="404"/>
          <ac:spMkLst>
            <pc:docMk/>
            <pc:sldMk cId="1297431990" sldId="3659"/>
            <ac:spMk id="6" creationId="{50C8644F-9490-4D1F-82B5-B104A13C4BBA}"/>
          </ac:spMkLst>
        </pc:spChg>
        <pc:spChg chg="mod">
          <ac:chgData name="Agnieszka Garbolińska" userId="14872cf5-1559-4fbb-9c43-53bb393ce866" providerId="ADAL" clId="{3F4801C5-B6D0-440A-9C3A-0E3855FBFB0E}" dt="2022-11-21T16:35:11.802" v="1070" actId="20577"/>
          <ac:spMkLst>
            <pc:docMk/>
            <pc:sldMk cId="1297431990" sldId="3659"/>
            <ac:spMk id="50" creationId="{74BD4005-5F1C-4968-9E17-97073B105BCE}"/>
          </ac:spMkLst>
        </pc:spChg>
      </pc:sldChg>
      <pc:sldChg chg="modSp mod">
        <pc:chgData name="Agnieszka Garbolińska" userId="14872cf5-1559-4fbb-9c43-53bb393ce866" providerId="ADAL" clId="{3F4801C5-B6D0-440A-9C3A-0E3855FBFB0E}" dt="2022-11-21T15:25:59.206" v="387" actId="20577"/>
        <pc:sldMkLst>
          <pc:docMk/>
          <pc:sldMk cId="4222707368" sldId="3670"/>
        </pc:sldMkLst>
        <pc:spChg chg="mod">
          <ac:chgData name="Agnieszka Garbolińska" userId="14872cf5-1559-4fbb-9c43-53bb393ce866" providerId="ADAL" clId="{3F4801C5-B6D0-440A-9C3A-0E3855FBFB0E}" dt="2022-11-21T15:12:15.969" v="255" actId="13926"/>
          <ac:spMkLst>
            <pc:docMk/>
            <pc:sldMk cId="4222707368" sldId="3670"/>
            <ac:spMk id="9" creationId="{8BFD86F3-FE0E-467C-894A-BD6B60A32C29}"/>
          </ac:spMkLst>
        </pc:spChg>
        <pc:graphicFrameChg chg="mod modGraphic">
          <ac:chgData name="Agnieszka Garbolińska" userId="14872cf5-1559-4fbb-9c43-53bb393ce866" providerId="ADAL" clId="{3F4801C5-B6D0-440A-9C3A-0E3855FBFB0E}" dt="2022-11-21T15:25:59.206" v="387" actId="20577"/>
          <ac:graphicFrameMkLst>
            <pc:docMk/>
            <pc:sldMk cId="4222707368" sldId="3670"/>
            <ac:graphicFrameMk id="74" creationId="{AFE321EC-FD14-43D1-8CF3-96C46469E87E}"/>
          </ac:graphicFrameMkLst>
        </pc:graphicFrameChg>
      </pc:sldChg>
      <pc:sldChg chg="modSp mod">
        <pc:chgData name="Agnieszka Garbolińska" userId="14872cf5-1559-4fbb-9c43-53bb393ce866" providerId="ADAL" clId="{3F4801C5-B6D0-440A-9C3A-0E3855FBFB0E}" dt="2022-11-21T15:28:49.988" v="422" actId="404"/>
        <pc:sldMkLst>
          <pc:docMk/>
          <pc:sldMk cId="1465911083" sldId="3671"/>
        </pc:sldMkLst>
        <pc:spChg chg="mod">
          <ac:chgData name="Agnieszka Garbolińska" userId="14872cf5-1559-4fbb-9c43-53bb393ce866" providerId="ADAL" clId="{3F4801C5-B6D0-440A-9C3A-0E3855FBFB0E}" dt="2022-11-21T15:28:49.988" v="422" actId="404"/>
          <ac:spMkLst>
            <pc:docMk/>
            <pc:sldMk cId="1465911083" sldId="3671"/>
            <ac:spMk id="9" creationId="{8BFD86F3-FE0E-467C-894A-BD6B60A32C29}"/>
          </ac:spMkLst>
        </pc:spChg>
        <pc:graphicFrameChg chg="modGraphic">
          <ac:chgData name="Agnieszka Garbolińska" userId="14872cf5-1559-4fbb-9c43-53bb393ce866" providerId="ADAL" clId="{3F4801C5-B6D0-440A-9C3A-0E3855FBFB0E}" dt="2022-11-21T15:28:45.026" v="421" actId="20577"/>
          <ac:graphicFrameMkLst>
            <pc:docMk/>
            <pc:sldMk cId="1465911083" sldId="3671"/>
            <ac:graphicFrameMk id="74" creationId="{AFE321EC-FD14-43D1-8CF3-96C46469E87E}"/>
          </ac:graphicFrameMkLst>
        </pc:graphicFrameChg>
      </pc:sldChg>
      <pc:sldChg chg="modSp mod">
        <pc:chgData name="Agnieszka Garbolińska" userId="14872cf5-1559-4fbb-9c43-53bb393ce866" providerId="ADAL" clId="{3F4801C5-B6D0-440A-9C3A-0E3855FBFB0E}" dt="2022-11-21T15:34:03.136" v="586" actId="404"/>
        <pc:sldMkLst>
          <pc:docMk/>
          <pc:sldMk cId="1138503678" sldId="3672"/>
        </pc:sldMkLst>
        <pc:spChg chg="mod">
          <ac:chgData name="Agnieszka Garbolińska" userId="14872cf5-1559-4fbb-9c43-53bb393ce866" providerId="ADAL" clId="{3F4801C5-B6D0-440A-9C3A-0E3855FBFB0E}" dt="2022-11-21T15:34:03.136" v="586" actId="404"/>
          <ac:spMkLst>
            <pc:docMk/>
            <pc:sldMk cId="1138503678" sldId="3672"/>
            <ac:spMk id="9" creationId="{8BFD86F3-FE0E-467C-894A-BD6B60A32C29}"/>
          </ac:spMkLst>
        </pc:spChg>
        <pc:graphicFrameChg chg="mod modGraphic">
          <ac:chgData name="Agnieszka Garbolińska" userId="14872cf5-1559-4fbb-9c43-53bb393ce866" providerId="ADAL" clId="{3F4801C5-B6D0-440A-9C3A-0E3855FBFB0E}" dt="2022-11-21T15:33:46.027" v="585" actId="20577"/>
          <ac:graphicFrameMkLst>
            <pc:docMk/>
            <pc:sldMk cId="1138503678" sldId="3672"/>
            <ac:graphicFrameMk id="74" creationId="{AFE321EC-FD14-43D1-8CF3-96C46469E87E}"/>
          </ac:graphicFrameMkLst>
        </pc:graphicFrameChg>
      </pc:sldChg>
      <pc:sldChg chg="modSp mod">
        <pc:chgData name="Agnieszka Garbolińska" userId="14872cf5-1559-4fbb-9c43-53bb393ce866" providerId="ADAL" clId="{3F4801C5-B6D0-440A-9C3A-0E3855FBFB0E}" dt="2022-11-21T15:43:48.001" v="704" actId="20577"/>
        <pc:sldMkLst>
          <pc:docMk/>
          <pc:sldMk cId="678039394" sldId="3673"/>
        </pc:sldMkLst>
        <pc:graphicFrameChg chg="mod modGraphic">
          <ac:chgData name="Agnieszka Garbolińska" userId="14872cf5-1559-4fbb-9c43-53bb393ce866" providerId="ADAL" clId="{3F4801C5-B6D0-440A-9C3A-0E3855FBFB0E}" dt="2022-11-21T15:43:48.001" v="704" actId="20577"/>
          <ac:graphicFrameMkLst>
            <pc:docMk/>
            <pc:sldMk cId="678039394" sldId="3673"/>
            <ac:graphicFrameMk id="74" creationId="{AFE321EC-FD14-43D1-8CF3-96C46469E87E}"/>
          </ac:graphicFrameMkLst>
        </pc:graphicFrameChg>
      </pc:sldChg>
      <pc:sldChg chg="modSp mod">
        <pc:chgData name="Agnieszka Garbolińska" userId="14872cf5-1559-4fbb-9c43-53bb393ce866" providerId="ADAL" clId="{3F4801C5-B6D0-440A-9C3A-0E3855FBFB0E}" dt="2022-11-21T15:47:49.206" v="834" actId="20577"/>
        <pc:sldMkLst>
          <pc:docMk/>
          <pc:sldMk cId="878668774" sldId="3705"/>
        </pc:sldMkLst>
        <pc:spChg chg="mod">
          <ac:chgData name="Agnieszka Garbolińska" userId="14872cf5-1559-4fbb-9c43-53bb393ce866" providerId="ADAL" clId="{3F4801C5-B6D0-440A-9C3A-0E3855FBFB0E}" dt="2022-11-21T15:44:36.412" v="707" actId="404"/>
          <ac:spMkLst>
            <pc:docMk/>
            <pc:sldMk cId="878668774" sldId="3705"/>
            <ac:spMk id="9" creationId="{8BFD86F3-FE0E-467C-894A-BD6B60A32C29}"/>
          </ac:spMkLst>
        </pc:spChg>
        <pc:graphicFrameChg chg="mod modGraphic">
          <ac:chgData name="Agnieszka Garbolińska" userId="14872cf5-1559-4fbb-9c43-53bb393ce866" providerId="ADAL" clId="{3F4801C5-B6D0-440A-9C3A-0E3855FBFB0E}" dt="2022-11-21T15:47:49.206" v="834" actId="20577"/>
          <ac:graphicFrameMkLst>
            <pc:docMk/>
            <pc:sldMk cId="878668774" sldId="3705"/>
            <ac:graphicFrameMk id="74" creationId="{AFE321EC-FD14-43D1-8CF3-96C46469E87E}"/>
          </ac:graphicFrameMkLst>
        </pc:graphicFrameChg>
      </pc:sldChg>
      <pc:sldChg chg="modSp mod">
        <pc:chgData name="Agnieszka Garbolińska" userId="14872cf5-1559-4fbb-9c43-53bb393ce866" providerId="ADAL" clId="{3F4801C5-B6D0-440A-9C3A-0E3855FBFB0E}" dt="2022-11-21T16:32:54.750" v="1028" actId="1036"/>
        <pc:sldMkLst>
          <pc:docMk/>
          <pc:sldMk cId="2660496345" sldId="3707"/>
        </pc:sldMkLst>
        <pc:graphicFrameChg chg="mod modGraphic">
          <ac:chgData name="Agnieszka Garbolińska" userId="14872cf5-1559-4fbb-9c43-53bb393ce866" providerId="ADAL" clId="{3F4801C5-B6D0-440A-9C3A-0E3855FBFB0E}" dt="2022-11-21T16:32:54.750" v="1028" actId="1036"/>
          <ac:graphicFrameMkLst>
            <pc:docMk/>
            <pc:sldMk cId="2660496345" sldId="3707"/>
            <ac:graphicFrameMk id="74" creationId="{AFE321EC-FD14-43D1-8CF3-96C46469E87E}"/>
          </ac:graphicFrameMkLst>
        </pc:graphicFrameChg>
      </pc:sldChg>
      <pc:sldChg chg="delSp mod">
        <pc:chgData name="Agnieszka Garbolińska" userId="14872cf5-1559-4fbb-9c43-53bb393ce866" providerId="ADAL" clId="{3F4801C5-B6D0-440A-9C3A-0E3855FBFB0E}" dt="2022-11-21T14:59:14.259" v="3" actId="478"/>
        <pc:sldMkLst>
          <pc:docMk/>
          <pc:sldMk cId="2849075204" sldId="3731"/>
        </pc:sldMkLst>
        <pc:spChg chg="del">
          <ac:chgData name="Agnieszka Garbolińska" userId="14872cf5-1559-4fbb-9c43-53bb393ce866" providerId="ADAL" clId="{3F4801C5-B6D0-440A-9C3A-0E3855FBFB0E}" dt="2022-11-21T14:59:14.259" v="3" actId="478"/>
          <ac:spMkLst>
            <pc:docMk/>
            <pc:sldMk cId="2849075204" sldId="3731"/>
            <ac:spMk id="2" creationId="{599A676B-3A21-9387-57CA-A7C824EE3BEB}"/>
          </ac:spMkLst>
        </pc:spChg>
      </pc:sldChg>
      <pc:sldChg chg="modSp mod">
        <pc:chgData name="Agnieszka Garbolińska" userId="14872cf5-1559-4fbb-9c43-53bb393ce866" providerId="ADAL" clId="{3F4801C5-B6D0-440A-9C3A-0E3855FBFB0E}" dt="2022-11-21T15:05:05.380" v="208" actId="404"/>
        <pc:sldMkLst>
          <pc:docMk/>
          <pc:sldMk cId="3862772344" sldId="3734"/>
        </pc:sldMkLst>
        <pc:spChg chg="mod">
          <ac:chgData name="Agnieszka Garbolińska" userId="14872cf5-1559-4fbb-9c43-53bb393ce866" providerId="ADAL" clId="{3F4801C5-B6D0-440A-9C3A-0E3855FBFB0E}" dt="2022-11-21T15:05:05.380" v="208" actId="404"/>
          <ac:spMkLst>
            <pc:docMk/>
            <pc:sldMk cId="3862772344" sldId="3734"/>
            <ac:spMk id="6" creationId="{50C8644F-9490-4D1F-82B5-B104A13C4BBA}"/>
          </ac:spMkLst>
        </pc:spChg>
      </pc:sldChg>
      <pc:sldChg chg="addSp modSp mod">
        <pc:chgData name="Agnieszka Garbolińska" userId="14872cf5-1559-4fbb-9c43-53bb393ce866" providerId="ADAL" clId="{3F4801C5-B6D0-440A-9C3A-0E3855FBFB0E}" dt="2022-11-21T15:07:02.177" v="247" actId="20577"/>
        <pc:sldMkLst>
          <pc:docMk/>
          <pc:sldMk cId="433086582" sldId="3736"/>
        </pc:sldMkLst>
        <pc:spChg chg="add mod">
          <ac:chgData name="Agnieszka Garbolińska" userId="14872cf5-1559-4fbb-9c43-53bb393ce866" providerId="ADAL" clId="{3F4801C5-B6D0-440A-9C3A-0E3855FBFB0E}" dt="2022-11-21T15:03:37.108" v="197"/>
          <ac:spMkLst>
            <pc:docMk/>
            <pc:sldMk cId="433086582" sldId="3736"/>
            <ac:spMk id="2" creationId="{0E306333-5973-8B2F-A2DF-126ED6E4BB95}"/>
          </ac:spMkLst>
        </pc:spChg>
        <pc:spChg chg="mod">
          <ac:chgData name="Agnieszka Garbolińska" userId="14872cf5-1559-4fbb-9c43-53bb393ce866" providerId="ADAL" clId="{3F4801C5-B6D0-440A-9C3A-0E3855FBFB0E}" dt="2022-11-21T15:07:02.177" v="247" actId="20577"/>
          <ac:spMkLst>
            <pc:docMk/>
            <pc:sldMk cId="433086582" sldId="3736"/>
            <ac:spMk id="27" creationId="{03F771C5-C929-43E9-8E7A-EBEBD83C9A69}"/>
          </ac:spMkLst>
        </pc:spChg>
      </pc:sldChg>
      <pc:sldChg chg="addSp modSp mod">
        <pc:chgData name="Agnieszka Garbolińska" userId="14872cf5-1559-4fbb-9c43-53bb393ce866" providerId="ADAL" clId="{3F4801C5-B6D0-440A-9C3A-0E3855FBFB0E}" dt="2022-11-21T15:48:55.398" v="837"/>
        <pc:sldMkLst>
          <pc:docMk/>
          <pc:sldMk cId="1292204355" sldId="3738"/>
        </pc:sldMkLst>
        <pc:spChg chg="add mod">
          <ac:chgData name="Agnieszka Garbolińska" userId="14872cf5-1559-4fbb-9c43-53bb393ce866" providerId="ADAL" clId="{3F4801C5-B6D0-440A-9C3A-0E3855FBFB0E}" dt="2022-11-21T15:48:55.398" v="837"/>
          <ac:spMkLst>
            <pc:docMk/>
            <pc:sldMk cId="1292204355" sldId="3738"/>
            <ac:spMk id="2" creationId="{9A72F64B-BA0F-3AE5-8373-BEFFD631DC2A}"/>
          </ac:spMkLst>
        </pc:spChg>
        <pc:spChg chg="mod">
          <ac:chgData name="Agnieszka Garbolińska" userId="14872cf5-1559-4fbb-9c43-53bb393ce866" providerId="ADAL" clId="{3F4801C5-B6D0-440A-9C3A-0E3855FBFB0E}" dt="2022-11-21T15:48:26.396" v="836" actId="404"/>
          <ac:spMkLst>
            <pc:docMk/>
            <pc:sldMk cId="1292204355" sldId="3738"/>
            <ac:spMk id="6" creationId="{50C8644F-9490-4D1F-82B5-B104A13C4BBA}"/>
          </ac:spMkLst>
        </pc:spChg>
      </pc:sldChg>
      <pc:sldChg chg="modSp mod">
        <pc:chgData name="Agnieszka Garbolińska" userId="14872cf5-1559-4fbb-9c43-53bb393ce866" providerId="ADAL" clId="{3F4801C5-B6D0-440A-9C3A-0E3855FBFB0E}" dt="2022-11-21T16:41:54.268" v="1308" actId="20577"/>
        <pc:sldMkLst>
          <pc:docMk/>
          <pc:sldMk cId="2841460793" sldId="3739"/>
        </pc:sldMkLst>
        <pc:spChg chg="mod">
          <ac:chgData name="Agnieszka Garbolińska" userId="14872cf5-1559-4fbb-9c43-53bb393ce866" providerId="ADAL" clId="{3F4801C5-B6D0-440A-9C3A-0E3855FBFB0E}" dt="2022-11-21T16:38:20.868" v="1156" actId="404"/>
          <ac:spMkLst>
            <pc:docMk/>
            <pc:sldMk cId="2841460793" sldId="3739"/>
            <ac:spMk id="6" creationId="{50C8644F-9490-4D1F-82B5-B104A13C4BBA}"/>
          </ac:spMkLst>
        </pc:spChg>
        <pc:spChg chg="mod">
          <ac:chgData name="Agnieszka Garbolińska" userId="14872cf5-1559-4fbb-9c43-53bb393ce866" providerId="ADAL" clId="{3F4801C5-B6D0-440A-9C3A-0E3855FBFB0E}" dt="2022-11-21T16:41:54.268" v="1308" actId="20577"/>
          <ac:spMkLst>
            <pc:docMk/>
            <pc:sldMk cId="2841460793" sldId="3739"/>
            <ac:spMk id="29" creationId="{07F38117-0BD3-4662-A79A-B2E13E8B06F7}"/>
          </ac:spMkLst>
        </pc:spChg>
      </pc:sldChg>
      <pc:sldChg chg="modSp mod">
        <pc:chgData name="Agnieszka Garbolińska" userId="14872cf5-1559-4fbb-9c43-53bb393ce866" providerId="ADAL" clId="{3F4801C5-B6D0-440A-9C3A-0E3855FBFB0E}" dt="2022-11-21T16:54:56.143" v="1330" actId="404"/>
        <pc:sldMkLst>
          <pc:docMk/>
          <pc:sldMk cId="2348365522" sldId="3755"/>
        </pc:sldMkLst>
        <pc:spChg chg="mod">
          <ac:chgData name="Agnieszka Garbolińska" userId="14872cf5-1559-4fbb-9c43-53bb393ce866" providerId="ADAL" clId="{3F4801C5-B6D0-440A-9C3A-0E3855FBFB0E}" dt="2022-11-21T16:54:56.143" v="1330" actId="404"/>
          <ac:spMkLst>
            <pc:docMk/>
            <pc:sldMk cId="2348365522" sldId="3755"/>
            <ac:spMk id="10" creationId="{F2FFF8FF-5034-4F74-A0F4-5CF686F28309}"/>
          </ac:spMkLst>
        </pc:spChg>
        <pc:graphicFrameChg chg="modGraphic">
          <ac:chgData name="Agnieszka Garbolińska" userId="14872cf5-1559-4fbb-9c43-53bb393ce866" providerId="ADAL" clId="{3F4801C5-B6D0-440A-9C3A-0E3855FBFB0E}" dt="2022-11-21T16:52:53.956" v="1328" actId="20577"/>
          <ac:graphicFrameMkLst>
            <pc:docMk/>
            <pc:sldMk cId="2348365522" sldId="3755"/>
            <ac:graphicFrameMk id="6" creationId="{FDD63D31-D6EC-4ADE-AF74-D3412A893928}"/>
          </ac:graphicFrameMkLst>
        </pc:graphicFrameChg>
      </pc:sldChg>
      <pc:sldChg chg="addSp delSp modSp mod">
        <pc:chgData name="Agnieszka Garbolińska" userId="14872cf5-1559-4fbb-9c43-53bb393ce866" providerId="ADAL" clId="{3F4801C5-B6D0-440A-9C3A-0E3855FBFB0E}" dt="2022-11-21T15:04:27.312" v="206" actId="1038"/>
        <pc:sldMkLst>
          <pc:docMk/>
          <pc:sldMk cId="163811861" sldId="3763"/>
        </pc:sldMkLst>
        <pc:spChg chg="del">
          <ac:chgData name="Agnieszka Garbolińska" userId="14872cf5-1559-4fbb-9c43-53bb393ce866" providerId="ADAL" clId="{3F4801C5-B6D0-440A-9C3A-0E3855FBFB0E}" dt="2022-11-21T14:59:37.626" v="4" actId="478"/>
          <ac:spMkLst>
            <pc:docMk/>
            <pc:sldMk cId="163811861" sldId="3763"/>
            <ac:spMk id="2" creationId="{8AB32DC8-1407-5171-90DB-036947FB077A}"/>
          </ac:spMkLst>
        </pc:spChg>
        <pc:spChg chg="add mod">
          <ac:chgData name="Agnieszka Garbolińska" userId="14872cf5-1559-4fbb-9c43-53bb393ce866" providerId="ADAL" clId="{3F4801C5-B6D0-440A-9C3A-0E3855FBFB0E}" dt="2022-11-21T15:02:55.535" v="194" actId="1076"/>
          <ac:spMkLst>
            <pc:docMk/>
            <pc:sldMk cId="163811861" sldId="3763"/>
            <ac:spMk id="3" creationId="{84E67176-538D-9EF9-2004-79CDFBCA5978}"/>
          </ac:spMkLst>
        </pc:spChg>
        <pc:picChg chg="mod">
          <ac:chgData name="Agnieszka Garbolińska" userId="14872cf5-1559-4fbb-9c43-53bb393ce866" providerId="ADAL" clId="{3F4801C5-B6D0-440A-9C3A-0E3855FBFB0E}" dt="2022-11-21T15:04:27.312" v="206" actId="1038"/>
          <ac:picMkLst>
            <pc:docMk/>
            <pc:sldMk cId="163811861" sldId="3763"/>
            <ac:picMk id="25" creationId="{B5F7791D-AE1D-4CC3-A59C-AE144192695E}"/>
          </ac:picMkLst>
        </pc:picChg>
      </pc:sldChg>
      <pc:sldChg chg="modSp mod">
        <pc:chgData name="Agnieszka Garbolińska" userId="14872cf5-1559-4fbb-9c43-53bb393ce866" providerId="ADAL" clId="{3F4801C5-B6D0-440A-9C3A-0E3855FBFB0E}" dt="2022-11-21T15:04:38.640" v="207" actId="404"/>
        <pc:sldMkLst>
          <pc:docMk/>
          <pc:sldMk cId="27852152" sldId="3764"/>
        </pc:sldMkLst>
        <pc:spChg chg="mod">
          <ac:chgData name="Agnieszka Garbolińska" userId="14872cf5-1559-4fbb-9c43-53bb393ce866" providerId="ADAL" clId="{3F4801C5-B6D0-440A-9C3A-0E3855FBFB0E}" dt="2022-11-21T15:04:38.640" v="207" actId="404"/>
          <ac:spMkLst>
            <pc:docMk/>
            <pc:sldMk cId="27852152" sldId="3764"/>
            <ac:spMk id="9" creationId="{8BFD86F3-FE0E-467C-894A-BD6B60A32C29}"/>
          </ac:spMkLst>
        </pc:spChg>
      </pc:sldChg>
      <pc:sldChg chg="modSp mod">
        <pc:chgData name="Agnieszka Garbolińska" userId="14872cf5-1559-4fbb-9c43-53bb393ce866" providerId="ADAL" clId="{3F4801C5-B6D0-440A-9C3A-0E3855FBFB0E}" dt="2022-11-21T15:53:33.434" v="858" actId="14100"/>
        <pc:sldMkLst>
          <pc:docMk/>
          <pc:sldMk cId="2889204843" sldId="3767"/>
        </pc:sldMkLst>
        <pc:spChg chg="mod">
          <ac:chgData name="Agnieszka Garbolińska" userId="14872cf5-1559-4fbb-9c43-53bb393ce866" providerId="ADAL" clId="{3F4801C5-B6D0-440A-9C3A-0E3855FBFB0E}" dt="2022-11-21T15:51:24.420" v="838" actId="404"/>
          <ac:spMkLst>
            <pc:docMk/>
            <pc:sldMk cId="2889204843" sldId="3767"/>
            <ac:spMk id="10" creationId="{F2FFF8FF-5034-4F74-A0F4-5CF686F28309}"/>
          </ac:spMkLst>
        </pc:spChg>
        <pc:spChg chg="mod">
          <ac:chgData name="Agnieszka Garbolińska" userId="14872cf5-1559-4fbb-9c43-53bb393ce866" providerId="ADAL" clId="{3F4801C5-B6D0-440A-9C3A-0E3855FBFB0E}" dt="2022-11-21T15:53:33.434" v="858" actId="14100"/>
          <ac:spMkLst>
            <pc:docMk/>
            <pc:sldMk cId="2889204843" sldId="3767"/>
            <ac:spMk id="11" creationId="{78C5C52D-8554-45B1-8987-89508964C3DB}"/>
          </ac:spMkLst>
        </pc:spChg>
        <pc:spChg chg="mod">
          <ac:chgData name="Agnieszka Garbolińska" userId="14872cf5-1559-4fbb-9c43-53bb393ce866" providerId="ADAL" clId="{3F4801C5-B6D0-440A-9C3A-0E3855FBFB0E}" dt="2022-11-21T15:51:56.751" v="847" actId="20577"/>
          <ac:spMkLst>
            <pc:docMk/>
            <pc:sldMk cId="2889204843" sldId="3767"/>
            <ac:spMk id="18" creationId="{C7DFA8D0-EA93-0D8A-646A-45CBC0038F8A}"/>
          </ac:spMkLst>
        </pc:spChg>
      </pc:sldChg>
      <pc:sldChg chg="modSp mod">
        <pc:chgData name="Agnieszka Garbolińska" userId="14872cf5-1559-4fbb-9c43-53bb393ce866" providerId="ADAL" clId="{3F4801C5-B6D0-440A-9C3A-0E3855FBFB0E}" dt="2022-11-21T16:33:36.124" v="1038" actId="404"/>
        <pc:sldMkLst>
          <pc:docMk/>
          <pc:sldMk cId="3773908934" sldId="3770"/>
        </pc:sldMkLst>
        <pc:spChg chg="mod">
          <ac:chgData name="Agnieszka Garbolińska" userId="14872cf5-1559-4fbb-9c43-53bb393ce866" providerId="ADAL" clId="{3F4801C5-B6D0-440A-9C3A-0E3855FBFB0E}" dt="2022-11-21T16:33:36.124" v="1038" actId="404"/>
          <ac:spMkLst>
            <pc:docMk/>
            <pc:sldMk cId="3773908934" sldId="3770"/>
            <ac:spMk id="6" creationId="{50C8644F-9490-4D1F-82B5-B104A13C4BBA}"/>
          </ac:spMkLst>
        </pc:spChg>
        <pc:spChg chg="mod">
          <ac:chgData name="Agnieszka Garbolińska" userId="14872cf5-1559-4fbb-9c43-53bb393ce866" providerId="ADAL" clId="{3F4801C5-B6D0-440A-9C3A-0E3855FBFB0E}" dt="2022-11-21T16:33:29.490" v="1037" actId="20577"/>
          <ac:spMkLst>
            <pc:docMk/>
            <pc:sldMk cId="3773908934" sldId="3770"/>
            <ac:spMk id="50" creationId="{74BD4005-5F1C-4968-9E17-97073B105BCE}"/>
          </ac:spMkLst>
        </pc:spChg>
        <pc:graphicFrameChg chg="mod">
          <ac:chgData name="Agnieszka Garbolińska" userId="14872cf5-1559-4fbb-9c43-53bb393ce866" providerId="ADAL" clId="{3F4801C5-B6D0-440A-9C3A-0E3855FBFB0E}" dt="2022-11-21T16:18:36.694" v="882" actId="207"/>
          <ac:graphicFrameMkLst>
            <pc:docMk/>
            <pc:sldMk cId="3773908934" sldId="3770"/>
            <ac:graphicFrameMk id="43" creationId="{2F919E97-0C2A-4858-B609-5979644F793B}"/>
          </ac:graphicFrameMkLst>
        </pc:graphicFrameChg>
        <pc:graphicFrameChg chg="mod">
          <ac:chgData name="Agnieszka Garbolińska" userId="14872cf5-1559-4fbb-9c43-53bb393ce866" providerId="ADAL" clId="{3F4801C5-B6D0-440A-9C3A-0E3855FBFB0E}" dt="2022-11-21T16:18:29.594" v="880" actId="207"/>
          <ac:graphicFrameMkLst>
            <pc:docMk/>
            <pc:sldMk cId="3773908934" sldId="3770"/>
            <ac:graphicFrameMk id="44" creationId="{30E10DC5-8065-4367-B3C8-BDF3496395C0}"/>
          </ac:graphicFrameMkLst>
        </pc:graphicFrameChg>
        <pc:graphicFrameChg chg="mod">
          <ac:chgData name="Agnieszka Garbolińska" userId="14872cf5-1559-4fbb-9c43-53bb393ce866" providerId="ADAL" clId="{3F4801C5-B6D0-440A-9C3A-0E3855FBFB0E}" dt="2022-11-21T16:18:33.411" v="881" actId="207"/>
          <ac:graphicFrameMkLst>
            <pc:docMk/>
            <pc:sldMk cId="3773908934" sldId="3770"/>
            <ac:graphicFrameMk id="52" creationId="{86F19814-FDC7-4D04-8DC1-C502852DCAD9}"/>
          </ac:graphicFrameMkLst>
        </pc:graphicFrameChg>
      </pc:sldChg>
      <pc:sldChg chg="modSp mod">
        <pc:chgData name="Agnieszka Garbolińska" userId="14872cf5-1559-4fbb-9c43-53bb393ce866" providerId="ADAL" clId="{3F4801C5-B6D0-440A-9C3A-0E3855FBFB0E}" dt="2022-11-21T16:34:43.380" v="1062" actId="20577"/>
        <pc:sldMkLst>
          <pc:docMk/>
          <pc:sldMk cId="205400197" sldId="3771"/>
        </pc:sldMkLst>
        <pc:graphicFrameChg chg="mod modGraphic">
          <ac:chgData name="Agnieszka Garbolińska" userId="14872cf5-1559-4fbb-9c43-53bb393ce866" providerId="ADAL" clId="{3F4801C5-B6D0-440A-9C3A-0E3855FBFB0E}" dt="2022-11-21T16:34:43.380" v="1062" actId="20577"/>
          <ac:graphicFrameMkLst>
            <pc:docMk/>
            <pc:sldMk cId="205400197" sldId="3771"/>
            <ac:graphicFrameMk id="74" creationId="{AFE321EC-FD14-43D1-8CF3-96C46469E87E}"/>
          </ac:graphicFrameMkLst>
        </pc:graphicFrameChg>
      </pc:sldChg>
      <pc:sldChg chg="modSp mod">
        <pc:chgData name="Agnieszka Garbolińska" userId="14872cf5-1559-4fbb-9c43-53bb393ce866" providerId="ADAL" clId="{3F4801C5-B6D0-440A-9C3A-0E3855FBFB0E}" dt="2022-11-21T16:36:41.734" v="1072" actId="404"/>
        <pc:sldMkLst>
          <pc:docMk/>
          <pc:sldMk cId="3469170163" sldId="3772"/>
        </pc:sldMkLst>
        <pc:spChg chg="mod">
          <ac:chgData name="Agnieszka Garbolińska" userId="14872cf5-1559-4fbb-9c43-53bb393ce866" providerId="ADAL" clId="{3F4801C5-B6D0-440A-9C3A-0E3855FBFB0E}" dt="2022-11-21T16:36:41.734" v="1072" actId="404"/>
          <ac:spMkLst>
            <pc:docMk/>
            <pc:sldMk cId="3469170163" sldId="3772"/>
            <ac:spMk id="6" creationId="{50C8644F-9490-4D1F-82B5-B104A13C4BBA}"/>
          </ac:spMkLst>
        </pc:spChg>
        <pc:spChg chg="mod">
          <ac:chgData name="Agnieszka Garbolińska" userId="14872cf5-1559-4fbb-9c43-53bb393ce866" providerId="ADAL" clId="{3F4801C5-B6D0-440A-9C3A-0E3855FBFB0E}" dt="2022-11-21T16:35:19.027" v="1071" actId="20577"/>
          <ac:spMkLst>
            <pc:docMk/>
            <pc:sldMk cId="3469170163" sldId="3772"/>
            <ac:spMk id="50" creationId="{74BD4005-5F1C-4968-9E17-97073B105BCE}"/>
          </ac:spMkLst>
        </pc:spChg>
      </pc:sldChg>
      <pc:sldChg chg="modSp mod">
        <pc:chgData name="Agnieszka Garbolińska" userId="14872cf5-1559-4fbb-9c43-53bb393ce866" providerId="ADAL" clId="{3F4801C5-B6D0-440A-9C3A-0E3855FBFB0E}" dt="2022-11-21T16:38:07.299" v="1154" actId="20577"/>
        <pc:sldMkLst>
          <pc:docMk/>
          <pc:sldMk cId="346205469" sldId="3773"/>
        </pc:sldMkLst>
        <pc:graphicFrameChg chg="mod modGraphic">
          <ac:chgData name="Agnieszka Garbolińska" userId="14872cf5-1559-4fbb-9c43-53bb393ce866" providerId="ADAL" clId="{3F4801C5-B6D0-440A-9C3A-0E3855FBFB0E}" dt="2022-11-21T16:38:07.299" v="1154" actId="20577"/>
          <ac:graphicFrameMkLst>
            <pc:docMk/>
            <pc:sldMk cId="346205469" sldId="3773"/>
            <ac:graphicFrameMk id="74" creationId="{AFE321EC-FD14-43D1-8CF3-96C46469E87E}"/>
          </ac:graphicFrameMkLst>
        </pc:graphicFrameChg>
      </pc:sldChg>
      <pc:sldChg chg="modSp mod">
        <pc:chgData name="Agnieszka Garbolińska" userId="14872cf5-1559-4fbb-9c43-53bb393ce866" providerId="ADAL" clId="{3F4801C5-B6D0-440A-9C3A-0E3855FBFB0E}" dt="2022-11-21T16:43:56.923" v="1318" actId="20577"/>
        <pc:sldMkLst>
          <pc:docMk/>
          <pc:sldMk cId="361339062" sldId="3810"/>
        </pc:sldMkLst>
        <pc:spChg chg="mod">
          <ac:chgData name="Agnieszka Garbolińska" userId="14872cf5-1559-4fbb-9c43-53bb393ce866" providerId="ADAL" clId="{3F4801C5-B6D0-440A-9C3A-0E3855FBFB0E}" dt="2022-11-21T16:43:56.923" v="1318" actId="20577"/>
          <ac:spMkLst>
            <pc:docMk/>
            <pc:sldMk cId="361339062" sldId="3810"/>
            <ac:spMk id="11" creationId="{78C5C52D-8554-45B1-8987-89508964C3DB}"/>
          </ac:spMkLst>
        </pc:spChg>
      </pc:sldChg>
      <pc:sldChg chg="addSp modSp mod">
        <pc:chgData name="Agnieszka Garbolińska" userId="14872cf5-1559-4fbb-9c43-53bb393ce866" providerId="ADAL" clId="{3F4801C5-B6D0-440A-9C3A-0E3855FBFB0E}" dt="2022-11-21T15:03:14.186" v="196" actId="1076"/>
        <pc:sldMkLst>
          <pc:docMk/>
          <pc:sldMk cId="3141823503" sldId="5578"/>
        </pc:sldMkLst>
        <pc:spChg chg="add mod">
          <ac:chgData name="Agnieszka Garbolińska" userId="14872cf5-1559-4fbb-9c43-53bb393ce866" providerId="ADAL" clId="{3F4801C5-B6D0-440A-9C3A-0E3855FBFB0E}" dt="2022-11-21T15:03:14.186" v="196" actId="1076"/>
          <ac:spMkLst>
            <pc:docMk/>
            <pc:sldMk cId="3141823503" sldId="5578"/>
            <ac:spMk id="2" creationId="{A23CB604-E36A-0F29-1EB7-45BB3E5B9993}"/>
          </ac:spMkLst>
        </pc:spChg>
      </pc:sldChg>
      <pc:sldChg chg="modSp mod">
        <pc:chgData name="Agnieszka Garbolińska" userId="14872cf5-1559-4fbb-9c43-53bb393ce866" providerId="ADAL" clId="{3F4801C5-B6D0-440A-9C3A-0E3855FBFB0E}" dt="2022-11-21T16:54:48.764" v="1329" actId="404"/>
        <pc:sldMkLst>
          <pc:docMk/>
          <pc:sldMk cId="1007970269" sldId="5602"/>
        </pc:sldMkLst>
        <pc:spChg chg="mod">
          <ac:chgData name="Agnieszka Garbolińska" userId="14872cf5-1559-4fbb-9c43-53bb393ce866" providerId="ADAL" clId="{3F4801C5-B6D0-440A-9C3A-0E3855FBFB0E}" dt="2022-11-21T16:54:48.764" v="1329" actId="404"/>
          <ac:spMkLst>
            <pc:docMk/>
            <pc:sldMk cId="1007970269" sldId="5602"/>
            <ac:spMk id="10" creationId="{F2FFF8FF-5034-4F74-A0F4-5CF686F28309}"/>
          </ac:spMkLst>
        </pc:spChg>
        <pc:graphicFrameChg chg="modGraphic">
          <ac:chgData name="Agnieszka Garbolińska" userId="14872cf5-1559-4fbb-9c43-53bb393ce866" providerId="ADAL" clId="{3F4801C5-B6D0-440A-9C3A-0E3855FBFB0E}" dt="2022-11-21T16:49:53.485" v="1326" actId="20577"/>
          <ac:graphicFrameMkLst>
            <pc:docMk/>
            <pc:sldMk cId="1007970269" sldId="5602"/>
            <ac:graphicFrameMk id="6" creationId="{FDD63D31-D6EC-4ADE-AF74-D3412A893928}"/>
          </ac:graphicFrameMkLst>
        </pc:graphicFrameChg>
      </pc:sldChg>
      <pc:sldChg chg="modSp mod">
        <pc:chgData name="Agnieszka Garbolińska" userId="14872cf5-1559-4fbb-9c43-53bb393ce866" providerId="ADAL" clId="{3F4801C5-B6D0-440A-9C3A-0E3855FBFB0E}" dt="2022-11-21T16:59:53.843" v="1395" actId="20577"/>
        <pc:sldMkLst>
          <pc:docMk/>
          <pc:sldMk cId="2943397348" sldId="5603"/>
        </pc:sldMkLst>
        <pc:spChg chg="mod">
          <ac:chgData name="Agnieszka Garbolińska" userId="14872cf5-1559-4fbb-9c43-53bb393ce866" providerId="ADAL" clId="{3F4801C5-B6D0-440A-9C3A-0E3855FBFB0E}" dt="2022-11-21T16:55:01.385" v="1331" actId="404"/>
          <ac:spMkLst>
            <pc:docMk/>
            <pc:sldMk cId="2943397348" sldId="5603"/>
            <ac:spMk id="10" creationId="{F2FFF8FF-5034-4F74-A0F4-5CF686F28309}"/>
          </ac:spMkLst>
        </pc:spChg>
        <pc:graphicFrameChg chg="mod modGraphic">
          <ac:chgData name="Agnieszka Garbolińska" userId="14872cf5-1559-4fbb-9c43-53bb393ce866" providerId="ADAL" clId="{3F4801C5-B6D0-440A-9C3A-0E3855FBFB0E}" dt="2022-11-21T16:59:53.843" v="1395" actId="20577"/>
          <ac:graphicFrameMkLst>
            <pc:docMk/>
            <pc:sldMk cId="2943397348" sldId="5603"/>
            <ac:graphicFrameMk id="6" creationId="{FDD63D31-D6EC-4ADE-AF74-D3412A893928}"/>
          </ac:graphicFrameMkLst>
        </pc:graphicFrameChg>
      </pc:sldChg>
      <pc:sldChg chg="modSp mod">
        <pc:chgData name="Agnieszka Garbolińska" userId="14872cf5-1559-4fbb-9c43-53bb393ce866" providerId="ADAL" clId="{3F4801C5-B6D0-440A-9C3A-0E3855FBFB0E}" dt="2022-11-21T17:01:42.810" v="1401" actId="20577"/>
        <pc:sldMkLst>
          <pc:docMk/>
          <pc:sldMk cId="4076001006" sldId="5604"/>
        </pc:sldMkLst>
        <pc:spChg chg="mod">
          <ac:chgData name="Agnieszka Garbolińska" userId="14872cf5-1559-4fbb-9c43-53bb393ce866" providerId="ADAL" clId="{3F4801C5-B6D0-440A-9C3A-0E3855FBFB0E}" dt="2022-11-21T17:00:08.557" v="1396" actId="404"/>
          <ac:spMkLst>
            <pc:docMk/>
            <pc:sldMk cId="4076001006" sldId="5604"/>
            <ac:spMk id="10" creationId="{F2FFF8FF-5034-4F74-A0F4-5CF686F28309}"/>
          </ac:spMkLst>
        </pc:spChg>
        <pc:graphicFrameChg chg="modGraphic">
          <ac:chgData name="Agnieszka Garbolińska" userId="14872cf5-1559-4fbb-9c43-53bb393ce866" providerId="ADAL" clId="{3F4801C5-B6D0-440A-9C3A-0E3855FBFB0E}" dt="2022-11-21T17:01:42.810" v="1401" actId="20577"/>
          <ac:graphicFrameMkLst>
            <pc:docMk/>
            <pc:sldMk cId="4076001006" sldId="5604"/>
            <ac:graphicFrameMk id="6" creationId="{FDD63D31-D6EC-4ADE-AF74-D3412A893928}"/>
          </ac:graphicFrameMkLst>
        </pc:graphicFrameChg>
      </pc:sldChg>
    </pc:docChg>
  </pc:docChgLst>
  <pc:docChgLst>
    <pc:chgData name="Agnieszka Garbolińska" userId="14872cf5-1559-4fbb-9c43-53bb393ce866" providerId="ADAL" clId="{73076DB4-F40E-4CBA-9A9A-F8D734AFDEB9}"/>
    <pc:docChg chg="undo custSel modSld">
      <pc:chgData name="Agnieszka Garbolińska" userId="14872cf5-1559-4fbb-9c43-53bb393ce866" providerId="ADAL" clId="{73076DB4-F40E-4CBA-9A9A-F8D734AFDEB9}" dt="2022-11-22T15:21:46.122" v="6264"/>
      <pc:docMkLst>
        <pc:docMk/>
      </pc:docMkLst>
      <pc:sldChg chg="addSp modSp">
        <pc:chgData name="Agnieszka Garbolińska" userId="14872cf5-1559-4fbb-9c43-53bb393ce866" providerId="ADAL" clId="{73076DB4-F40E-4CBA-9A9A-F8D734AFDEB9}" dt="2022-11-22T15:21:46.122" v="6264"/>
        <pc:sldMkLst>
          <pc:docMk/>
          <pc:sldMk cId="3926559813" sldId="2288"/>
        </pc:sldMkLst>
        <pc:picChg chg="add mod">
          <ac:chgData name="Agnieszka Garbolińska" userId="14872cf5-1559-4fbb-9c43-53bb393ce866" providerId="ADAL" clId="{73076DB4-F40E-4CBA-9A9A-F8D734AFDEB9}" dt="2022-11-22T15:21:46.122" v="6264"/>
          <ac:picMkLst>
            <pc:docMk/>
            <pc:sldMk cId="3926559813" sldId="2288"/>
            <ac:picMk id="2" creationId="{623E1C1E-FAFC-D9B9-5982-1DED6CEBEF14}"/>
          </ac:picMkLst>
        </pc:picChg>
      </pc:sldChg>
      <pc:sldChg chg="modSp mod">
        <pc:chgData name="Agnieszka Garbolińska" userId="14872cf5-1559-4fbb-9c43-53bb393ce866" providerId="ADAL" clId="{73076DB4-F40E-4CBA-9A9A-F8D734AFDEB9}" dt="2022-11-22T14:48:35.203" v="5334" actId="20577"/>
        <pc:sldMkLst>
          <pc:docMk/>
          <pc:sldMk cId="1091326056" sldId="3606"/>
        </pc:sldMkLst>
        <pc:spChg chg="mod">
          <ac:chgData name="Agnieszka Garbolińska" userId="14872cf5-1559-4fbb-9c43-53bb393ce866" providerId="ADAL" clId="{73076DB4-F40E-4CBA-9A9A-F8D734AFDEB9}" dt="2022-11-22T14:42:23.264" v="5187" actId="14100"/>
          <ac:spMkLst>
            <pc:docMk/>
            <pc:sldMk cId="1091326056" sldId="3606"/>
            <ac:spMk id="4" creationId="{5B419DE2-699A-DF2C-1298-EE6FD0355758}"/>
          </ac:spMkLst>
        </pc:spChg>
        <pc:spChg chg="mod">
          <ac:chgData name="Agnieszka Garbolińska" userId="14872cf5-1559-4fbb-9c43-53bb393ce866" providerId="ADAL" clId="{73076DB4-F40E-4CBA-9A9A-F8D734AFDEB9}" dt="2022-11-22T14:43:36.545" v="5199" actId="404"/>
          <ac:spMkLst>
            <pc:docMk/>
            <pc:sldMk cId="1091326056" sldId="3606"/>
            <ac:spMk id="10" creationId="{F2FFF8FF-5034-4F74-A0F4-5CF686F28309}"/>
          </ac:spMkLst>
        </pc:spChg>
        <pc:spChg chg="mod">
          <ac:chgData name="Agnieszka Garbolińska" userId="14872cf5-1559-4fbb-9c43-53bb393ce866" providerId="ADAL" clId="{73076DB4-F40E-4CBA-9A9A-F8D734AFDEB9}" dt="2022-11-22T14:48:35.203" v="5334" actId="20577"/>
          <ac:spMkLst>
            <pc:docMk/>
            <pc:sldMk cId="1091326056" sldId="3606"/>
            <ac:spMk id="11" creationId="{78C5C52D-8554-45B1-8987-89508964C3DB}"/>
          </ac:spMkLst>
        </pc:spChg>
      </pc:sldChg>
      <pc:sldChg chg="modSp mod">
        <pc:chgData name="Agnieszka Garbolińska" userId="14872cf5-1559-4fbb-9c43-53bb393ce866" providerId="ADAL" clId="{73076DB4-F40E-4CBA-9A9A-F8D734AFDEB9}" dt="2022-11-22T14:51:36.725" v="5428" actId="14100"/>
        <pc:sldMkLst>
          <pc:docMk/>
          <pc:sldMk cId="1093155077" sldId="3611"/>
        </pc:sldMkLst>
        <pc:spChg chg="mod">
          <ac:chgData name="Agnieszka Garbolińska" userId="14872cf5-1559-4fbb-9c43-53bb393ce866" providerId="ADAL" clId="{73076DB4-F40E-4CBA-9A9A-F8D734AFDEB9}" dt="2022-11-22T14:51:36.725" v="5428" actId="14100"/>
          <ac:spMkLst>
            <pc:docMk/>
            <pc:sldMk cId="1093155077" sldId="3611"/>
            <ac:spMk id="4" creationId="{788FEA31-50A6-C1E9-0A07-5616C0EE7316}"/>
          </ac:spMkLst>
        </pc:spChg>
        <pc:spChg chg="mod">
          <ac:chgData name="Agnieszka Garbolińska" userId="14872cf5-1559-4fbb-9c43-53bb393ce866" providerId="ADAL" clId="{73076DB4-F40E-4CBA-9A9A-F8D734AFDEB9}" dt="2022-11-22T14:45:58.010" v="5242" actId="20577"/>
          <ac:spMkLst>
            <pc:docMk/>
            <pc:sldMk cId="1093155077" sldId="3611"/>
            <ac:spMk id="5" creationId="{1983AFA0-68D7-4626-A3B6-F4342623D71F}"/>
          </ac:spMkLst>
        </pc:spChg>
        <pc:spChg chg="mod">
          <ac:chgData name="Agnieszka Garbolińska" userId="14872cf5-1559-4fbb-9c43-53bb393ce866" providerId="ADAL" clId="{73076DB4-F40E-4CBA-9A9A-F8D734AFDEB9}" dt="2022-11-22T14:45:48.562" v="5240" actId="404"/>
          <ac:spMkLst>
            <pc:docMk/>
            <pc:sldMk cId="1093155077" sldId="3611"/>
            <ac:spMk id="10" creationId="{F2FFF8FF-5034-4F74-A0F4-5CF686F28309}"/>
          </ac:spMkLst>
        </pc:spChg>
        <pc:spChg chg="mod">
          <ac:chgData name="Agnieszka Garbolińska" userId="14872cf5-1559-4fbb-9c43-53bb393ce866" providerId="ADAL" clId="{73076DB4-F40E-4CBA-9A9A-F8D734AFDEB9}" dt="2022-11-22T14:49:17.026" v="5399" actId="20577"/>
          <ac:spMkLst>
            <pc:docMk/>
            <pc:sldMk cId="1093155077" sldId="3611"/>
            <ac:spMk id="11" creationId="{78C5C52D-8554-45B1-8987-89508964C3DB}"/>
          </ac:spMkLst>
        </pc:spChg>
      </pc:sldChg>
      <pc:sldChg chg="delSp mod">
        <pc:chgData name="Agnieszka Garbolińska" userId="14872cf5-1559-4fbb-9c43-53bb393ce866" providerId="ADAL" clId="{73076DB4-F40E-4CBA-9A9A-F8D734AFDEB9}" dt="2022-11-22T09:32:31.694" v="0" actId="478"/>
        <pc:sldMkLst>
          <pc:docMk/>
          <pc:sldMk cId="2425702424" sldId="3617"/>
        </pc:sldMkLst>
        <pc:spChg chg="del">
          <ac:chgData name="Agnieszka Garbolińska" userId="14872cf5-1559-4fbb-9c43-53bb393ce866" providerId="ADAL" clId="{73076DB4-F40E-4CBA-9A9A-F8D734AFDEB9}" dt="2022-11-22T09:32:31.694" v="0" actId="478"/>
          <ac:spMkLst>
            <pc:docMk/>
            <pc:sldMk cId="2425702424" sldId="3617"/>
            <ac:spMk id="2" creationId="{08A92522-3405-6813-2DC6-4AF544BFC0F1}"/>
          </ac:spMkLst>
        </pc:spChg>
      </pc:sldChg>
      <pc:sldChg chg="modSp mod">
        <pc:chgData name="Agnieszka Garbolińska" userId="14872cf5-1559-4fbb-9c43-53bb393ce866" providerId="ADAL" clId="{73076DB4-F40E-4CBA-9A9A-F8D734AFDEB9}" dt="2022-11-22T14:58:38.057" v="5525" actId="20577"/>
        <pc:sldMkLst>
          <pc:docMk/>
          <pc:sldMk cId="1861733729" sldId="3640"/>
        </pc:sldMkLst>
        <pc:spChg chg="mod">
          <ac:chgData name="Agnieszka Garbolińska" userId="14872cf5-1559-4fbb-9c43-53bb393ce866" providerId="ADAL" clId="{73076DB4-F40E-4CBA-9A9A-F8D734AFDEB9}" dt="2022-11-22T14:56:23.450" v="5503" actId="14100"/>
          <ac:spMkLst>
            <pc:docMk/>
            <pc:sldMk cId="1861733729" sldId="3640"/>
            <ac:spMk id="10" creationId="{F2FFF8FF-5034-4F74-A0F4-5CF686F28309}"/>
          </ac:spMkLst>
        </pc:spChg>
        <pc:spChg chg="mod">
          <ac:chgData name="Agnieszka Garbolińska" userId="14872cf5-1559-4fbb-9c43-53bb393ce866" providerId="ADAL" clId="{73076DB4-F40E-4CBA-9A9A-F8D734AFDEB9}" dt="2022-11-22T14:58:38.057" v="5525" actId="20577"/>
          <ac:spMkLst>
            <pc:docMk/>
            <pc:sldMk cId="1861733729" sldId="3640"/>
            <ac:spMk id="11" creationId="{78C5C52D-8554-45B1-8987-89508964C3DB}"/>
          </ac:spMkLst>
        </pc:spChg>
        <pc:spChg chg="mod">
          <ac:chgData name="Agnieszka Garbolińska" userId="14872cf5-1559-4fbb-9c43-53bb393ce866" providerId="ADAL" clId="{73076DB4-F40E-4CBA-9A9A-F8D734AFDEB9}" dt="2022-11-22T14:57:16.990" v="5514"/>
          <ac:spMkLst>
            <pc:docMk/>
            <pc:sldMk cId="1861733729" sldId="3640"/>
            <ac:spMk id="17" creationId="{02C5FA05-B810-4A2F-9F16-C664CE380159}"/>
          </ac:spMkLst>
        </pc:spChg>
      </pc:sldChg>
      <pc:sldChg chg="addSp modSp mod">
        <pc:chgData name="Agnieszka Garbolińska" userId="14872cf5-1559-4fbb-9c43-53bb393ce866" providerId="ADAL" clId="{73076DB4-F40E-4CBA-9A9A-F8D734AFDEB9}" dt="2022-11-22T15:20:25.892" v="6263"/>
        <pc:sldMkLst>
          <pc:docMk/>
          <pc:sldMk cId="1253533696" sldId="3641"/>
        </pc:sldMkLst>
        <pc:spChg chg="mod">
          <ac:chgData name="Agnieszka Garbolińska" userId="14872cf5-1559-4fbb-9c43-53bb393ce866" providerId="ADAL" clId="{73076DB4-F40E-4CBA-9A9A-F8D734AFDEB9}" dt="2022-11-22T11:26:15.058" v="1986" actId="404"/>
          <ac:spMkLst>
            <pc:docMk/>
            <pc:sldMk cId="1253533696" sldId="3641"/>
            <ac:spMk id="10" creationId="{F2FFF8FF-5034-4F74-A0F4-5CF686F28309}"/>
          </ac:spMkLst>
        </pc:spChg>
        <pc:spChg chg="mod">
          <ac:chgData name="Agnieszka Garbolińska" userId="14872cf5-1559-4fbb-9c43-53bb393ce866" providerId="ADAL" clId="{73076DB4-F40E-4CBA-9A9A-F8D734AFDEB9}" dt="2022-11-22T11:25:42.133" v="1985" actId="20577"/>
          <ac:spMkLst>
            <pc:docMk/>
            <pc:sldMk cId="1253533696" sldId="3641"/>
            <ac:spMk id="17" creationId="{EBBB88E8-5E97-4C7A-8E39-15CE56B4125E}"/>
          </ac:spMkLst>
        </pc:spChg>
        <pc:spChg chg="mod">
          <ac:chgData name="Agnieszka Garbolińska" userId="14872cf5-1559-4fbb-9c43-53bb393ce866" providerId="ADAL" clId="{73076DB4-F40E-4CBA-9A9A-F8D734AFDEB9}" dt="2022-11-22T11:25:13.548" v="1984" actId="20577"/>
          <ac:spMkLst>
            <pc:docMk/>
            <pc:sldMk cId="1253533696" sldId="3641"/>
            <ac:spMk id="19" creationId="{9A0DBC8F-5D1D-4ACD-B3B4-AC5533D75A9D}"/>
          </ac:spMkLst>
        </pc:spChg>
        <pc:picChg chg="add mod">
          <ac:chgData name="Agnieszka Garbolińska" userId="14872cf5-1559-4fbb-9c43-53bb393ce866" providerId="ADAL" clId="{73076DB4-F40E-4CBA-9A9A-F8D734AFDEB9}" dt="2022-11-22T15:20:25.892" v="6263"/>
          <ac:picMkLst>
            <pc:docMk/>
            <pc:sldMk cId="1253533696" sldId="3641"/>
            <ac:picMk id="2" creationId="{C439B7F2-888D-1DF0-E76A-05DE29CE9DF9}"/>
          </ac:picMkLst>
        </pc:picChg>
      </pc:sldChg>
      <pc:sldChg chg="modSp mod">
        <pc:chgData name="Agnieszka Garbolińska" userId="14872cf5-1559-4fbb-9c43-53bb393ce866" providerId="ADAL" clId="{73076DB4-F40E-4CBA-9A9A-F8D734AFDEB9}" dt="2022-11-22T15:08:54.384" v="5838" actId="20577"/>
        <pc:sldMkLst>
          <pc:docMk/>
          <pc:sldMk cId="1881783800" sldId="3642"/>
        </pc:sldMkLst>
        <pc:spChg chg="mod">
          <ac:chgData name="Agnieszka Garbolińska" userId="14872cf5-1559-4fbb-9c43-53bb393ce866" providerId="ADAL" clId="{73076DB4-F40E-4CBA-9A9A-F8D734AFDEB9}" dt="2022-11-22T15:08:15.438" v="5802" actId="404"/>
          <ac:spMkLst>
            <pc:docMk/>
            <pc:sldMk cId="1881783800" sldId="3642"/>
            <ac:spMk id="10" creationId="{F2FFF8FF-5034-4F74-A0F4-5CF686F28309}"/>
          </ac:spMkLst>
        </pc:spChg>
        <pc:spChg chg="mod">
          <ac:chgData name="Agnieszka Garbolińska" userId="14872cf5-1559-4fbb-9c43-53bb393ce866" providerId="ADAL" clId="{73076DB4-F40E-4CBA-9A9A-F8D734AFDEB9}" dt="2022-11-22T15:08:54.384" v="5838" actId="20577"/>
          <ac:spMkLst>
            <pc:docMk/>
            <pc:sldMk cId="1881783800" sldId="3642"/>
            <ac:spMk id="11" creationId="{78C5C52D-8554-45B1-8987-89508964C3DB}"/>
          </ac:spMkLst>
        </pc:spChg>
        <pc:spChg chg="mod">
          <ac:chgData name="Agnieszka Garbolińska" userId="14872cf5-1559-4fbb-9c43-53bb393ce866" providerId="ADAL" clId="{73076DB4-F40E-4CBA-9A9A-F8D734AFDEB9}" dt="2022-11-22T15:08:31.855" v="5805"/>
          <ac:spMkLst>
            <pc:docMk/>
            <pc:sldMk cId="1881783800" sldId="3642"/>
            <ac:spMk id="13" creationId="{0F771A9A-DA8E-0AAE-7480-4C753352755C}"/>
          </ac:spMkLst>
        </pc:spChg>
      </pc:sldChg>
      <pc:sldChg chg="addSp delSp modSp mod">
        <pc:chgData name="Agnieszka Garbolińska" userId="14872cf5-1559-4fbb-9c43-53bb393ce866" providerId="ADAL" clId="{73076DB4-F40E-4CBA-9A9A-F8D734AFDEB9}" dt="2022-11-22T15:11:55.937" v="5997" actId="14100"/>
        <pc:sldMkLst>
          <pc:docMk/>
          <pc:sldMk cId="1369683515" sldId="3643"/>
        </pc:sldMkLst>
        <pc:spChg chg="add mod">
          <ac:chgData name="Agnieszka Garbolińska" userId="14872cf5-1559-4fbb-9c43-53bb393ce866" providerId="ADAL" clId="{73076DB4-F40E-4CBA-9A9A-F8D734AFDEB9}" dt="2022-11-22T15:10:02.922" v="5842"/>
          <ac:spMkLst>
            <pc:docMk/>
            <pc:sldMk cId="1369683515" sldId="3643"/>
            <ac:spMk id="2" creationId="{9FB3BEB5-6683-9054-15BF-D0547932FA2A}"/>
          </ac:spMkLst>
        </pc:spChg>
        <pc:spChg chg="del">
          <ac:chgData name="Agnieszka Garbolińska" userId="14872cf5-1559-4fbb-9c43-53bb393ce866" providerId="ADAL" clId="{73076DB4-F40E-4CBA-9A9A-F8D734AFDEB9}" dt="2022-11-22T15:10:02.627" v="5841" actId="478"/>
          <ac:spMkLst>
            <pc:docMk/>
            <pc:sldMk cId="1369683515" sldId="3643"/>
            <ac:spMk id="8" creationId="{700EB513-07B9-3EAF-A219-FD39869A0C75}"/>
          </ac:spMkLst>
        </pc:spChg>
        <pc:spChg chg="mod">
          <ac:chgData name="Agnieszka Garbolińska" userId="14872cf5-1559-4fbb-9c43-53bb393ce866" providerId="ADAL" clId="{73076DB4-F40E-4CBA-9A9A-F8D734AFDEB9}" dt="2022-11-22T15:09:42.990" v="5840" actId="404"/>
          <ac:spMkLst>
            <pc:docMk/>
            <pc:sldMk cId="1369683515" sldId="3643"/>
            <ac:spMk id="10" creationId="{F2FFF8FF-5034-4F74-A0F4-5CF686F28309}"/>
          </ac:spMkLst>
        </pc:spChg>
        <pc:spChg chg="mod">
          <ac:chgData name="Agnieszka Garbolińska" userId="14872cf5-1559-4fbb-9c43-53bb393ce866" providerId="ADAL" clId="{73076DB4-F40E-4CBA-9A9A-F8D734AFDEB9}" dt="2022-11-22T15:11:55.937" v="5997" actId="14100"/>
          <ac:spMkLst>
            <pc:docMk/>
            <pc:sldMk cId="1369683515" sldId="3643"/>
            <ac:spMk id="11" creationId="{78C5C52D-8554-45B1-8987-89508964C3DB}"/>
          </ac:spMkLst>
        </pc:spChg>
      </pc:sldChg>
      <pc:sldChg chg="addSp delSp modSp mod">
        <pc:chgData name="Agnieszka Garbolińska" userId="14872cf5-1559-4fbb-9c43-53bb393ce866" providerId="ADAL" clId="{73076DB4-F40E-4CBA-9A9A-F8D734AFDEB9}" dt="2022-11-22T15:17:27.856" v="6177" actId="20577"/>
        <pc:sldMkLst>
          <pc:docMk/>
          <pc:sldMk cId="4232828712" sldId="3645"/>
        </pc:sldMkLst>
        <pc:spChg chg="add mod">
          <ac:chgData name="Agnieszka Garbolińska" userId="14872cf5-1559-4fbb-9c43-53bb393ce866" providerId="ADAL" clId="{73076DB4-F40E-4CBA-9A9A-F8D734AFDEB9}" dt="2022-11-22T15:15:49.733" v="6024"/>
          <ac:spMkLst>
            <pc:docMk/>
            <pc:sldMk cId="4232828712" sldId="3645"/>
            <ac:spMk id="2" creationId="{F9F150FF-57B0-0D14-34FA-09946F21554C}"/>
          </ac:spMkLst>
        </pc:spChg>
        <pc:spChg chg="mod">
          <ac:chgData name="Agnieszka Garbolińska" userId="14872cf5-1559-4fbb-9c43-53bb393ce866" providerId="ADAL" clId="{73076DB4-F40E-4CBA-9A9A-F8D734AFDEB9}" dt="2022-11-22T15:15:57.754" v="6027" actId="14100"/>
          <ac:spMkLst>
            <pc:docMk/>
            <pc:sldMk cId="4232828712" sldId="3645"/>
            <ac:spMk id="5" creationId="{1983AFA0-68D7-4626-A3B6-F4342623D71F}"/>
          </ac:spMkLst>
        </pc:spChg>
        <pc:spChg chg="del">
          <ac:chgData name="Agnieszka Garbolińska" userId="14872cf5-1559-4fbb-9c43-53bb393ce866" providerId="ADAL" clId="{73076DB4-F40E-4CBA-9A9A-F8D734AFDEB9}" dt="2022-11-22T15:15:49.306" v="6023" actId="478"/>
          <ac:spMkLst>
            <pc:docMk/>
            <pc:sldMk cId="4232828712" sldId="3645"/>
            <ac:spMk id="8" creationId="{A2C3D5F7-E121-EFF7-8323-77D5083D598F}"/>
          </ac:spMkLst>
        </pc:spChg>
        <pc:spChg chg="mod">
          <ac:chgData name="Agnieszka Garbolińska" userId="14872cf5-1559-4fbb-9c43-53bb393ce866" providerId="ADAL" clId="{73076DB4-F40E-4CBA-9A9A-F8D734AFDEB9}" dt="2022-11-22T15:15:29.858" v="6022" actId="404"/>
          <ac:spMkLst>
            <pc:docMk/>
            <pc:sldMk cId="4232828712" sldId="3645"/>
            <ac:spMk id="10" creationId="{F2FFF8FF-5034-4F74-A0F4-5CF686F28309}"/>
          </ac:spMkLst>
        </pc:spChg>
        <pc:spChg chg="mod">
          <ac:chgData name="Agnieszka Garbolińska" userId="14872cf5-1559-4fbb-9c43-53bb393ce866" providerId="ADAL" clId="{73076DB4-F40E-4CBA-9A9A-F8D734AFDEB9}" dt="2022-11-22T15:17:27.856" v="6177" actId="20577"/>
          <ac:spMkLst>
            <pc:docMk/>
            <pc:sldMk cId="4232828712" sldId="3645"/>
            <ac:spMk id="11" creationId="{78C5C52D-8554-45B1-8987-89508964C3DB}"/>
          </ac:spMkLst>
        </pc:spChg>
      </pc:sldChg>
      <pc:sldChg chg="addSp delSp modSp mod">
        <pc:chgData name="Agnieszka Garbolińska" userId="14872cf5-1559-4fbb-9c43-53bb393ce866" providerId="ADAL" clId="{73076DB4-F40E-4CBA-9A9A-F8D734AFDEB9}" dt="2022-11-22T15:19:06.638" v="6261" actId="20577"/>
        <pc:sldMkLst>
          <pc:docMk/>
          <pc:sldMk cId="3326710910" sldId="3646"/>
        </pc:sldMkLst>
        <pc:spChg chg="del">
          <ac:chgData name="Agnieszka Garbolińska" userId="14872cf5-1559-4fbb-9c43-53bb393ce866" providerId="ADAL" clId="{73076DB4-F40E-4CBA-9A9A-F8D734AFDEB9}" dt="2022-11-22T15:18:02.233" v="6179" actId="478"/>
          <ac:spMkLst>
            <pc:docMk/>
            <pc:sldMk cId="3326710910" sldId="3646"/>
            <ac:spMk id="3" creationId="{6CF83A45-6B3D-5153-EE27-F8563827540D}"/>
          </ac:spMkLst>
        </pc:spChg>
        <pc:spChg chg="add mod">
          <ac:chgData name="Agnieszka Garbolińska" userId="14872cf5-1559-4fbb-9c43-53bb393ce866" providerId="ADAL" clId="{73076DB4-F40E-4CBA-9A9A-F8D734AFDEB9}" dt="2022-11-22T15:18:02.584" v="6180"/>
          <ac:spMkLst>
            <pc:docMk/>
            <pc:sldMk cId="3326710910" sldId="3646"/>
            <ac:spMk id="6" creationId="{6A67864F-183C-2446-916C-A13D665BC348}"/>
          </ac:spMkLst>
        </pc:spChg>
        <pc:spChg chg="mod">
          <ac:chgData name="Agnieszka Garbolińska" userId="14872cf5-1559-4fbb-9c43-53bb393ce866" providerId="ADAL" clId="{73076DB4-F40E-4CBA-9A9A-F8D734AFDEB9}" dt="2022-11-22T15:17:39.644" v="6178" actId="404"/>
          <ac:spMkLst>
            <pc:docMk/>
            <pc:sldMk cId="3326710910" sldId="3646"/>
            <ac:spMk id="10" creationId="{F2FFF8FF-5034-4F74-A0F4-5CF686F28309}"/>
          </ac:spMkLst>
        </pc:spChg>
        <pc:spChg chg="mod">
          <ac:chgData name="Agnieszka Garbolińska" userId="14872cf5-1559-4fbb-9c43-53bb393ce866" providerId="ADAL" clId="{73076DB4-F40E-4CBA-9A9A-F8D734AFDEB9}" dt="2022-11-22T15:19:06.638" v="6261" actId="20577"/>
          <ac:spMkLst>
            <pc:docMk/>
            <pc:sldMk cId="3326710910" sldId="3646"/>
            <ac:spMk id="11" creationId="{78C5C52D-8554-45B1-8987-89508964C3DB}"/>
          </ac:spMkLst>
        </pc:spChg>
      </pc:sldChg>
      <pc:sldChg chg="modSp mod">
        <pc:chgData name="Agnieszka Garbolińska" userId="14872cf5-1559-4fbb-9c43-53bb393ce866" providerId="ADAL" clId="{73076DB4-F40E-4CBA-9A9A-F8D734AFDEB9}" dt="2022-11-22T13:22:26.426" v="3498" actId="404"/>
        <pc:sldMkLst>
          <pc:docMk/>
          <pc:sldMk cId="2300770831" sldId="3648"/>
        </pc:sldMkLst>
        <pc:spChg chg="mod">
          <ac:chgData name="Agnieszka Garbolińska" userId="14872cf5-1559-4fbb-9c43-53bb393ce866" providerId="ADAL" clId="{73076DB4-F40E-4CBA-9A9A-F8D734AFDEB9}" dt="2022-11-22T13:22:26.426" v="3498" actId="404"/>
          <ac:spMkLst>
            <pc:docMk/>
            <pc:sldMk cId="2300770831" sldId="3648"/>
            <ac:spMk id="6" creationId="{50C8644F-9490-4D1F-82B5-B104A13C4BBA}"/>
          </ac:spMkLst>
        </pc:spChg>
      </pc:sldChg>
      <pc:sldChg chg="modSp mod">
        <pc:chgData name="Agnieszka Garbolińska" userId="14872cf5-1559-4fbb-9c43-53bb393ce866" providerId="ADAL" clId="{73076DB4-F40E-4CBA-9A9A-F8D734AFDEB9}" dt="2022-11-22T10:56:36.947" v="1563" actId="1038"/>
        <pc:sldMkLst>
          <pc:docMk/>
          <pc:sldMk cId="1584534078" sldId="3656"/>
        </pc:sldMkLst>
        <pc:picChg chg="mod">
          <ac:chgData name="Agnieszka Garbolińska" userId="14872cf5-1559-4fbb-9c43-53bb393ce866" providerId="ADAL" clId="{73076DB4-F40E-4CBA-9A9A-F8D734AFDEB9}" dt="2022-11-22T10:56:36.947" v="1563" actId="1038"/>
          <ac:picMkLst>
            <pc:docMk/>
            <pc:sldMk cId="1584534078" sldId="3656"/>
            <ac:picMk id="25" creationId="{B5F7791D-AE1D-4CC3-A59C-AE144192695E}"/>
          </ac:picMkLst>
        </pc:picChg>
      </pc:sldChg>
      <pc:sldChg chg="modSp mod">
        <pc:chgData name="Agnieszka Garbolińska" userId="14872cf5-1559-4fbb-9c43-53bb393ce866" providerId="ADAL" clId="{73076DB4-F40E-4CBA-9A9A-F8D734AFDEB9}" dt="2022-11-22T09:49:08.872" v="302" actId="1037"/>
        <pc:sldMkLst>
          <pc:docMk/>
          <pc:sldMk cId="2581110272" sldId="3660"/>
        </pc:sldMkLst>
        <pc:picChg chg="mod">
          <ac:chgData name="Agnieszka Garbolińska" userId="14872cf5-1559-4fbb-9c43-53bb393ce866" providerId="ADAL" clId="{73076DB4-F40E-4CBA-9A9A-F8D734AFDEB9}" dt="2022-11-22T09:49:08.872" v="302" actId="1037"/>
          <ac:picMkLst>
            <pc:docMk/>
            <pc:sldMk cId="2581110272" sldId="3660"/>
            <ac:picMk id="25" creationId="{B5F7791D-AE1D-4CC3-A59C-AE144192695E}"/>
          </ac:picMkLst>
        </pc:picChg>
      </pc:sldChg>
      <pc:sldChg chg="modSp mod">
        <pc:chgData name="Agnieszka Garbolińska" userId="14872cf5-1559-4fbb-9c43-53bb393ce866" providerId="ADAL" clId="{73076DB4-F40E-4CBA-9A9A-F8D734AFDEB9}" dt="2022-11-22T09:50:34.926" v="339" actId="403"/>
        <pc:sldMkLst>
          <pc:docMk/>
          <pc:sldMk cId="1499130800" sldId="3661"/>
        </pc:sldMkLst>
        <pc:spChg chg="mod">
          <ac:chgData name="Agnieszka Garbolińska" userId="14872cf5-1559-4fbb-9c43-53bb393ce866" providerId="ADAL" clId="{73076DB4-F40E-4CBA-9A9A-F8D734AFDEB9}" dt="2022-11-22T09:50:34.926" v="339" actId="403"/>
          <ac:spMkLst>
            <pc:docMk/>
            <pc:sldMk cId="1499130800" sldId="3661"/>
            <ac:spMk id="6" creationId="{50C8644F-9490-4D1F-82B5-B104A13C4BBA}"/>
          </ac:spMkLst>
        </pc:spChg>
      </pc:sldChg>
      <pc:sldChg chg="delSp modSp mod">
        <pc:chgData name="Agnieszka Garbolińska" userId="14872cf5-1559-4fbb-9c43-53bb393ce866" providerId="ADAL" clId="{73076DB4-F40E-4CBA-9A9A-F8D734AFDEB9}" dt="2022-11-22T10:22:35.539" v="845" actId="478"/>
        <pc:sldMkLst>
          <pc:docMk/>
          <pc:sldMk cId="2632094839" sldId="3664"/>
        </pc:sldMkLst>
        <pc:spChg chg="mod">
          <ac:chgData name="Agnieszka Garbolińska" userId="14872cf5-1559-4fbb-9c43-53bb393ce866" providerId="ADAL" clId="{73076DB4-F40E-4CBA-9A9A-F8D734AFDEB9}" dt="2022-11-22T10:21:09.290" v="830" actId="404"/>
          <ac:spMkLst>
            <pc:docMk/>
            <pc:sldMk cId="2632094839" sldId="3664"/>
            <ac:spMk id="6" creationId="{50C8644F-9490-4D1F-82B5-B104A13C4BBA}"/>
          </ac:spMkLst>
        </pc:spChg>
        <pc:spChg chg="del">
          <ac:chgData name="Agnieszka Garbolińska" userId="14872cf5-1559-4fbb-9c43-53bb393ce866" providerId="ADAL" clId="{73076DB4-F40E-4CBA-9A9A-F8D734AFDEB9}" dt="2022-11-22T10:22:35.539" v="845" actId="478"/>
          <ac:spMkLst>
            <pc:docMk/>
            <pc:sldMk cId="2632094839" sldId="3664"/>
            <ac:spMk id="47" creationId="{C99C3AC5-B956-44ED-BD7A-481D9A7C34B1}"/>
          </ac:spMkLst>
        </pc:spChg>
        <pc:picChg chg="mod">
          <ac:chgData name="Agnieszka Garbolińska" userId="14872cf5-1559-4fbb-9c43-53bb393ce866" providerId="ADAL" clId="{73076DB4-F40E-4CBA-9A9A-F8D734AFDEB9}" dt="2022-11-22T10:21:23.347" v="844" actId="1037"/>
          <ac:picMkLst>
            <pc:docMk/>
            <pc:sldMk cId="2632094839" sldId="3664"/>
            <ac:picMk id="24" creationId="{2C25F29B-ADE8-48CC-8CBB-EF6779E8E595}"/>
          </ac:picMkLst>
        </pc:picChg>
        <pc:picChg chg="mod">
          <ac:chgData name="Agnieszka Garbolińska" userId="14872cf5-1559-4fbb-9c43-53bb393ce866" providerId="ADAL" clId="{73076DB4-F40E-4CBA-9A9A-F8D734AFDEB9}" dt="2022-11-22T10:21:20.467" v="836" actId="1038"/>
          <ac:picMkLst>
            <pc:docMk/>
            <pc:sldMk cId="2632094839" sldId="3664"/>
            <ac:picMk id="25" creationId="{B5F7791D-AE1D-4CC3-A59C-AE144192695E}"/>
          </ac:picMkLst>
        </pc:picChg>
      </pc:sldChg>
      <pc:sldChg chg="modSp mod">
        <pc:chgData name="Agnieszka Garbolińska" userId="14872cf5-1559-4fbb-9c43-53bb393ce866" providerId="ADAL" clId="{73076DB4-F40E-4CBA-9A9A-F8D734AFDEB9}" dt="2022-11-22T10:26:40.978" v="960" actId="14100"/>
        <pc:sldMkLst>
          <pc:docMk/>
          <pc:sldMk cId="2855070082" sldId="3665"/>
        </pc:sldMkLst>
        <pc:spChg chg="mod">
          <ac:chgData name="Agnieszka Garbolińska" userId="14872cf5-1559-4fbb-9c43-53bb393ce866" providerId="ADAL" clId="{73076DB4-F40E-4CBA-9A9A-F8D734AFDEB9}" dt="2022-11-22T10:26:40.978" v="960" actId="14100"/>
          <ac:spMkLst>
            <pc:docMk/>
            <pc:sldMk cId="2855070082" sldId="3665"/>
            <ac:spMk id="6" creationId="{50C8644F-9490-4D1F-82B5-B104A13C4BBA}"/>
          </ac:spMkLst>
        </pc:spChg>
      </pc:sldChg>
      <pc:sldChg chg="modSp mod">
        <pc:chgData name="Agnieszka Garbolińska" userId="14872cf5-1559-4fbb-9c43-53bb393ce866" providerId="ADAL" clId="{73076DB4-F40E-4CBA-9A9A-F8D734AFDEB9}" dt="2022-11-22T12:57:54.019" v="3189" actId="20577"/>
        <pc:sldMkLst>
          <pc:docMk/>
          <pc:sldMk cId="3043039635" sldId="3676"/>
        </pc:sldMkLst>
        <pc:graphicFrameChg chg="mod modGraphic">
          <ac:chgData name="Agnieszka Garbolińska" userId="14872cf5-1559-4fbb-9c43-53bb393ce866" providerId="ADAL" clId="{73076DB4-F40E-4CBA-9A9A-F8D734AFDEB9}" dt="2022-11-22T12:57:54.019" v="3189" actId="20577"/>
          <ac:graphicFrameMkLst>
            <pc:docMk/>
            <pc:sldMk cId="3043039635" sldId="3676"/>
            <ac:graphicFrameMk id="74" creationId="{AFE321EC-FD14-43D1-8CF3-96C46469E87E}"/>
          </ac:graphicFrameMkLst>
        </pc:graphicFrameChg>
        <pc:cxnChg chg="mod">
          <ac:chgData name="Agnieszka Garbolińska" userId="14872cf5-1559-4fbb-9c43-53bb393ce866" providerId="ADAL" clId="{73076DB4-F40E-4CBA-9A9A-F8D734AFDEB9}" dt="2022-11-22T12:56:05.851" v="3153" actId="1035"/>
          <ac:cxnSpMkLst>
            <pc:docMk/>
            <pc:sldMk cId="3043039635" sldId="3676"/>
            <ac:cxnSpMk id="75" creationId="{1BEFA8E8-86AB-4761-8E43-5B9D6D467506}"/>
          </ac:cxnSpMkLst>
        </pc:cxnChg>
      </pc:sldChg>
      <pc:sldChg chg="modSp mod">
        <pc:chgData name="Agnieszka Garbolińska" userId="14872cf5-1559-4fbb-9c43-53bb393ce866" providerId="ADAL" clId="{73076DB4-F40E-4CBA-9A9A-F8D734AFDEB9}" dt="2022-11-22T13:05:32.848" v="3310" actId="20577"/>
        <pc:sldMkLst>
          <pc:docMk/>
          <pc:sldMk cId="794020253" sldId="3677"/>
        </pc:sldMkLst>
        <pc:graphicFrameChg chg="mod modGraphic">
          <ac:chgData name="Agnieszka Garbolińska" userId="14872cf5-1559-4fbb-9c43-53bb393ce866" providerId="ADAL" clId="{73076DB4-F40E-4CBA-9A9A-F8D734AFDEB9}" dt="2022-11-22T13:05:32.848" v="3310" actId="20577"/>
          <ac:graphicFrameMkLst>
            <pc:docMk/>
            <pc:sldMk cId="794020253" sldId="3677"/>
            <ac:graphicFrameMk id="74" creationId="{AFE321EC-FD14-43D1-8CF3-96C46469E87E}"/>
          </ac:graphicFrameMkLst>
        </pc:graphicFrameChg>
        <pc:cxnChg chg="mod">
          <ac:chgData name="Agnieszka Garbolińska" userId="14872cf5-1559-4fbb-9c43-53bb393ce866" providerId="ADAL" clId="{73076DB4-F40E-4CBA-9A9A-F8D734AFDEB9}" dt="2022-11-22T12:59:43.637" v="3234" actId="1035"/>
          <ac:cxnSpMkLst>
            <pc:docMk/>
            <pc:sldMk cId="794020253" sldId="3677"/>
            <ac:cxnSpMk id="75" creationId="{1BEFA8E8-86AB-4761-8E43-5B9D6D467506}"/>
          </ac:cxnSpMkLst>
        </pc:cxnChg>
      </pc:sldChg>
      <pc:sldChg chg="modSp mod">
        <pc:chgData name="Agnieszka Garbolińska" userId="14872cf5-1559-4fbb-9c43-53bb393ce866" providerId="ADAL" clId="{73076DB4-F40E-4CBA-9A9A-F8D734AFDEB9}" dt="2022-11-22T13:24:49.582" v="3605" actId="20577"/>
        <pc:sldMkLst>
          <pc:docMk/>
          <pc:sldMk cId="4159820071" sldId="3678"/>
        </pc:sldMkLst>
        <pc:spChg chg="mod">
          <ac:chgData name="Agnieszka Garbolińska" userId="14872cf5-1559-4fbb-9c43-53bb393ce866" providerId="ADAL" clId="{73076DB4-F40E-4CBA-9A9A-F8D734AFDEB9}" dt="2022-11-22T13:23:08.923" v="3500" actId="404"/>
          <ac:spMkLst>
            <pc:docMk/>
            <pc:sldMk cId="4159820071" sldId="3678"/>
            <ac:spMk id="9" creationId="{8BFD86F3-FE0E-467C-894A-BD6B60A32C29}"/>
          </ac:spMkLst>
        </pc:spChg>
        <pc:graphicFrameChg chg="mod modGraphic">
          <ac:chgData name="Agnieszka Garbolińska" userId="14872cf5-1559-4fbb-9c43-53bb393ce866" providerId="ADAL" clId="{73076DB4-F40E-4CBA-9A9A-F8D734AFDEB9}" dt="2022-11-22T13:24:49.582" v="3605" actId="20577"/>
          <ac:graphicFrameMkLst>
            <pc:docMk/>
            <pc:sldMk cId="4159820071" sldId="3678"/>
            <ac:graphicFrameMk id="74" creationId="{AFE321EC-FD14-43D1-8CF3-96C46469E87E}"/>
          </ac:graphicFrameMkLst>
        </pc:graphicFrameChg>
        <pc:cxnChg chg="mod">
          <ac:chgData name="Agnieszka Garbolińska" userId="14872cf5-1559-4fbb-9c43-53bb393ce866" providerId="ADAL" clId="{73076DB4-F40E-4CBA-9A9A-F8D734AFDEB9}" dt="2022-11-22T13:23:14.855" v="3532" actId="1035"/>
          <ac:cxnSpMkLst>
            <pc:docMk/>
            <pc:sldMk cId="4159820071" sldId="3678"/>
            <ac:cxnSpMk id="75" creationId="{1BEFA8E8-86AB-4761-8E43-5B9D6D467506}"/>
          </ac:cxnSpMkLst>
        </pc:cxnChg>
      </pc:sldChg>
      <pc:sldChg chg="modSp mod">
        <pc:chgData name="Agnieszka Garbolińska" userId="14872cf5-1559-4fbb-9c43-53bb393ce866" providerId="ADAL" clId="{73076DB4-F40E-4CBA-9A9A-F8D734AFDEB9}" dt="2022-11-22T13:35:17.593" v="3952" actId="20577"/>
        <pc:sldMkLst>
          <pc:docMk/>
          <pc:sldMk cId="3848418782" sldId="3679"/>
        </pc:sldMkLst>
        <pc:spChg chg="mod">
          <ac:chgData name="Agnieszka Garbolińska" userId="14872cf5-1559-4fbb-9c43-53bb393ce866" providerId="ADAL" clId="{73076DB4-F40E-4CBA-9A9A-F8D734AFDEB9}" dt="2022-11-22T13:33:14.553" v="3787" actId="404"/>
          <ac:spMkLst>
            <pc:docMk/>
            <pc:sldMk cId="3848418782" sldId="3679"/>
            <ac:spMk id="9" creationId="{8BFD86F3-FE0E-467C-894A-BD6B60A32C29}"/>
          </ac:spMkLst>
        </pc:spChg>
        <pc:graphicFrameChg chg="mod modGraphic">
          <ac:chgData name="Agnieszka Garbolińska" userId="14872cf5-1559-4fbb-9c43-53bb393ce866" providerId="ADAL" clId="{73076DB4-F40E-4CBA-9A9A-F8D734AFDEB9}" dt="2022-11-22T13:35:17.593" v="3952" actId="20577"/>
          <ac:graphicFrameMkLst>
            <pc:docMk/>
            <pc:sldMk cId="3848418782" sldId="3679"/>
            <ac:graphicFrameMk id="74" creationId="{AFE321EC-FD14-43D1-8CF3-96C46469E87E}"/>
          </ac:graphicFrameMkLst>
        </pc:graphicFrameChg>
        <pc:cxnChg chg="mod">
          <ac:chgData name="Agnieszka Garbolińska" userId="14872cf5-1559-4fbb-9c43-53bb393ce866" providerId="ADAL" clId="{73076DB4-F40E-4CBA-9A9A-F8D734AFDEB9}" dt="2022-11-22T13:33:20.777" v="3829" actId="1035"/>
          <ac:cxnSpMkLst>
            <pc:docMk/>
            <pc:sldMk cId="3848418782" sldId="3679"/>
            <ac:cxnSpMk id="75" creationId="{1BEFA8E8-86AB-4761-8E43-5B9D6D467506}"/>
          </ac:cxnSpMkLst>
        </pc:cxnChg>
      </pc:sldChg>
      <pc:sldChg chg="modSp mod">
        <pc:chgData name="Agnieszka Garbolińska" userId="14872cf5-1559-4fbb-9c43-53bb393ce866" providerId="ADAL" clId="{73076DB4-F40E-4CBA-9A9A-F8D734AFDEB9}" dt="2022-11-22T11:10:47.962" v="1767" actId="404"/>
        <pc:sldMkLst>
          <pc:docMk/>
          <pc:sldMk cId="58256582" sldId="3685"/>
        </pc:sldMkLst>
        <pc:spChg chg="mod">
          <ac:chgData name="Agnieszka Garbolińska" userId="14872cf5-1559-4fbb-9c43-53bb393ce866" providerId="ADAL" clId="{73076DB4-F40E-4CBA-9A9A-F8D734AFDEB9}" dt="2022-11-22T11:10:47.962" v="1767" actId="404"/>
          <ac:spMkLst>
            <pc:docMk/>
            <pc:sldMk cId="58256582" sldId="3685"/>
            <ac:spMk id="10" creationId="{F2FFF8FF-5034-4F74-A0F4-5CF686F28309}"/>
          </ac:spMkLst>
        </pc:spChg>
      </pc:sldChg>
      <pc:sldChg chg="modSp mod">
        <pc:chgData name="Agnieszka Garbolińska" userId="14872cf5-1559-4fbb-9c43-53bb393ce866" providerId="ADAL" clId="{73076DB4-F40E-4CBA-9A9A-F8D734AFDEB9}" dt="2022-11-22T11:12:31.087" v="1842" actId="20577"/>
        <pc:sldMkLst>
          <pc:docMk/>
          <pc:sldMk cId="1305755012" sldId="3686"/>
        </pc:sldMkLst>
        <pc:spChg chg="mod">
          <ac:chgData name="Agnieszka Garbolińska" userId="14872cf5-1559-4fbb-9c43-53bb393ce866" providerId="ADAL" clId="{73076DB4-F40E-4CBA-9A9A-F8D734AFDEB9}" dt="2022-11-22T11:11:25.917" v="1786" actId="404"/>
          <ac:spMkLst>
            <pc:docMk/>
            <pc:sldMk cId="1305755012" sldId="3686"/>
            <ac:spMk id="9" creationId="{8BFD86F3-FE0E-467C-894A-BD6B60A32C29}"/>
          </ac:spMkLst>
        </pc:spChg>
        <pc:graphicFrameChg chg="mod modGraphic">
          <ac:chgData name="Agnieszka Garbolińska" userId="14872cf5-1559-4fbb-9c43-53bb393ce866" providerId="ADAL" clId="{73076DB4-F40E-4CBA-9A9A-F8D734AFDEB9}" dt="2022-11-22T11:12:31.087" v="1842" actId="20577"/>
          <ac:graphicFrameMkLst>
            <pc:docMk/>
            <pc:sldMk cId="1305755012" sldId="3686"/>
            <ac:graphicFrameMk id="74" creationId="{AFE321EC-FD14-43D1-8CF3-96C46469E87E}"/>
          </ac:graphicFrameMkLst>
        </pc:graphicFrameChg>
      </pc:sldChg>
      <pc:sldChg chg="modSp mod">
        <pc:chgData name="Agnieszka Garbolińska" userId="14872cf5-1559-4fbb-9c43-53bb393ce866" providerId="ADAL" clId="{73076DB4-F40E-4CBA-9A9A-F8D734AFDEB9}" dt="2022-11-22T11:22:28.318" v="1960" actId="207"/>
        <pc:sldMkLst>
          <pc:docMk/>
          <pc:sldMk cId="3024792938" sldId="3687"/>
        </pc:sldMkLst>
        <pc:spChg chg="mod">
          <ac:chgData name="Agnieszka Garbolińska" userId="14872cf5-1559-4fbb-9c43-53bb393ce866" providerId="ADAL" clId="{73076DB4-F40E-4CBA-9A9A-F8D734AFDEB9}" dt="2022-11-22T11:17:55.587" v="1884" actId="404"/>
          <ac:spMkLst>
            <pc:docMk/>
            <pc:sldMk cId="3024792938" sldId="3687"/>
            <ac:spMk id="6" creationId="{50C8644F-9490-4D1F-82B5-B104A13C4BBA}"/>
          </ac:spMkLst>
        </pc:spChg>
        <pc:spChg chg="mod">
          <ac:chgData name="Agnieszka Garbolińska" userId="14872cf5-1559-4fbb-9c43-53bb393ce866" providerId="ADAL" clId="{73076DB4-F40E-4CBA-9A9A-F8D734AFDEB9}" dt="2022-11-22T11:16:52.951" v="1860" actId="20577"/>
          <ac:spMkLst>
            <pc:docMk/>
            <pc:sldMk cId="3024792938" sldId="3687"/>
            <ac:spMk id="50" creationId="{74BD4005-5F1C-4968-9E17-97073B105BCE}"/>
          </ac:spMkLst>
        </pc:spChg>
        <pc:graphicFrameChg chg="mod">
          <ac:chgData name="Agnieszka Garbolińska" userId="14872cf5-1559-4fbb-9c43-53bb393ce866" providerId="ADAL" clId="{73076DB4-F40E-4CBA-9A9A-F8D734AFDEB9}" dt="2022-11-22T11:22:28.318" v="1960" actId="207"/>
          <ac:graphicFrameMkLst>
            <pc:docMk/>
            <pc:sldMk cId="3024792938" sldId="3687"/>
            <ac:graphicFrameMk id="48" creationId="{B8071C90-B163-49E7-AE75-EA885DE12DDE}"/>
          </ac:graphicFrameMkLst>
        </pc:graphicFrameChg>
        <pc:picChg chg="mod">
          <ac:chgData name="Agnieszka Garbolińska" userId="14872cf5-1559-4fbb-9c43-53bb393ce866" providerId="ADAL" clId="{73076DB4-F40E-4CBA-9A9A-F8D734AFDEB9}" dt="2022-11-22T11:15:08.837" v="1859" actId="1037"/>
          <ac:picMkLst>
            <pc:docMk/>
            <pc:sldMk cId="3024792938" sldId="3687"/>
            <ac:picMk id="47" creationId="{D2A9F171-ECC1-4656-A5C9-5D44C93EF10C}"/>
          </ac:picMkLst>
        </pc:picChg>
        <pc:picChg chg="mod">
          <ac:chgData name="Agnieszka Garbolińska" userId="14872cf5-1559-4fbb-9c43-53bb393ce866" providerId="ADAL" clId="{73076DB4-F40E-4CBA-9A9A-F8D734AFDEB9}" dt="2022-11-22T11:15:06.439" v="1857" actId="1038"/>
          <ac:picMkLst>
            <pc:docMk/>
            <pc:sldMk cId="3024792938" sldId="3687"/>
            <ac:picMk id="52" creationId="{9E7ECE19-C8D7-4A3D-B702-25841883462C}"/>
          </ac:picMkLst>
        </pc:picChg>
      </pc:sldChg>
      <pc:sldChg chg="modSp mod">
        <pc:chgData name="Agnieszka Garbolińska" userId="14872cf5-1559-4fbb-9c43-53bb393ce866" providerId="ADAL" clId="{73076DB4-F40E-4CBA-9A9A-F8D734AFDEB9}" dt="2022-11-22T11:20:07.081" v="1910" actId="20577"/>
        <pc:sldMkLst>
          <pc:docMk/>
          <pc:sldMk cId="1039055733" sldId="3688"/>
        </pc:sldMkLst>
        <pc:spChg chg="mod">
          <ac:chgData name="Agnieszka Garbolińska" userId="14872cf5-1559-4fbb-9c43-53bb393ce866" providerId="ADAL" clId="{73076DB4-F40E-4CBA-9A9A-F8D734AFDEB9}" dt="2022-11-22T11:19:13.770" v="1886" actId="404"/>
          <ac:spMkLst>
            <pc:docMk/>
            <pc:sldMk cId="1039055733" sldId="3688"/>
            <ac:spMk id="9" creationId="{8BFD86F3-FE0E-467C-894A-BD6B60A32C29}"/>
          </ac:spMkLst>
        </pc:spChg>
        <pc:graphicFrameChg chg="mod modGraphic">
          <ac:chgData name="Agnieszka Garbolińska" userId="14872cf5-1559-4fbb-9c43-53bb393ce866" providerId="ADAL" clId="{73076DB4-F40E-4CBA-9A9A-F8D734AFDEB9}" dt="2022-11-22T11:20:07.081" v="1910" actId="20577"/>
          <ac:graphicFrameMkLst>
            <pc:docMk/>
            <pc:sldMk cId="1039055733" sldId="3688"/>
            <ac:graphicFrameMk id="74" creationId="{AFE321EC-FD14-43D1-8CF3-96C46469E87E}"/>
          </ac:graphicFrameMkLst>
        </pc:graphicFrameChg>
        <pc:cxnChg chg="mod">
          <ac:chgData name="Agnieszka Garbolińska" userId="14872cf5-1559-4fbb-9c43-53bb393ce866" providerId="ADAL" clId="{73076DB4-F40E-4CBA-9A9A-F8D734AFDEB9}" dt="2022-11-22T11:19:21.896" v="1902" actId="1035"/>
          <ac:cxnSpMkLst>
            <pc:docMk/>
            <pc:sldMk cId="1039055733" sldId="3688"/>
            <ac:cxnSpMk id="75" creationId="{1BEFA8E8-86AB-4761-8E43-5B9D6D467506}"/>
          </ac:cxnSpMkLst>
        </pc:cxnChg>
      </pc:sldChg>
      <pc:sldChg chg="modSp mod">
        <pc:chgData name="Agnieszka Garbolińska" userId="14872cf5-1559-4fbb-9c43-53bb393ce866" providerId="ADAL" clId="{73076DB4-F40E-4CBA-9A9A-F8D734AFDEB9}" dt="2022-11-22T11:40:48.443" v="2404" actId="207"/>
        <pc:sldMkLst>
          <pc:docMk/>
          <pc:sldMk cId="661351470" sldId="3689"/>
        </pc:sldMkLst>
        <pc:spChg chg="mod">
          <ac:chgData name="Agnieszka Garbolińska" userId="14872cf5-1559-4fbb-9c43-53bb393ce866" providerId="ADAL" clId="{73076DB4-F40E-4CBA-9A9A-F8D734AFDEB9}" dt="2022-11-22T11:37:22.832" v="2401" actId="404"/>
          <ac:spMkLst>
            <pc:docMk/>
            <pc:sldMk cId="661351470" sldId="3689"/>
            <ac:spMk id="6" creationId="{50C8644F-9490-4D1F-82B5-B104A13C4BBA}"/>
          </ac:spMkLst>
        </pc:spChg>
        <pc:graphicFrameChg chg="mod">
          <ac:chgData name="Agnieszka Garbolińska" userId="14872cf5-1559-4fbb-9c43-53bb393ce866" providerId="ADAL" clId="{73076DB4-F40E-4CBA-9A9A-F8D734AFDEB9}" dt="2022-11-22T11:40:48.443" v="2404" actId="207"/>
          <ac:graphicFrameMkLst>
            <pc:docMk/>
            <pc:sldMk cId="661351470" sldId="3689"/>
            <ac:graphicFrameMk id="43" creationId="{2F919E97-0C2A-4858-B609-5979644F793B}"/>
          </ac:graphicFrameMkLst>
        </pc:graphicFrameChg>
      </pc:sldChg>
      <pc:sldChg chg="modSp mod">
        <pc:chgData name="Agnieszka Garbolińska" userId="14872cf5-1559-4fbb-9c43-53bb393ce866" providerId="ADAL" clId="{73076DB4-F40E-4CBA-9A9A-F8D734AFDEB9}" dt="2022-11-22T11:42:31.670" v="2425" actId="404"/>
        <pc:sldMkLst>
          <pc:docMk/>
          <pc:sldMk cId="2156606125" sldId="3690"/>
        </pc:sldMkLst>
        <pc:spChg chg="mod">
          <ac:chgData name="Agnieszka Garbolińska" userId="14872cf5-1559-4fbb-9c43-53bb393ce866" providerId="ADAL" clId="{73076DB4-F40E-4CBA-9A9A-F8D734AFDEB9}" dt="2022-11-22T11:42:31.670" v="2425" actId="404"/>
          <ac:spMkLst>
            <pc:docMk/>
            <pc:sldMk cId="2156606125" sldId="3690"/>
            <ac:spMk id="9" creationId="{8BFD86F3-FE0E-467C-894A-BD6B60A32C29}"/>
          </ac:spMkLst>
        </pc:spChg>
        <pc:graphicFrameChg chg="mod modGraphic">
          <ac:chgData name="Agnieszka Garbolińska" userId="14872cf5-1559-4fbb-9c43-53bb393ce866" providerId="ADAL" clId="{73076DB4-F40E-4CBA-9A9A-F8D734AFDEB9}" dt="2022-11-22T11:42:26.191" v="2424" actId="20577"/>
          <ac:graphicFrameMkLst>
            <pc:docMk/>
            <pc:sldMk cId="2156606125" sldId="3690"/>
            <ac:graphicFrameMk id="74" creationId="{AFE321EC-FD14-43D1-8CF3-96C46469E87E}"/>
          </ac:graphicFrameMkLst>
        </pc:graphicFrameChg>
      </pc:sldChg>
      <pc:sldChg chg="modSp mod">
        <pc:chgData name="Agnieszka Garbolińska" userId="14872cf5-1559-4fbb-9c43-53bb393ce866" providerId="ADAL" clId="{73076DB4-F40E-4CBA-9A9A-F8D734AFDEB9}" dt="2022-11-22T11:45:20.279" v="2429"/>
        <pc:sldMkLst>
          <pc:docMk/>
          <pc:sldMk cId="3067031780" sldId="3691"/>
        </pc:sldMkLst>
        <pc:spChg chg="mod">
          <ac:chgData name="Agnieszka Garbolińska" userId="14872cf5-1559-4fbb-9c43-53bb393ce866" providerId="ADAL" clId="{73076DB4-F40E-4CBA-9A9A-F8D734AFDEB9}" dt="2022-11-22T11:44:12.184" v="2427" actId="404"/>
          <ac:spMkLst>
            <pc:docMk/>
            <pc:sldMk cId="3067031780" sldId="3691"/>
            <ac:spMk id="6" creationId="{50C8644F-9490-4D1F-82B5-B104A13C4BBA}"/>
          </ac:spMkLst>
        </pc:spChg>
        <pc:graphicFrameChg chg="mod">
          <ac:chgData name="Agnieszka Garbolińska" userId="14872cf5-1559-4fbb-9c43-53bb393ce866" providerId="ADAL" clId="{73076DB4-F40E-4CBA-9A9A-F8D734AFDEB9}" dt="2022-11-22T11:45:20.279" v="2429"/>
          <ac:graphicFrameMkLst>
            <pc:docMk/>
            <pc:sldMk cId="3067031780" sldId="3691"/>
            <ac:graphicFrameMk id="20" creationId="{09DDA8EE-3A99-4CDB-8E84-3384D7F2E30F}"/>
          </ac:graphicFrameMkLst>
        </pc:graphicFrameChg>
        <pc:graphicFrameChg chg="mod">
          <ac:chgData name="Agnieszka Garbolińska" userId="14872cf5-1559-4fbb-9c43-53bb393ce866" providerId="ADAL" clId="{73076DB4-F40E-4CBA-9A9A-F8D734AFDEB9}" dt="2022-11-22T11:44:45.795" v="2428"/>
          <ac:graphicFrameMkLst>
            <pc:docMk/>
            <pc:sldMk cId="3067031780" sldId="3691"/>
            <ac:graphicFrameMk id="48" creationId="{B8071C90-B163-49E7-AE75-EA885DE12DDE}"/>
          </ac:graphicFrameMkLst>
        </pc:graphicFrameChg>
      </pc:sldChg>
      <pc:sldChg chg="modSp mod">
        <pc:chgData name="Agnieszka Garbolińska" userId="14872cf5-1559-4fbb-9c43-53bb393ce866" providerId="ADAL" clId="{73076DB4-F40E-4CBA-9A9A-F8D734AFDEB9}" dt="2022-11-22T11:46:45.656" v="2523" actId="20577"/>
        <pc:sldMkLst>
          <pc:docMk/>
          <pc:sldMk cId="118276417" sldId="3692"/>
        </pc:sldMkLst>
        <pc:graphicFrameChg chg="mod modGraphic">
          <ac:chgData name="Agnieszka Garbolińska" userId="14872cf5-1559-4fbb-9c43-53bb393ce866" providerId="ADAL" clId="{73076DB4-F40E-4CBA-9A9A-F8D734AFDEB9}" dt="2022-11-22T11:46:45.656" v="2523" actId="20577"/>
          <ac:graphicFrameMkLst>
            <pc:docMk/>
            <pc:sldMk cId="118276417" sldId="3692"/>
            <ac:graphicFrameMk id="74" creationId="{AFE321EC-FD14-43D1-8CF3-96C46469E87E}"/>
          </ac:graphicFrameMkLst>
        </pc:graphicFrameChg>
        <pc:cxnChg chg="mod">
          <ac:chgData name="Agnieszka Garbolińska" userId="14872cf5-1559-4fbb-9c43-53bb393ce866" providerId="ADAL" clId="{73076DB4-F40E-4CBA-9A9A-F8D734AFDEB9}" dt="2022-11-22T11:45:52.584" v="2475" actId="1035"/>
          <ac:cxnSpMkLst>
            <pc:docMk/>
            <pc:sldMk cId="118276417" sldId="3692"/>
            <ac:cxnSpMk id="75" creationId="{1BEFA8E8-86AB-4761-8E43-5B9D6D467506}"/>
          </ac:cxnSpMkLst>
        </pc:cxnChg>
      </pc:sldChg>
      <pc:sldChg chg="modSp mod">
        <pc:chgData name="Agnieszka Garbolińska" userId="14872cf5-1559-4fbb-9c43-53bb393ce866" providerId="ADAL" clId="{73076DB4-F40E-4CBA-9A9A-F8D734AFDEB9}" dt="2022-11-22T12:31:35.357" v="2637" actId="207"/>
        <pc:sldMkLst>
          <pc:docMk/>
          <pc:sldMk cId="3420404041" sldId="3693"/>
        </pc:sldMkLst>
        <pc:spChg chg="mod">
          <ac:chgData name="Agnieszka Garbolińska" userId="14872cf5-1559-4fbb-9c43-53bb393ce866" providerId="ADAL" clId="{73076DB4-F40E-4CBA-9A9A-F8D734AFDEB9}" dt="2022-11-22T12:27:34.773" v="2567" actId="404"/>
          <ac:spMkLst>
            <pc:docMk/>
            <pc:sldMk cId="3420404041" sldId="3693"/>
            <ac:spMk id="6" creationId="{50C8644F-9490-4D1F-82B5-B104A13C4BBA}"/>
          </ac:spMkLst>
        </pc:spChg>
        <pc:spChg chg="mod">
          <ac:chgData name="Agnieszka Garbolińska" userId="14872cf5-1559-4fbb-9c43-53bb393ce866" providerId="ADAL" clId="{73076DB4-F40E-4CBA-9A9A-F8D734AFDEB9}" dt="2022-11-22T12:27:51.908" v="2568"/>
          <ac:spMkLst>
            <pc:docMk/>
            <pc:sldMk cId="3420404041" sldId="3693"/>
            <ac:spMk id="50" creationId="{74BD4005-5F1C-4968-9E17-97073B105BCE}"/>
          </ac:spMkLst>
        </pc:spChg>
        <pc:graphicFrameChg chg="mod">
          <ac:chgData name="Agnieszka Garbolińska" userId="14872cf5-1559-4fbb-9c43-53bb393ce866" providerId="ADAL" clId="{73076DB4-F40E-4CBA-9A9A-F8D734AFDEB9}" dt="2022-11-22T12:31:35.357" v="2637" actId="207"/>
          <ac:graphicFrameMkLst>
            <pc:docMk/>
            <pc:sldMk cId="3420404041" sldId="3693"/>
            <ac:graphicFrameMk id="19" creationId="{DECEBC5C-65BF-40C1-BD2C-A0A22C4F9F0A}"/>
          </ac:graphicFrameMkLst>
        </pc:graphicFrameChg>
      </pc:sldChg>
      <pc:sldChg chg="modSp mod">
        <pc:chgData name="Agnieszka Garbolińska" userId="14872cf5-1559-4fbb-9c43-53bb393ce866" providerId="ADAL" clId="{73076DB4-F40E-4CBA-9A9A-F8D734AFDEB9}" dt="2022-11-22T12:32:29.673" v="2640" actId="20577"/>
        <pc:sldMkLst>
          <pc:docMk/>
          <pc:sldMk cId="1137259057" sldId="3694"/>
        </pc:sldMkLst>
        <pc:graphicFrameChg chg="mod modGraphic">
          <ac:chgData name="Agnieszka Garbolińska" userId="14872cf5-1559-4fbb-9c43-53bb393ce866" providerId="ADAL" clId="{73076DB4-F40E-4CBA-9A9A-F8D734AFDEB9}" dt="2022-11-22T12:32:29.673" v="2640" actId="20577"/>
          <ac:graphicFrameMkLst>
            <pc:docMk/>
            <pc:sldMk cId="1137259057" sldId="3694"/>
            <ac:graphicFrameMk id="74" creationId="{AFE321EC-FD14-43D1-8CF3-96C46469E87E}"/>
          </ac:graphicFrameMkLst>
        </pc:graphicFrameChg>
      </pc:sldChg>
      <pc:sldChg chg="modSp mod">
        <pc:chgData name="Agnieszka Garbolińska" userId="14872cf5-1559-4fbb-9c43-53bb393ce866" providerId="ADAL" clId="{73076DB4-F40E-4CBA-9A9A-F8D734AFDEB9}" dt="2022-11-22T12:36:48.531" v="2739" actId="1037"/>
        <pc:sldMkLst>
          <pc:docMk/>
          <pc:sldMk cId="4125621749" sldId="3695"/>
        </pc:sldMkLst>
        <pc:spChg chg="mod">
          <ac:chgData name="Agnieszka Garbolińska" userId="14872cf5-1559-4fbb-9c43-53bb393ce866" providerId="ADAL" clId="{73076DB4-F40E-4CBA-9A9A-F8D734AFDEB9}" dt="2022-11-22T12:36:34.335" v="2733" actId="404"/>
          <ac:spMkLst>
            <pc:docMk/>
            <pc:sldMk cId="4125621749" sldId="3695"/>
            <ac:spMk id="6" creationId="{50C8644F-9490-4D1F-82B5-B104A13C4BBA}"/>
          </ac:spMkLst>
        </pc:spChg>
        <pc:picChg chg="mod">
          <ac:chgData name="Agnieszka Garbolińska" userId="14872cf5-1559-4fbb-9c43-53bb393ce866" providerId="ADAL" clId="{73076DB4-F40E-4CBA-9A9A-F8D734AFDEB9}" dt="2022-11-22T12:36:48.531" v="2739" actId="1037"/>
          <ac:picMkLst>
            <pc:docMk/>
            <pc:sldMk cId="4125621749" sldId="3695"/>
            <ac:picMk id="47" creationId="{D2A9F171-ECC1-4656-A5C9-5D44C93EF10C}"/>
          </ac:picMkLst>
        </pc:picChg>
        <pc:picChg chg="mod">
          <ac:chgData name="Agnieszka Garbolińska" userId="14872cf5-1559-4fbb-9c43-53bb393ce866" providerId="ADAL" clId="{73076DB4-F40E-4CBA-9A9A-F8D734AFDEB9}" dt="2022-11-22T12:36:46.930" v="2736" actId="1038"/>
          <ac:picMkLst>
            <pc:docMk/>
            <pc:sldMk cId="4125621749" sldId="3695"/>
            <ac:picMk id="52" creationId="{9E7ECE19-C8D7-4A3D-B702-25841883462C}"/>
          </ac:picMkLst>
        </pc:picChg>
      </pc:sldChg>
      <pc:sldChg chg="modSp mod">
        <pc:chgData name="Agnieszka Garbolińska" userId="14872cf5-1559-4fbb-9c43-53bb393ce866" providerId="ADAL" clId="{73076DB4-F40E-4CBA-9A9A-F8D734AFDEB9}" dt="2022-11-22T12:39:00.441" v="2803" actId="20577"/>
        <pc:sldMkLst>
          <pc:docMk/>
          <pc:sldMk cId="3791753630" sldId="3696"/>
        </pc:sldMkLst>
        <pc:graphicFrameChg chg="mod modGraphic">
          <ac:chgData name="Agnieszka Garbolińska" userId="14872cf5-1559-4fbb-9c43-53bb393ce866" providerId="ADAL" clId="{73076DB4-F40E-4CBA-9A9A-F8D734AFDEB9}" dt="2022-11-22T12:39:00.441" v="2803" actId="20577"/>
          <ac:graphicFrameMkLst>
            <pc:docMk/>
            <pc:sldMk cId="3791753630" sldId="3696"/>
            <ac:graphicFrameMk id="74" creationId="{AFE321EC-FD14-43D1-8CF3-96C46469E87E}"/>
          </ac:graphicFrameMkLst>
        </pc:graphicFrameChg>
        <pc:cxnChg chg="mod">
          <ac:chgData name="Agnieszka Garbolińska" userId="14872cf5-1559-4fbb-9c43-53bb393ce866" providerId="ADAL" clId="{73076DB4-F40E-4CBA-9A9A-F8D734AFDEB9}" dt="2022-11-22T12:38:25.489" v="2773" actId="1035"/>
          <ac:cxnSpMkLst>
            <pc:docMk/>
            <pc:sldMk cId="3791753630" sldId="3696"/>
            <ac:cxnSpMk id="75" creationId="{1BEFA8E8-86AB-4761-8E43-5B9D6D467506}"/>
          </ac:cxnSpMkLst>
        </pc:cxnChg>
      </pc:sldChg>
      <pc:sldChg chg="modSp mod">
        <pc:chgData name="Agnieszka Garbolińska" userId="14872cf5-1559-4fbb-9c43-53bb393ce866" providerId="ADAL" clId="{73076DB4-F40E-4CBA-9A9A-F8D734AFDEB9}" dt="2022-11-22T12:47:46.826" v="2908" actId="20577"/>
        <pc:sldMkLst>
          <pc:docMk/>
          <pc:sldMk cId="2867389934" sldId="3698"/>
        </pc:sldMkLst>
        <pc:spChg chg="mod">
          <ac:chgData name="Agnieszka Garbolińska" userId="14872cf5-1559-4fbb-9c43-53bb393ce866" providerId="ADAL" clId="{73076DB4-F40E-4CBA-9A9A-F8D734AFDEB9}" dt="2022-11-22T12:46:54.176" v="2897" actId="404"/>
          <ac:spMkLst>
            <pc:docMk/>
            <pc:sldMk cId="2867389934" sldId="3698"/>
            <ac:spMk id="6" creationId="{50C8644F-9490-4D1F-82B5-B104A13C4BBA}"/>
          </ac:spMkLst>
        </pc:spChg>
        <pc:spChg chg="mod">
          <ac:chgData name="Agnieszka Garbolińska" userId="14872cf5-1559-4fbb-9c43-53bb393ce866" providerId="ADAL" clId="{73076DB4-F40E-4CBA-9A9A-F8D734AFDEB9}" dt="2022-11-22T12:47:46.826" v="2908" actId="20577"/>
          <ac:spMkLst>
            <pc:docMk/>
            <pc:sldMk cId="2867389934" sldId="3698"/>
            <ac:spMk id="50" creationId="{74BD4005-5F1C-4968-9E17-97073B105BCE}"/>
          </ac:spMkLst>
        </pc:spChg>
        <pc:picChg chg="mod">
          <ac:chgData name="Agnieszka Garbolińska" userId="14872cf5-1559-4fbb-9c43-53bb393ce866" providerId="ADAL" clId="{73076DB4-F40E-4CBA-9A9A-F8D734AFDEB9}" dt="2022-11-22T12:47:06.633" v="2903" actId="1037"/>
          <ac:picMkLst>
            <pc:docMk/>
            <pc:sldMk cId="2867389934" sldId="3698"/>
            <ac:picMk id="47" creationId="{150A1924-299A-4C9D-8811-2F3354FCCA68}"/>
          </ac:picMkLst>
        </pc:picChg>
        <pc:picChg chg="mod">
          <ac:chgData name="Agnieszka Garbolińska" userId="14872cf5-1559-4fbb-9c43-53bb393ce866" providerId="ADAL" clId="{73076DB4-F40E-4CBA-9A9A-F8D734AFDEB9}" dt="2022-11-22T12:47:04.977" v="2900" actId="1038"/>
          <ac:picMkLst>
            <pc:docMk/>
            <pc:sldMk cId="2867389934" sldId="3698"/>
            <ac:picMk id="52" creationId="{B3E59D8D-9175-440F-8746-A897B26EE34B}"/>
          </ac:picMkLst>
        </pc:picChg>
      </pc:sldChg>
      <pc:sldChg chg="modSp mod">
        <pc:chgData name="Agnieszka Garbolińska" userId="14872cf5-1559-4fbb-9c43-53bb393ce866" providerId="ADAL" clId="{73076DB4-F40E-4CBA-9A9A-F8D734AFDEB9}" dt="2022-11-22T12:49:59.008" v="2963" actId="404"/>
        <pc:sldMkLst>
          <pc:docMk/>
          <pc:sldMk cId="2988106099" sldId="3699"/>
        </pc:sldMkLst>
        <pc:spChg chg="mod">
          <ac:chgData name="Agnieszka Garbolińska" userId="14872cf5-1559-4fbb-9c43-53bb393ce866" providerId="ADAL" clId="{73076DB4-F40E-4CBA-9A9A-F8D734AFDEB9}" dt="2022-11-22T12:49:59.008" v="2963" actId="404"/>
          <ac:spMkLst>
            <pc:docMk/>
            <pc:sldMk cId="2988106099" sldId="3699"/>
            <ac:spMk id="9" creationId="{8BFD86F3-FE0E-467C-894A-BD6B60A32C29}"/>
          </ac:spMkLst>
        </pc:spChg>
        <pc:graphicFrameChg chg="mod modGraphic">
          <ac:chgData name="Agnieszka Garbolińska" userId="14872cf5-1559-4fbb-9c43-53bb393ce866" providerId="ADAL" clId="{73076DB4-F40E-4CBA-9A9A-F8D734AFDEB9}" dt="2022-11-22T12:49:39.751" v="2962" actId="20577"/>
          <ac:graphicFrameMkLst>
            <pc:docMk/>
            <pc:sldMk cId="2988106099" sldId="3699"/>
            <ac:graphicFrameMk id="74" creationId="{AFE321EC-FD14-43D1-8CF3-96C46469E87E}"/>
          </ac:graphicFrameMkLst>
        </pc:graphicFrameChg>
      </pc:sldChg>
      <pc:sldChg chg="modSp mod">
        <pc:chgData name="Agnieszka Garbolińska" userId="14872cf5-1559-4fbb-9c43-53bb393ce866" providerId="ADAL" clId="{73076DB4-F40E-4CBA-9A9A-F8D734AFDEB9}" dt="2022-11-22T12:51:09.821" v="2970" actId="207"/>
        <pc:sldMkLst>
          <pc:docMk/>
          <pc:sldMk cId="466007879" sldId="3700"/>
        </pc:sldMkLst>
        <pc:spChg chg="mod">
          <ac:chgData name="Agnieszka Garbolińska" userId="14872cf5-1559-4fbb-9c43-53bb393ce866" providerId="ADAL" clId="{73076DB4-F40E-4CBA-9A9A-F8D734AFDEB9}" dt="2022-11-22T12:50:06.632" v="2964" actId="404"/>
          <ac:spMkLst>
            <pc:docMk/>
            <pc:sldMk cId="466007879" sldId="3700"/>
            <ac:spMk id="6" creationId="{50C8644F-9490-4D1F-82B5-B104A13C4BBA}"/>
          </ac:spMkLst>
        </pc:spChg>
        <pc:spChg chg="mod">
          <ac:chgData name="Agnieszka Garbolińska" userId="14872cf5-1559-4fbb-9c43-53bb393ce866" providerId="ADAL" clId="{73076DB4-F40E-4CBA-9A9A-F8D734AFDEB9}" dt="2022-11-22T12:50:24.507" v="2969" actId="20577"/>
          <ac:spMkLst>
            <pc:docMk/>
            <pc:sldMk cId="466007879" sldId="3700"/>
            <ac:spMk id="50" creationId="{74BD4005-5F1C-4968-9E17-97073B105BCE}"/>
          </ac:spMkLst>
        </pc:spChg>
        <pc:graphicFrameChg chg="mod">
          <ac:chgData name="Agnieszka Garbolińska" userId="14872cf5-1559-4fbb-9c43-53bb393ce866" providerId="ADAL" clId="{73076DB4-F40E-4CBA-9A9A-F8D734AFDEB9}" dt="2022-11-22T12:51:09.821" v="2970" actId="207"/>
          <ac:graphicFrameMkLst>
            <pc:docMk/>
            <pc:sldMk cId="466007879" sldId="3700"/>
            <ac:graphicFrameMk id="43" creationId="{2F919E97-0C2A-4858-B609-5979644F793B}"/>
          </ac:graphicFrameMkLst>
        </pc:graphicFrameChg>
      </pc:sldChg>
      <pc:sldChg chg="modSp mod">
        <pc:chgData name="Agnieszka Garbolińska" userId="14872cf5-1559-4fbb-9c43-53bb393ce866" providerId="ADAL" clId="{73076DB4-F40E-4CBA-9A9A-F8D734AFDEB9}" dt="2022-11-22T12:54:52.771" v="3113" actId="1035"/>
        <pc:sldMkLst>
          <pc:docMk/>
          <pc:sldMk cId="2910646627" sldId="3701"/>
        </pc:sldMkLst>
        <pc:spChg chg="mod">
          <ac:chgData name="Agnieszka Garbolińska" userId="14872cf5-1559-4fbb-9c43-53bb393ce866" providerId="ADAL" clId="{73076DB4-F40E-4CBA-9A9A-F8D734AFDEB9}" dt="2022-11-22T12:51:38.493" v="2971" actId="404"/>
          <ac:spMkLst>
            <pc:docMk/>
            <pc:sldMk cId="2910646627" sldId="3701"/>
            <ac:spMk id="9" creationId="{8BFD86F3-FE0E-467C-894A-BD6B60A32C29}"/>
          </ac:spMkLst>
        </pc:spChg>
        <pc:graphicFrameChg chg="mod modGraphic">
          <ac:chgData name="Agnieszka Garbolińska" userId="14872cf5-1559-4fbb-9c43-53bb393ce866" providerId="ADAL" clId="{73076DB4-F40E-4CBA-9A9A-F8D734AFDEB9}" dt="2022-11-22T12:54:44.249" v="3099" actId="20577"/>
          <ac:graphicFrameMkLst>
            <pc:docMk/>
            <pc:sldMk cId="2910646627" sldId="3701"/>
            <ac:graphicFrameMk id="74" creationId="{AFE321EC-FD14-43D1-8CF3-96C46469E87E}"/>
          </ac:graphicFrameMkLst>
        </pc:graphicFrameChg>
        <pc:cxnChg chg="mod">
          <ac:chgData name="Agnieszka Garbolińska" userId="14872cf5-1559-4fbb-9c43-53bb393ce866" providerId="ADAL" clId="{73076DB4-F40E-4CBA-9A9A-F8D734AFDEB9}" dt="2022-11-22T12:54:52.771" v="3113" actId="1035"/>
          <ac:cxnSpMkLst>
            <pc:docMk/>
            <pc:sldMk cId="2910646627" sldId="3701"/>
            <ac:cxnSpMk id="75" creationId="{1BEFA8E8-86AB-4761-8E43-5B9D6D467506}"/>
          </ac:cxnSpMkLst>
        </pc:cxnChg>
      </pc:sldChg>
      <pc:sldChg chg="modSp mod">
        <pc:chgData name="Agnieszka Garbolińska" userId="14872cf5-1559-4fbb-9c43-53bb393ce866" providerId="ADAL" clId="{73076DB4-F40E-4CBA-9A9A-F8D734AFDEB9}" dt="2022-11-22T12:55:31.467" v="3135" actId="1036"/>
        <pc:sldMkLst>
          <pc:docMk/>
          <pc:sldMk cId="1568426701" sldId="3702"/>
        </pc:sldMkLst>
        <pc:spChg chg="mod">
          <ac:chgData name="Agnieszka Garbolińska" userId="14872cf5-1559-4fbb-9c43-53bb393ce866" providerId="ADAL" clId="{73076DB4-F40E-4CBA-9A9A-F8D734AFDEB9}" dt="2022-11-22T12:55:03.119" v="3114" actId="404"/>
          <ac:spMkLst>
            <pc:docMk/>
            <pc:sldMk cId="1568426701" sldId="3702"/>
            <ac:spMk id="6" creationId="{50C8644F-9490-4D1F-82B5-B104A13C4BBA}"/>
          </ac:spMkLst>
        </pc:spChg>
        <pc:spChg chg="mod">
          <ac:chgData name="Agnieszka Garbolińska" userId="14872cf5-1559-4fbb-9c43-53bb393ce866" providerId="ADAL" clId="{73076DB4-F40E-4CBA-9A9A-F8D734AFDEB9}" dt="2022-11-22T12:55:31.467" v="3135" actId="1036"/>
          <ac:spMkLst>
            <pc:docMk/>
            <pc:sldMk cId="1568426701" sldId="3702"/>
            <ac:spMk id="50" creationId="{74BD4005-5F1C-4968-9E17-97073B105BCE}"/>
          </ac:spMkLst>
        </pc:spChg>
      </pc:sldChg>
      <pc:sldChg chg="modSp mod">
        <pc:chgData name="Agnieszka Garbolińska" userId="14872cf5-1559-4fbb-9c43-53bb393ce866" providerId="ADAL" clId="{73076DB4-F40E-4CBA-9A9A-F8D734AFDEB9}" dt="2022-11-22T12:59:15.803" v="3196" actId="207"/>
        <pc:sldMkLst>
          <pc:docMk/>
          <pc:sldMk cId="546323968" sldId="3703"/>
        </pc:sldMkLst>
        <pc:spChg chg="mod">
          <ac:chgData name="Agnieszka Garbolińska" userId="14872cf5-1559-4fbb-9c43-53bb393ce866" providerId="ADAL" clId="{73076DB4-F40E-4CBA-9A9A-F8D734AFDEB9}" dt="2022-11-22T12:58:45.759" v="3190" actId="404"/>
          <ac:spMkLst>
            <pc:docMk/>
            <pc:sldMk cId="546323968" sldId="3703"/>
            <ac:spMk id="6" creationId="{50C8644F-9490-4D1F-82B5-B104A13C4BBA}"/>
          </ac:spMkLst>
        </pc:spChg>
        <pc:spChg chg="mod">
          <ac:chgData name="Agnieszka Garbolińska" userId="14872cf5-1559-4fbb-9c43-53bb393ce866" providerId="ADAL" clId="{73076DB4-F40E-4CBA-9A9A-F8D734AFDEB9}" dt="2022-11-22T12:59:05.666" v="3195" actId="20577"/>
          <ac:spMkLst>
            <pc:docMk/>
            <pc:sldMk cId="546323968" sldId="3703"/>
            <ac:spMk id="50" creationId="{74BD4005-5F1C-4968-9E17-97073B105BCE}"/>
          </ac:spMkLst>
        </pc:spChg>
        <pc:graphicFrameChg chg="mod">
          <ac:chgData name="Agnieszka Garbolińska" userId="14872cf5-1559-4fbb-9c43-53bb393ce866" providerId="ADAL" clId="{73076DB4-F40E-4CBA-9A9A-F8D734AFDEB9}" dt="2022-11-22T12:59:15.803" v="3196" actId="207"/>
          <ac:graphicFrameMkLst>
            <pc:docMk/>
            <pc:sldMk cId="546323968" sldId="3703"/>
            <ac:graphicFrameMk id="43" creationId="{2F919E97-0C2A-4858-B609-5979644F793B}"/>
          </ac:graphicFrameMkLst>
        </pc:graphicFrameChg>
      </pc:sldChg>
      <pc:sldChg chg="modSp mod">
        <pc:chgData name="Agnieszka Garbolińska" userId="14872cf5-1559-4fbb-9c43-53bb393ce866" providerId="ADAL" clId="{73076DB4-F40E-4CBA-9A9A-F8D734AFDEB9}" dt="2022-11-22T13:32:51.963" v="3785" actId="1038"/>
        <pc:sldMkLst>
          <pc:docMk/>
          <pc:sldMk cId="2479054002" sldId="3704"/>
        </pc:sldMkLst>
        <pc:spChg chg="mod">
          <ac:chgData name="Agnieszka Garbolińska" userId="14872cf5-1559-4fbb-9c43-53bb393ce866" providerId="ADAL" clId="{73076DB4-F40E-4CBA-9A9A-F8D734AFDEB9}" dt="2022-11-22T13:32:08.509" v="3781" actId="404"/>
          <ac:spMkLst>
            <pc:docMk/>
            <pc:sldMk cId="2479054002" sldId="3704"/>
            <ac:spMk id="6" creationId="{50C8644F-9490-4D1F-82B5-B104A13C4BBA}"/>
          </ac:spMkLst>
        </pc:spChg>
        <pc:graphicFrameChg chg="mod">
          <ac:chgData name="Agnieszka Garbolińska" userId="14872cf5-1559-4fbb-9c43-53bb393ce866" providerId="ADAL" clId="{73076DB4-F40E-4CBA-9A9A-F8D734AFDEB9}" dt="2022-11-22T13:32:37.677" v="3782"/>
          <ac:graphicFrameMkLst>
            <pc:docMk/>
            <pc:sldMk cId="2479054002" sldId="3704"/>
            <ac:graphicFrameMk id="48" creationId="{B8071C90-B163-49E7-AE75-EA885DE12DDE}"/>
          </ac:graphicFrameMkLst>
        </pc:graphicFrameChg>
        <pc:picChg chg="mod">
          <ac:chgData name="Agnieszka Garbolińska" userId="14872cf5-1559-4fbb-9c43-53bb393ce866" providerId="ADAL" clId="{73076DB4-F40E-4CBA-9A9A-F8D734AFDEB9}" dt="2022-11-22T13:32:49.128" v="3784" actId="1037"/>
          <ac:picMkLst>
            <pc:docMk/>
            <pc:sldMk cId="2479054002" sldId="3704"/>
            <ac:picMk id="24" creationId="{2C25F29B-ADE8-48CC-8CBB-EF6779E8E595}"/>
          </ac:picMkLst>
        </pc:picChg>
        <pc:picChg chg="mod">
          <ac:chgData name="Agnieszka Garbolińska" userId="14872cf5-1559-4fbb-9c43-53bb393ce866" providerId="ADAL" clId="{73076DB4-F40E-4CBA-9A9A-F8D734AFDEB9}" dt="2022-11-22T13:32:51.963" v="3785" actId="1038"/>
          <ac:picMkLst>
            <pc:docMk/>
            <pc:sldMk cId="2479054002" sldId="3704"/>
            <ac:picMk id="25" creationId="{B5F7791D-AE1D-4CC3-A59C-AE144192695E}"/>
          </ac:picMkLst>
        </pc:picChg>
      </pc:sldChg>
      <pc:sldChg chg="modSp mod">
        <pc:chgData name="Agnieszka Garbolińska" userId="14872cf5-1559-4fbb-9c43-53bb393ce866" providerId="ADAL" clId="{73076DB4-F40E-4CBA-9A9A-F8D734AFDEB9}" dt="2022-11-22T09:48:23.219" v="287" actId="20577"/>
        <pc:sldMkLst>
          <pc:docMk/>
          <pc:sldMk cId="3362058608" sldId="3708"/>
        </pc:sldMkLst>
        <pc:graphicFrameChg chg="mod modGraphic">
          <ac:chgData name="Agnieszka Garbolińska" userId="14872cf5-1559-4fbb-9c43-53bb393ce866" providerId="ADAL" clId="{73076DB4-F40E-4CBA-9A9A-F8D734AFDEB9}" dt="2022-11-22T09:48:23.219" v="287" actId="20577"/>
          <ac:graphicFrameMkLst>
            <pc:docMk/>
            <pc:sldMk cId="3362058608" sldId="3708"/>
            <ac:graphicFrameMk id="74" creationId="{AFE321EC-FD14-43D1-8CF3-96C46469E87E}"/>
          </ac:graphicFrameMkLst>
        </pc:graphicFrameChg>
      </pc:sldChg>
      <pc:sldChg chg="modSp mod">
        <pc:chgData name="Agnieszka Garbolińska" userId="14872cf5-1559-4fbb-9c43-53bb393ce866" providerId="ADAL" clId="{73076DB4-F40E-4CBA-9A9A-F8D734AFDEB9}" dt="2022-11-22T09:49:30.695" v="318" actId="20578"/>
        <pc:sldMkLst>
          <pc:docMk/>
          <pc:sldMk cId="1410334650" sldId="3709"/>
        </pc:sldMkLst>
        <pc:graphicFrameChg chg="mod">
          <ac:chgData name="Agnieszka Garbolińska" userId="14872cf5-1559-4fbb-9c43-53bb393ce866" providerId="ADAL" clId="{73076DB4-F40E-4CBA-9A9A-F8D734AFDEB9}" dt="2022-11-22T09:49:30.695" v="318" actId="20578"/>
          <ac:graphicFrameMkLst>
            <pc:docMk/>
            <pc:sldMk cId="1410334650" sldId="3709"/>
            <ac:graphicFrameMk id="74" creationId="{AFE321EC-FD14-43D1-8CF3-96C46469E87E}"/>
          </ac:graphicFrameMkLst>
        </pc:graphicFrameChg>
      </pc:sldChg>
      <pc:sldChg chg="modSp mod">
        <pc:chgData name="Agnieszka Garbolińska" userId="14872cf5-1559-4fbb-9c43-53bb393ce866" providerId="ADAL" clId="{73076DB4-F40E-4CBA-9A9A-F8D734AFDEB9}" dt="2022-11-22T09:53:48.169" v="385" actId="20577"/>
        <pc:sldMkLst>
          <pc:docMk/>
          <pc:sldMk cId="1576374947" sldId="3710"/>
        </pc:sldMkLst>
        <pc:spChg chg="mod">
          <ac:chgData name="Agnieszka Garbolińska" userId="14872cf5-1559-4fbb-9c43-53bb393ce866" providerId="ADAL" clId="{73076DB4-F40E-4CBA-9A9A-F8D734AFDEB9}" dt="2022-11-22T09:50:28.184" v="338" actId="403"/>
          <ac:spMkLst>
            <pc:docMk/>
            <pc:sldMk cId="1576374947" sldId="3710"/>
            <ac:spMk id="9" creationId="{8BFD86F3-FE0E-467C-894A-BD6B60A32C29}"/>
          </ac:spMkLst>
        </pc:spChg>
        <pc:graphicFrameChg chg="mod modGraphic">
          <ac:chgData name="Agnieszka Garbolińska" userId="14872cf5-1559-4fbb-9c43-53bb393ce866" providerId="ADAL" clId="{73076DB4-F40E-4CBA-9A9A-F8D734AFDEB9}" dt="2022-11-22T09:53:48.169" v="385" actId="20577"/>
          <ac:graphicFrameMkLst>
            <pc:docMk/>
            <pc:sldMk cId="1576374947" sldId="3710"/>
            <ac:graphicFrameMk id="74" creationId="{AFE321EC-FD14-43D1-8CF3-96C46469E87E}"/>
          </ac:graphicFrameMkLst>
        </pc:graphicFrameChg>
      </pc:sldChg>
      <pc:sldChg chg="modSp mod">
        <pc:chgData name="Agnieszka Garbolińska" userId="14872cf5-1559-4fbb-9c43-53bb393ce866" providerId="ADAL" clId="{73076DB4-F40E-4CBA-9A9A-F8D734AFDEB9}" dt="2022-11-22T09:57:03.080" v="465" actId="1036"/>
        <pc:sldMkLst>
          <pc:docMk/>
          <pc:sldMk cId="33175466" sldId="3711"/>
        </pc:sldMkLst>
        <pc:graphicFrameChg chg="mod modGraphic">
          <ac:chgData name="Agnieszka Garbolińska" userId="14872cf5-1559-4fbb-9c43-53bb393ce866" providerId="ADAL" clId="{73076DB4-F40E-4CBA-9A9A-F8D734AFDEB9}" dt="2022-11-22T09:57:03.080" v="465" actId="1036"/>
          <ac:graphicFrameMkLst>
            <pc:docMk/>
            <pc:sldMk cId="33175466" sldId="3711"/>
            <ac:graphicFrameMk id="74" creationId="{AFE321EC-FD14-43D1-8CF3-96C46469E87E}"/>
          </ac:graphicFrameMkLst>
        </pc:graphicFrameChg>
      </pc:sldChg>
      <pc:sldChg chg="modSp mod">
        <pc:chgData name="Agnieszka Garbolińska" userId="14872cf5-1559-4fbb-9c43-53bb393ce866" providerId="ADAL" clId="{73076DB4-F40E-4CBA-9A9A-F8D734AFDEB9}" dt="2022-11-22T10:23:54.106" v="930" actId="6549"/>
        <pc:sldMkLst>
          <pc:docMk/>
          <pc:sldMk cId="2788262528" sldId="3712"/>
        </pc:sldMkLst>
        <pc:spChg chg="mod">
          <ac:chgData name="Agnieszka Garbolińska" userId="14872cf5-1559-4fbb-9c43-53bb393ce866" providerId="ADAL" clId="{73076DB4-F40E-4CBA-9A9A-F8D734AFDEB9}" dt="2022-11-22T10:23:25.191" v="927" actId="404"/>
          <ac:spMkLst>
            <pc:docMk/>
            <pc:sldMk cId="2788262528" sldId="3712"/>
            <ac:spMk id="9" creationId="{8BFD86F3-FE0E-467C-894A-BD6B60A32C29}"/>
          </ac:spMkLst>
        </pc:spChg>
        <pc:graphicFrameChg chg="mod modGraphic">
          <ac:chgData name="Agnieszka Garbolińska" userId="14872cf5-1559-4fbb-9c43-53bb393ce866" providerId="ADAL" clId="{73076DB4-F40E-4CBA-9A9A-F8D734AFDEB9}" dt="2022-11-22T10:23:54.106" v="930" actId="6549"/>
          <ac:graphicFrameMkLst>
            <pc:docMk/>
            <pc:sldMk cId="2788262528" sldId="3712"/>
            <ac:graphicFrameMk id="74" creationId="{AFE321EC-FD14-43D1-8CF3-96C46469E87E}"/>
          </ac:graphicFrameMkLst>
        </pc:graphicFrameChg>
        <pc:cxnChg chg="mod">
          <ac:chgData name="Agnieszka Garbolińska" userId="14872cf5-1559-4fbb-9c43-53bb393ce866" providerId="ADAL" clId="{73076DB4-F40E-4CBA-9A9A-F8D734AFDEB9}" dt="2022-11-22T10:22:54.228" v="897" actId="1035"/>
          <ac:cxnSpMkLst>
            <pc:docMk/>
            <pc:sldMk cId="2788262528" sldId="3712"/>
            <ac:cxnSpMk id="75" creationId="{1BEFA8E8-86AB-4761-8E43-5B9D6D467506}"/>
          </ac:cxnSpMkLst>
        </pc:cxnChg>
      </pc:sldChg>
      <pc:sldChg chg="modSp mod">
        <pc:chgData name="Agnieszka Garbolińska" userId="14872cf5-1559-4fbb-9c43-53bb393ce866" providerId="ADAL" clId="{73076DB4-F40E-4CBA-9A9A-F8D734AFDEB9}" dt="2022-11-22T10:35:46.763" v="1141" actId="20577"/>
        <pc:sldMkLst>
          <pc:docMk/>
          <pc:sldMk cId="375196795" sldId="3713"/>
        </pc:sldMkLst>
        <pc:spChg chg="mod">
          <ac:chgData name="Agnieszka Garbolińska" userId="14872cf5-1559-4fbb-9c43-53bb393ce866" providerId="ADAL" clId="{73076DB4-F40E-4CBA-9A9A-F8D734AFDEB9}" dt="2022-11-22T10:30:10.613" v="961" actId="404"/>
          <ac:spMkLst>
            <pc:docMk/>
            <pc:sldMk cId="375196795" sldId="3713"/>
            <ac:spMk id="9" creationId="{8BFD86F3-FE0E-467C-894A-BD6B60A32C29}"/>
          </ac:spMkLst>
        </pc:spChg>
        <pc:graphicFrameChg chg="mod modGraphic">
          <ac:chgData name="Agnieszka Garbolińska" userId="14872cf5-1559-4fbb-9c43-53bb393ce866" providerId="ADAL" clId="{73076DB4-F40E-4CBA-9A9A-F8D734AFDEB9}" dt="2022-11-22T10:35:46.763" v="1141" actId="20577"/>
          <ac:graphicFrameMkLst>
            <pc:docMk/>
            <pc:sldMk cId="375196795" sldId="3713"/>
            <ac:graphicFrameMk id="74" creationId="{AFE321EC-FD14-43D1-8CF3-96C46469E87E}"/>
          </ac:graphicFrameMkLst>
        </pc:graphicFrameChg>
      </pc:sldChg>
      <pc:sldChg chg="modSp mod">
        <pc:chgData name="Agnieszka Garbolińska" userId="14872cf5-1559-4fbb-9c43-53bb393ce866" providerId="ADAL" clId="{73076DB4-F40E-4CBA-9A9A-F8D734AFDEB9}" dt="2022-11-22T10:25:42.256" v="951" actId="404"/>
        <pc:sldMkLst>
          <pc:docMk/>
          <pc:sldMk cId="1263575859" sldId="3714"/>
        </pc:sldMkLst>
        <pc:spChg chg="mod">
          <ac:chgData name="Agnieszka Garbolińska" userId="14872cf5-1559-4fbb-9c43-53bb393ce866" providerId="ADAL" clId="{73076DB4-F40E-4CBA-9A9A-F8D734AFDEB9}" dt="2022-11-22T10:25:42.256" v="951" actId="404"/>
          <ac:spMkLst>
            <pc:docMk/>
            <pc:sldMk cId="1263575859" sldId="3714"/>
            <ac:spMk id="6" creationId="{50C8644F-9490-4D1F-82B5-B104A13C4BBA}"/>
          </ac:spMkLst>
        </pc:spChg>
        <pc:spChg chg="mod">
          <ac:chgData name="Agnieszka Garbolińska" userId="14872cf5-1559-4fbb-9c43-53bb393ce866" providerId="ADAL" clId="{73076DB4-F40E-4CBA-9A9A-F8D734AFDEB9}" dt="2022-11-22T10:25:30.800" v="949" actId="20577"/>
          <ac:spMkLst>
            <pc:docMk/>
            <pc:sldMk cId="1263575859" sldId="3714"/>
            <ac:spMk id="27" creationId="{168E088A-9920-4870-B4F7-3F2F7D54371C}"/>
          </ac:spMkLst>
        </pc:spChg>
      </pc:sldChg>
      <pc:sldChg chg="addSp modSp mod">
        <pc:chgData name="Agnieszka Garbolińska" userId="14872cf5-1559-4fbb-9c43-53bb393ce866" providerId="ADAL" clId="{73076DB4-F40E-4CBA-9A9A-F8D734AFDEB9}" dt="2022-11-22T13:36:19.461" v="3956" actId="27918"/>
        <pc:sldMkLst>
          <pc:docMk/>
          <pc:sldMk cId="3635452965" sldId="3717"/>
        </pc:sldMkLst>
        <pc:spChg chg="add mod">
          <ac:chgData name="Agnieszka Garbolińska" userId="14872cf5-1559-4fbb-9c43-53bb393ce866" providerId="ADAL" clId="{73076DB4-F40E-4CBA-9A9A-F8D734AFDEB9}" dt="2022-11-22T12:32:54.785" v="2642" actId="1076"/>
          <ac:spMkLst>
            <pc:docMk/>
            <pc:sldMk cId="3635452965" sldId="3717"/>
            <ac:spMk id="2" creationId="{339294B3-612F-2962-8912-BBB0C4733EBB}"/>
          </ac:spMkLst>
        </pc:spChg>
        <pc:spChg chg="mod">
          <ac:chgData name="Agnieszka Garbolińska" userId="14872cf5-1559-4fbb-9c43-53bb393ce866" providerId="ADAL" clId="{73076DB4-F40E-4CBA-9A9A-F8D734AFDEB9}" dt="2022-11-22T12:33:04.235" v="2644" actId="404"/>
          <ac:spMkLst>
            <pc:docMk/>
            <pc:sldMk cId="3635452965" sldId="3717"/>
            <ac:spMk id="6" creationId="{50C8644F-9490-4D1F-82B5-B104A13C4BBA}"/>
          </ac:spMkLst>
        </pc:spChg>
        <pc:spChg chg="mod">
          <ac:chgData name="Agnieszka Garbolińska" userId="14872cf5-1559-4fbb-9c43-53bb393ce866" providerId="ADAL" clId="{73076DB4-F40E-4CBA-9A9A-F8D734AFDEB9}" dt="2022-11-22T12:34:18.522" v="2689" actId="20577"/>
          <ac:spMkLst>
            <pc:docMk/>
            <pc:sldMk cId="3635452965" sldId="3717"/>
            <ac:spMk id="37" creationId="{A1B12FE7-204E-4F8C-A7D8-E8B81A709737}"/>
          </ac:spMkLst>
        </pc:spChg>
      </pc:sldChg>
      <pc:sldChg chg="modSp mod">
        <pc:chgData name="Agnieszka Garbolińska" userId="14872cf5-1559-4fbb-9c43-53bb393ce866" providerId="ADAL" clId="{73076DB4-F40E-4CBA-9A9A-F8D734AFDEB9}" dt="2022-11-22T09:57:17.771" v="467" actId="404"/>
        <pc:sldMkLst>
          <pc:docMk/>
          <pc:sldMk cId="685647758" sldId="3723"/>
        </pc:sldMkLst>
        <pc:spChg chg="mod">
          <ac:chgData name="Agnieszka Garbolińska" userId="14872cf5-1559-4fbb-9c43-53bb393ce866" providerId="ADAL" clId="{73076DB4-F40E-4CBA-9A9A-F8D734AFDEB9}" dt="2022-11-22T09:57:17.771" v="467" actId="404"/>
          <ac:spMkLst>
            <pc:docMk/>
            <pc:sldMk cId="685647758" sldId="3723"/>
            <ac:spMk id="6" creationId="{50C8644F-9490-4D1F-82B5-B104A13C4BBA}"/>
          </ac:spMkLst>
        </pc:spChg>
      </pc:sldChg>
      <pc:sldChg chg="addSp modSp mod">
        <pc:chgData name="Agnieszka Garbolińska" userId="14872cf5-1559-4fbb-9c43-53bb393ce866" providerId="ADAL" clId="{73076DB4-F40E-4CBA-9A9A-F8D734AFDEB9}" dt="2022-11-22T13:14:01.200" v="3366" actId="1076"/>
        <pc:sldMkLst>
          <pc:docMk/>
          <pc:sldMk cId="3633643532" sldId="3725"/>
        </pc:sldMkLst>
        <pc:spChg chg="add mod">
          <ac:chgData name="Agnieszka Garbolińska" userId="14872cf5-1559-4fbb-9c43-53bb393ce866" providerId="ADAL" clId="{73076DB4-F40E-4CBA-9A9A-F8D734AFDEB9}" dt="2022-11-22T13:14:01.200" v="3366" actId="1076"/>
          <ac:spMkLst>
            <pc:docMk/>
            <pc:sldMk cId="3633643532" sldId="3725"/>
            <ac:spMk id="2" creationId="{1527D894-B1B9-D552-E867-35B842AEB876}"/>
          </ac:spMkLst>
        </pc:spChg>
        <pc:spChg chg="mod">
          <ac:chgData name="Agnieszka Garbolińska" userId="14872cf5-1559-4fbb-9c43-53bb393ce866" providerId="ADAL" clId="{73076DB4-F40E-4CBA-9A9A-F8D734AFDEB9}" dt="2022-11-22T13:11:51.021" v="3357" actId="404"/>
          <ac:spMkLst>
            <pc:docMk/>
            <pc:sldMk cId="3633643532" sldId="3725"/>
            <ac:spMk id="6" creationId="{50C8644F-9490-4D1F-82B5-B104A13C4BBA}"/>
          </ac:spMkLst>
        </pc:spChg>
        <pc:spChg chg="mod">
          <ac:chgData name="Agnieszka Garbolińska" userId="14872cf5-1559-4fbb-9c43-53bb393ce866" providerId="ADAL" clId="{73076DB4-F40E-4CBA-9A9A-F8D734AFDEB9}" dt="2022-11-22T13:12:09.191" v="3360" actId="20577"/>
          <ac:spMkLst>
            <pc:docMk/>
            <pc:sldMk cId="3633643532" sldId="3725"/>
            <ac:spMk id="48" creationId="{52311B54-5ED2-4759-9CA5-FFABE898FB32}"/>
          </ac:spMkLst>
        </pc:spChg>
      </pc:sldChg>
      <pc:sldChg chg="addSp modSp mod">
        <pc:chgData name="Agnieszka Garbolińska" userId="14872cf5-1559-4fbb-9c43-53bb393ce866" providerId="ADAL" clId="{73076DB4-F40E-4CBA-9A9A-F8D734AFDEB9}" dt="2022-11-22T13:16:39.534" v="3401" actId="1076"/>
        <pc:sldMkLst>
          <pc:docMk/>
          <pc:sldMk cId="4135339181" sldId="3726"/>
        </pc:sldMkLst>
        <pc:spChg chg="add mod">
          <ac:chgData name="Agnieszka Garbolińska" userId="14872cf5-1559-4fbb-9c43-53bb393ce866" providerId="ADAL" clId="{73076DB4-F40E-4CBA-9A9A-F8D734AFDEB9}" dt="2022-11-22T13:14:46.630" v="3380" actId="1076"/>
          <ac:spMkLst>
            <pc:docMk/>
            <pc:sldMk cId="4135339181" sldId="3726"/>
            <ac:spMk id="2" creationId="{CF70B63E-B0C9-D92A-B08F-82281DBC0F3A}"/>
          </ac:spMkLst>
        </pc:spChg>
        <pc:spChg chg="mod">
          <ac:chgData name="Agnieszka Garbolińska" userId="14872cf5-1559-4fbb-9c43-53bb393ce866" providerId="ADAL" clId="{73076DB4-F40E-4CBA-9A9A-F8D734AFDEB9}" dt="2022-11-22T13:14:33.298" v="3376" actId="20577"/>
          <ac:spMkLst>
            <pc:docMk/>
            <pc:sldMk cId="4135339181" sldId="3726"/>
            <ac:spMk id="3" creationId="{3D38B2E1-8D29-3DE4-A405-7DDD0B9B8236}"/>
          </ac:spMkLst>
        </pc:spChg>
        <pc:graphicFrameChg chg="mod modGraphic">
          <ac:chgData name="Agnieszka Garbolińska" userId="14872cf5-1559-4fbb-9c43-53bb393ce866" providerId="ADAL" clId="{73076DB4-F40E-4CBA-9A9A-F8D734AFDEB9}" dt="2022-11-22T13:16:39.534" v="3401" actId="1076"/>
          <ac:graphicFrameMkLst>
            <pc:docMk/>
            <pc:sldMk cId="4135339181" sldId="3726"/>
            <ac:graphicFrameMk id="74" creationId="{AFE321EC-FD14-43D1-8CF3-96C46469E87E}"/>
          </ac:graphicFrameMkLst>
        </pc:graphicFrameChg>
      </pc:sldChg>
      <pc:sldChg chg="addSp modSp mod">
        <pc:chgData name="Agnieszka Garbolińska" userId="14872cf5-1559-4fbb-9c43-53bb393ce866" providerId="ADAL" clId="{73076DB4-F40E-4CBA-9A9A-F8D734AFDEB9}" dt="2022-11-22T11:29:49.798" v="2123" actId="1035"/>
        <pc:sldMkLst>
          <pc:docMk/>
          <pc:sldMk cId="2289284297" sldId="3729"/>
        </pc:sldMkLst>
        <pc:spChg chg="add mod">
          <ac:chgData name="Agnieszka Garbolińska" userId="14872cf5-1559-4fbb-9c43-53bb393ce866" providerId="ADAL" clId="{73076DB4-F40E-4CBA-9A9A-F8D734AFDEB9}" dt="2022-11-22T11:28:07.072" v="2052" actId="1076"/>
          <ac:spMkLst>
            <pc:docMk/>
            <pc:sldMk cId="2289284297" sldId="3729"/>
            <ac:spMk id="2" creationId="{51262B4A-CD5D-4EF7-41B6-BCE124764E76}"/>
          </ac:spMkLst>
        </pc:spChg>
        <pc:spChg chg="add mod">
          <ac:chgData name="Agnieszka Garbolińska" userId="14872cf5-1559-4fbb-9c43-53bb393ce866" providerId="ADAL" clId="{73076DB4-F40E-4CBA-9A9A-F8D734AFDEB9}" dt="2022-11-22T11:28:29.356" v="2067" actId="1076"/>
          <ac:spMkLst>
            <pc:docMk/>
            <pc:sldMk cId="2289284297" sldId="3729"/>
            <ac:spMk id="3" creationId="{9A5A8AF0-6298-4CDF-9E56-7EAE415BDDAE}"/>
          </ac:spMkLst>
        </pc:spChg>
        <pc:spChg chg="mod">
          <ac:chgData name="Agnieszka Garbolińska" userId="14872cf5-1559-4fbb-9c43-53bb393ce866" providerId="ADAL" clId="{73076DB4-F40E-4CBA-9A9A-F8D734AFDEB9}" dt="2022-11-22T11:26:30.155" v="1988" actId="404"/>
          <ac:spMkLst>
            <pc:docMk/>
            <pc:sldMk cId="2289284297" sldId="3729"/>
            <ac:spMk id="6" creationId="{50C8644F-9490-4D1F-82B5-B104A13C4BBA}"/>
          </ac:spMkLst>
        </pc:spChg>
        <pc:spChg chg="mod">
          <ac:chgData name="Agnieszka Garbolińska" userId="14872cf5-1559-4fbb-9c43-53bb393ce866" providerId="ADAL" clId="{73076DB4-F40E-4CBA-9A9A-F8D734AFDEB9}" dt="2022-11-22T11:29:11.103" v="2119" actId="14100"/>
          <ac:spMkLst>
            <pc:docMk/>
            <pc:sldMk cId="2289284297" sldId="3729"/>
            <ac:spMk id="29" creationId="{07F38117-0BD3-4662-A79A-B2E13E8B06F7}"/>
          </ac:spMkLst>
        </pc:spChg>
        <pc:spChg chg="mod">
          <ac:chgData name="Agnieszka Garbolińska" userId="14872cf5-1559-4fbb-9c43-53bb393ce866" providerId="ADAL" clId="{73076DB4-F40E-4CBA-9A9A-F8D734AFDEB9}" dt="2022-11-22T11:29:16.478" v="2120" actId="14100"/>
          <ac:spMkLst>
            <pc:docMk/>
            <pc:sldMk cId="2289284297" sldId="3729"/>
            <ac:spMk id="30" creationId="{C32EFBD1-08AD-4010-8933-CE9981B1C4A7}"/>
          </ac:spMkLst>
        </pc:spChg>
        <pc:spChg chg="mod">
          <ac:chgData name="Agnieszka Garbolińska" userId="14872cf5-1559-4fbb-9c43-53bb393ce866" providerId="ADAL" clId="{73076DB4-F40E-4CBA-9A9A-F8D734AFDEB9}" dt="2022-11-22T11:27:53.205" v="2033" actId="1035"/>
          <ac:spMkLst>
            <pc:docMk/>
            <pc:sldMk cId="2289284297" sldId="3729"/>
            <ac:spMk id="53" creationId="{1560F1EB-FBC7-49C3-ACB8-CFFBFFA9108F}"/>
          </ac:spMkLst>
        </pc:spChg>
        <pc:spChg chg="mod">
          <ac:chgData name="Agnieszka Garbolińska" userId="14872cf5-1559-4fbb-9c43-53bb393ce866" providerId="ADAL" clId="{73076DB4-F40E-4CBA-9A9A-F8D734AFDEB9}" dt="2022-11-22T11:29:49.798" v="2123" actId="1035"/>
          <ac:spMkLst>
            <pc:docMk/>
            <pc:sldMk cId="2289284297" sldId="3729"/>
            <ac:spMk id="54" creationId="{C9FA6B42-96F6-46DF-B1C1-A19C6F2A1180}"/>
          </ac:spMkLst>
        </pc:spChg>
        <pc:graphicFrameChg chg="mod">
          <ac:chgData name="Agnieszka Garbolińska" userId="14872cf5-1559-4fbb-9c43-53bb393ce866" providerId="ADAL" clId="{73076DB4-F40E-4CBA-9A9A-F8D734AFDEB9}" dt="2022-11-22T11:27:53.205" v="2033" actId="1035"/>
          <ac:graphicFrameMkLst>
            <pc:docMk/>
            <pc:sldMk cId="2289284297" sldId="3729"/>
            <ac:graphicFrameMk id="21" creationId="{136E3E4D-377B-4596-B535-820D61EE1C56}"/>
          </ac:graphicFrameMkLst>
        </pc:graphicFrameChg>
        <pc:graphicFrameChg chg="mod">
          <ac:chgData name="Agnieszka Garbolińska" userId="14872cf5-1559-4fbb-9c43-53bb393ce866" providerId="ADAL" clId="{73076DB4-F40E-4CBA-9A9A-F8D734AFDEB9}" dt="2022-11-22T11:28:23.104" v="2066" actId="1035"/>
          <ac:graphicFrameMkLst>
            <pc:docMk/>
            <pc:sldMk cId="2289284297" sldId="3729"/>
            <ac:graphicFrameMk id="23" creationId="{67698DB6-1251-42F0-AE96-220E1D3D3514}"/>
          </ac:graphicFrameMkLst>
        </pc:graphicFrameChg>
      </pc:sldChg>
      <pc:sldChg chg="modSp mod">
        <pc:chgData name="Agnieszka Garbolińska" userId="14872cf5-1559-4fbb-9c43-53bb393ce866" providerId="ADAL" clId="{73076DB4-F40E-4CBA-9A9A-F8D734AFDEB9}" dt="2022-11-22T10:02:38.893" v="562" actId="20577"/>
        <pc:sldMkLst>
          <pc:docMk/>
          <pc:sldMk cId="1957350587" sldId="3730"/>
        </pc:sldMkLst>
        <pc:graphicFrameChg chg="modGraphic">
          <ac:chgData name="Agnieszka Garbolińska" userId="14872cf5-1559-4fbb-9c43-53bb393ce866" providerId="ADAL" clId="{73076DB4-F40E-4CBA-9A9A-F8D734AFDEB9}" dt="2022-11-22T10:02:38.893" v="562" actId="20577"/>
          <ac:graphicFrameMkLst>
            <pc:docMk/>
            <pc:sldMk cId="1957350587" sldId="3730"/>
            <ac:graphicFrameMk id="74" creationId="{AFE321EC-FD14-43D1-8CF3-96C46469E87E}"/>
          </ac:graphicFrameMkLst>
        </pc:graphicFrameChg>
      </pc:sldChg>
      <pc:sldChg chg="modSp mod">
        <pc:chgData name="Agnieszka Garbolińska" userId="14872cf5-1559-4fbb-9c43-53bb393ce866" providerId="ADAL" clId="{73076DB4-F40E-4CBA-9A9A-F8D734AFDEB9}" dt="2022-11-22T10:56:10.688" v="1558" actId="1036"/>
        <pc:sldMkLst>
          <pc:docMk/>
          <pc:sldMk cId="433086582" sldId="3736"/>
        </pc:sldMkLst>
        <pc:spChg chg="mod">
          <ac:chgData name="Agnieszka Garbolińska" userId="14872cf5-1559-4fbb-9c43-53bb393ce866" providerId="ADAL" clId="{73076DB4-F40E-4CBA-9A9A-F8D734AFDEB9}" dt="2022-11-22T10:56:10.688" v="1558" actId="1036"/>
          <ac:spMkLst>
            <pc:docMk/>
            <pc:sldMk cId="433086582" sldId="3736"/>
            <ac:spMk id="19" creationId="{A806E9C1-8988-44E8-8947-54091450013F}"/>
          </ac:spMkLst>
        </pc:spChg>
      </pc:sldChg>
      <pc:sldChg chg="modSp mod">
        <pc:chgData name="Agnieszka Garbolińska" userId="14872cf5-1559-4fbb-9c43-53bb393ce866" providerId="ADAL" clId="{73076DB4-F40E-4CBA-9A9A-F8D734AFDEB9}" dt="2022-11-22T10:14:24.727" v="770" actId="20577"/>
        <pc:sldMkLst>
          <pc:docMk/>
          <pc:sldMk cId="1855415328" sldId="3737"/>
        </pc:sldMkLst>
        <pc:graphicFrameChg chg="modGraphic">
          <ac:chgData name="Agnieszka Garbolińska" userId="14872cf5-1559-4fbb-9c43-53bb393ce866" providerId="ADAL" clId="{73076DB4-F40E-4CBA-9A9A-F8D734AFDEB9}" dt="2022-11-22T10:14:24.727" v="770" actId="20577"/>
          <ac:graphicFrameMkLst>
            <pc:docMk/>
            <pc:sldMk cId="1855415328" sldId="3737"/>
            <ac:graphicFrameMk id="74" creationId="{AFE321EC-FD14-43D1-8CF3-96C46469E87E}"/>
          </ac:graphicFrameMkLst>
        </pc:graphicFrameChg>
      </pc:sldChg>
      <pc:sldChg chg="modSp mod">
        <pc:chgData name="Agnieszka Garbolińska" userId="14872cf5-1559-4fbb-9c43-53bb393ce866" providerId="ADAL" clId="{73076DB4-F40E-4CBA-9A9A-F8D734AFDEB9}" dt="2022-11-22T13:16:52.073" v="3403" actId="404"/>
        <pc:sldMkLst>
          <pc:docMk/>
          <pc:sldMk cId="4269219236" sldId="3742"/>
        </pc:sldMkLst>
        <pc:spChg chg="mod">
          <ac:chgData name="Agnieszka Garbolińska" userId="14872cf5-1559-4fbb-9c43-53bb393ce866" providerId="ADAL" clId="{73076DB4-F40E-4CBA-9A9A-F8D734AFDEB9}" dt="2022-11-22T13:16:52.073" v="3403" actId="404"/>
          <ac:spMkLst>
            <pc:docMk/>
            <pc:sldMk cId="4269219236" sldId="3742"/>
            <ac:spMk id="6" creationId="{50C8644F-9490-4D1F-82B5-B104A13C4BBA}"/>
          </ac:spMkLst>
        </pc:spChg>
      </pc:sldChg>
      <pc:sldChg chg="modSp mod">
        <pc:chgData name="Agnieszka Garbolińska" userId="14872cf5-1559-4fbb-9c43-53bb393ce866" providerId="ADAL" clId="{73076DB4-F40E-4CBA-9A9A-F8D734AFDEB9}" dt="2022-11-22T11:13:30.311" v="1855" actId="20577"/>
        <pc:sldMkLst>
          <pc:docMk/>
          <pc:sldMk cId="3346355920" sldId="3747"/>
        </pc:sldMkLst>
        <pc:spChg chg="mod">
          <ac:chgData name="Agnieszka Garbolińska" userId="14872cf5-1559-4fbb-9c43-53bb393ce866" providerId="ADAL" clId="{73076DB4-F40E-4CBA-9A9A-F8D734AFDEB9}" dt="2022-11-22T11:13:06.403" v="1844" actId="404"/>
          <ac:spMkLst>
            <pc:docMk/>
            <pc:sldMk cId="3346355920" sldId="3747"/>
            <ac:spMk id="10" creationId="{F2FFF8FF-5034-4F74-A0F4-5CF686F28309}"/>
          </ac:spMkLst>
        </pc:spChg>
        <pc:spChg chg="mod">
          <ac:chgData name="Agnieszka Garbolińska" userId="14872cf5-1559-4fbb-9c43-53bb393ce866" providerId="ADAL" clId="{73076DB4-F40E-4CBA-9A9A-F8D734AFDEB9}" dt="2022-11-22T11:13:30.311" v="1855" actId="20577"/>
          <ac:spMkLst>
            <pc:docMk/>
            <pc:sldMk cId="3346355920" sldId="3747"/>
            <ac:spMk id="14" creationId="{27A57B8E-7574-4E51-9E8A-EBB23323CFEF}"/>
          </ac:spMkLst>
        </pc:spChg>
      </pc:sldChg>
      <pc:sldChg chg="modSp mod">
        <pc:chgData name="Agnieszka Garbolińska" userId="14872cf5-1559-4fbb-9c43-53bb393ce866" providerId="ADAL" clId="{73076DB4-F40E-4CBA-9A9A-F8D734AFDEB9}" dt="2022-11-22T10:06:59.845" v="571" actId="404"/>
        <pc:sldMkLst>
          <pc:docMk/>
          <pc:sldMk cId="4094608538" sldId="3748"/>
        </pc:sldMkLst>
        <pc:spChg chg="mod">
          <ac:chgData name="Agnieszka Garbolińska" userId="14872cf5-1559-4fbb-9c43-53bb393ce866" providerId="ADAL" clId="{73076DB4-F40E-4CBA-9A9A-F8D734AFDEB9}" dt="2022-11-22T10:06:59.845" v="571" actId="404"/>
          <ac:spMkLst>
            <pc:docMk/>
            <pc:sldMk cId="4094608538" sldId="3748"/>
            <ac:spMk id="6" creationId="{50C8644F-9490-4D1F-82B5-B104A13C4BBA}"/>
          </ac:spMkLst>
        </pc:spChg>
        <pc:picChg chg="mod">
          <ac:chgData name="Agnieszka Garbolińska" userId="14872cf5-1559-4fbb-9c43-53bb393ce866" providerId="ADAL" clId="{73076DB4-F40E-4CBA-9A9A-F8D734AFDEB9}" dt="2022-11-22T10:06:54.704" v="569" actId="1076"/>
          <ac:picMkLst>
            <pc:docMk/>
            <pc:sldMk cId="4094608538" sldId="3748"/>
            <ac:picMk id="27" creationId="{D262BA51-6215-46C0-8B51-A111C37E98CA}"/>
          </ac:picMkLst>
        </pc:picChg>
      </pc:sldChg>
      <pc:sldChg chg="modSp mod">
        <pc:chgData name="Agnieszka Garbolińska" userId="14872cf5-1559-4fbb-9c43-53bb393ce866" providerId="ADAL" clId="{73076DB4-F40E-4CBA-9A9A-F8D734AFDEB9}" dt="2022-11-22T10:38:03.914" v="1284" actId="20577"/>
        <pc:sldMkLst>
          <pc:docMk/>
          <pc:sldMk cId="3948543263" sldId="3749"/>
        </pc:sldMkLst>
        <pc:spChg chg="mod">
          <ac:chgData name="Agnieszka Garbolińska" userId="14872cf5-1559-4fbb-9c43-53bb393ce866" providerId="ADAL" clId="{73076DB4-F40E-4CBA-9A9A-F8D734AFDEB9}" dt="2022-11-22T10:36:00.355" v="1143" actId="404"/>
          <ac:spMkLst>
            <pc:docMk/>
            <pc:sldMk cId="3948543263" sldId="3749"/>
            <ac:spMk id="6" creationId="{50C8644F-9490-4D1F-82B5-B104A13C4BBA}"/>
          </ac:spMkLst>
        </pc:spChg>
        <pc:spChg chg="mod">
          <ac:chgData name="Agnieszka Garbolińska" userId="14872cf5-1559-4fbb-9c43-53bb393ce866" providerId="ADAL" clId="{73076DB4-F40E-4CBA-9A9A-F8D734AFDEB9}" dt="2022-11-22T10:38:03.914" v="1284" actId="20577"/>
          <ac:spMkLst>
            <pc:docMk/>
            <pc:sldMk cId="3948543263" sldId="3749"/>
            <ac:spMk id="13" creationId="{933A7089-36BD-48D3-B926-C65291971AFC}"/>
          </ac:spMkLst>
        </pc:spChg>
        <pc:spChg chg="mod">
          <ac:chgData name="Agnieszka Garbolińska" userId="14872cf5-1559-4fbb-9c43-53bb393ce866" providerId="ADAL" clId="{73076DB4-F40E-4CBA-9A9A-F8D734AFDEB9}" dt="2022-11-22T10:36:59.522" v="1157" actId="14100"/>
          <ac:spMkLst>
            <pc:docMk/>
            <pc:sldMk cId="3948543263" sldId="3749"/>
            <ac:spMk id="27" creationId="{168E088A-9920-4870-B4F7-3F2F7D54371C}"/>
          </ac:spMkLst>
        </pc:spChg>
      </pc:sldChg>
      <pc:sldChg chg="modSp mod">
        <pc:chgData name="Agnieszka Garbolińska" userId="14872cf5-1559-4fbb-9c43-53bb393ce866" providerId="ADAL" clId="{73076DB4-F40E-4CBA-9A9A-F8D734AFDEB9}" dt="2022-11-22T14:50:54.787" v="5416" actId="14100"/>
        <pc:sldMkLst>
          <pc:docMk/>
          <pc:sldMk cId="1485099422" sldId="3758"/>
        </pc:sldMkLst>
        <pc:spChg chg="mod">
          <ac:chgData name="Agnieszka Garbolińska" userId="14872cf5-1559-4fbb-9c43-53bb393ce866" providerId="ADAL" clId="{73076DB4-F40E-4CBA-9A9A-F8D734AFDEB9}" dt="2022-11-22T14:50:54.787" v="5416" actId="14100"/>
          <ac:spMkLst>
            <pc:docMk/>
            <pc:sldMk cId="1485099422" sldId="3758"/>
            <ac:spMk id="4" creationId="{3BC9CA0B-EE7C-A852-5F62-AF669363AD12}"/>
          </ac:spMkLst>
        </pc:spChg>
        <pc:spChg chg="mod">
          <ac:chgData name="Agnieszka Garbolińska" userId="14872cf5-1559-4fbb-9c43-53bb393ce866" providerId="ADAL" clId="{73076DB4-F40E-4CBA-9A9A-F8D734AFDEB9}" dt="2022-11-22T14:43:45.997" v="5201" actId="404"/>
          <ac:spMkLst>
            <pc:docMk/>
            <pc:sldMk cId="1485099422" sldId="3758"/>
            <ac:spMk id="10" creationId="{F2FFF8FF-5034-4F74-A0F4-5CF686F28309}"/>
          </ac:spMkLst>
        </pc:spChg>
        <pc:spChg chg="mod">
          <ac:chgData name="Agnieszka Garbolińska" userId="14872cf5-1559-4fbb-9c43-53bb393ce866" providerId="ADAL" clId="{73076DB4-F40E-4CBA-9A9A-F8D734AFDEB9}" dt="2022-11-22T14:45:08.480" v="5238" actId="20577"/>
          <ac:spMkLst>
            <pc:docMk/>
            <pc:sldMk cId="1485099422" sldId="3758"/>
            <ac:spMk id="11" creationId="{78C5C52D-8554-45B1-8987-89508964C3DB}"/>
          </ac:spMkLst>
        </pc:spChg>
        <pc:graphicFrameChg chg="mod">
          <ac:chgData name="Agnieszka Garbolińska" userId="14872cf5-1559-4fbb-9c43-53bb393ce866" providerId="ADAL" clId="{73076DB4-F40E-4CBA-9A9A-F8D734AFDEB9}" dt="2022-11-22T14:44:19.069" v="5203" actId="404"/>
          <ac:graphicFrameMkLst>
            <pc:docMk/>
            <pc:sldMk cId="1485099422" sldId="3758"/>
            <ac:graphicFrameMk id="7" creationId="{1FDCF3A4-AE42-4F64-B5FB-E4787EEE35A3}"/>
          </ac:graphicFrameMkLst>
        </pc:graphicFrameChg>
      </pc:sldChg>
      <pc:sldChg chg="modSp mod">
        <pc:chgData name="Agnieszka Garbolińska" userId="14872cf5-1559-4fbb-9c43-53bb393ce866" providerId="ADAL" clId="{73076DB4-F40E-4CBA-9A9A-F8D734AFDEB9}" dt="2022-11-22T09:38:24.797" v="158" actId="14100"/>
        <pc:sldMkLst>
          <pc:docMk/>
          <pc:sldMk cId="61644841" sldId="3774"/>
        </pc:sldMkLst>
        <pc:spChg chg="mod">
          <ac:chgData name="Agnieszka Garbolińska" userId="14872cf5-1559-4fbb-9c43-53bb393ce866" providerId="ADAL" clId="{73076DB4-F40E-4CBA-9A9A-F8D734AFDEB9}" dt="2022-11-22T09:38:24.797" v="158" actId="14100"/>
          <ac:spMkLst>
            <pc:docMk/>
            <pc:sldMk cId="61644841" sldId="3774"/>
            <ac:spMk id="2" creationId="{706F5B8D-9BAD-1A5D-EC19-B6B4D435DFFB}"/>
          </ac:spMkLst>
        </pc:spChg>
        <pc:spChg chg="mod">
          <ac:chgData name="Agnieszka Garbolińska" userId="14872cf5-1559-4fbb-9c43-53bb393ce866" providerId="ADAL" clId="{73076DB4-F40E-4CBA-9A9A-F8D734AFDEB9}" dt="2022-11-22T09:35:03.553" v="1" actId="20577"/>
          <ac:spMkLst>
            <pc:docMk/>
            <pc:sldMk cId="61644841" sldId="3774"/>
            <ac:spMk id="5" creationId="{1983AFA0-68D7-4626-A3B6-F4342623D71F}"/>
          </ac:spMkLst>
        </pc:spChg>
        <pc:spChg chg="mod">
          <ac:chgData name="Agnieszka Garbolińska" userId="14872cf5-1559-4fbb-9c43-53bb393ce866" providerId="ADAL" clId="{73076DB4-F40E-4CBA-9A9A-F8D734AFDEB9}" dt="2022-11-22T09:35:14.226" v="3" actId="27636"/>
          <ac:spMkLst>
            <pc:docMk/>
            <pc:sldMk cId="61644841" sldId="3774"/>
            <ac:spMk id="10" creationId="{F2FFF8FF-5034-4F74-A0F4-5CF686F28309}"/>
          </ac:spMkLst>
        </pc:spChg>
        <pc:graphicFrameChg chg="mod">
          <ac:chgData name="Agnieszka Garbolińska" userId="14872cf5-1559-4fbb-9c43-53bb393ce866" providerId="ADAL" clId="{73076DB4-F40E-4CBA-9A9A-F8D734AFDEB9}" dt="2022-11-22T09:35:56.551" v="4" actId="207"/>
          <ac:graphicFrameMkLst>
            <pc:docMk/>
            <pc:sldMk cId="61644841" sldId="3774"/>
            <ac:graphicFrameMk id="12" creationId="{BA866BD8-F002-472C-90C2-307410F57911}"/>
          </ac:graphicFrameMkLst>
        </pc:graphicFrameChg>
      </pc:sldChg>
      <pc:sldChg chg="modSp mod">
        <pc:chgData name="Agnieszka Garbolińska" userId="14872cf5-1559-4fbb-9c43-53bb393ce866" providerId="ADAL" clId="{73076DB4-F40E-4CBA-9A9A-F8D734AFDEB9}" dt="2022-11-22T09:47:00.660" v="229" actId="20577"/>
        <pc:sldMkLst>
          <pc:docMk/>
          <pc:sldMk cId="885872417" sldId="3775"/>
        </pc:sldMkLst>
        <pc:spChg chg="mod">
          <ac:chgData name="Agnieszka Garbolińska" userId="14872cf5-1559-4fbb-9c43-53bb393ce866" providerId="ADAL" clId="{73076DB4-F40E-4CBA-9A9A-F8D734AFDEB9}" dt="2022-11-22T09:39:20.749" v="163" actId="20577"/>
          <ac:spMkLst>
            <pc:docMk/>
            <pc:sldMk cId="885872417" sldId="3775"/>
            <ac:spMk id="5" creationId="{1983AFA0-68D7-4626-A3B6-F4342623D71F}"/>
          </ac:spMkLst>
        </pc:spChg>
        <pc:spChg chg="mod">
          <ac:chgData name="Agnieszka Garbolińska" userId="14872cf5-1559-4fbb-9c43-53bb393ce866" providerId="ADAL" clId="{73076DB4-F40E-4CBA-9A9A-F8D734AFDEB9}" dt="2022-11-22T09:39:08.740" v="159" actId="404"/>
          <ac:spMkLst>
            <pc:docMk/>
            <pc:sldMk cId="885872417" sldId="3775"/>
            <ac:spMk id="10" creationId="{F2FFF8FF-5034-4F74-A0F4-5CF686F28309}"/>
          </ac:spMkLst>
        </pc:spChg>
        <pc:spChg chg="mod">
          <ac:chgData name="Agnieszka Garbolińska" userId="14872cf5-1559-4fbb-9c43-53bb393ce866" providerId="ADAL" clId="{73076DB4-F40E-4CBA-9A9A-F8D734AFDEB9}" dt="2022-11-22T09:47:00.660" v="229" actId="20577"/>
          <ac:spMkLst>
            <pc:docMk/>
            <pc:sldMk cId="885872417" sldId="3775"/>
            <ac:spMk id="11" creationId="{78C5C52D-8554-45B1-8987-89508964C3DB}"/>
          </ac:spMkLst>
        </pc:spChg>
      </pc:sldChg>
      <pc:sldChg chg="modSp mod">
        <pc:chgData name="Agnieszka Garbolińska" userId="14872cf5-1559-4fbb-9c43-53bb393ce866" providerId="ADAL" clId="{73076DB4-F40E-4CBA-9A9A-F8D734AFDEB9}" dt="2022-11-22T10:20:59.253" v="829" actId="404"/>
        <pc:sldMkLst>
          <pc:docMk/>
          <pc:sldMk cId="2001584945" sldId="3776"/>
        </pc:sldMkLst>
        <pc:spChg chg="mod">
          <ac:chgData name="Agnieszka Garbolińska" userId="14872cf5-1559-4fbb-9c43-53bb393ce866" providerId="ADAL" clId="{73076DB4-F40E-4CBA-9A9A-F8D734AFDEB9}" dt="2022-11-22T10:20:59.253" v="829" actId="404"/>
          <ac:spMkLst>
            <pc:docMk/>
            <pc:sldMk cId="2001584945" sldId="3776"/>
            <ac:spMk id="10" creationId="{F2FFF8FF-5034-4F74-A0F4-5CF686F28309}"/>
          </ac:spMkLst>
        </pc:spChg>
        <pc:spChg chg="mod">
          <ac:chgData name="Agnieszka Garbolińska" userId="14872cf5-1559-4fbb-9c43-53bb393ce866" providerId="ADAL" clId="{73076DB4-F40E-4CBA-9A9A-F8D734AFDEB9}" dt="2022-11-22T10:20:49.699" v="828" actId="20577"/>
          <ac:spMkLst>
            <pc:docMk/>
            <pc:sldMk cId="2001584945" sldId="3776"/>
            <ac:spMk id="19" creationId="{9A0DBC8F-5D1D-4ACD-B3B4-AC5533D75A9D}"/>
          </ac:spMkLst>
        </pc:spChg>
        <pc:graphicFrameChg chg="mod">
          <ac:chgData name="Agnieszka Garbolińska" userId="14872cf5-1559-4fbb-9c43-53bb393ce866" providerId="ADAL" clId="{73076DB4-F40E-4CBA-9A9A-F8D734AFDEB9}" dt="2022-11-22T10:18:39.749" v="777" actId="207"/>
          <ac:graphicFrameMkLst>
            <pc:docMk/>
            <pc:sldMk cId="2001584945" sldId="3776"/>
            <ac:graphicFrameMk id="22" creationId="{9A056CF6-90AA-420D-8B1C-2A09A835B02F}"/>
          </ac:graphicFrameMkLst>
        </pc:graphicFrameChg>
      </pc:sldChg>
      <pc:sldChg chg="modSp mod">
        <pc:chgData name="Agnieszka Garbolińska" userId="14872cf5-1559-4fbb-9c43-53bb393ce866" providerId="ADAL" clId="{73076DB4-F40E-4CBA-9A9A-F8D734AFDEB9}" dt="2022-11-22T10:40:46.049" v="1464" actId="20577"/>
        <pc:sldMkLst>
          <pc:docMk/>
          <pc:sldMk cId="2868235782" sldId="3777"/>
        </pc:sldMkLst>
        <pc:spChg chg="mod">
          <ac:chgData name="Agnieszka Garbolińska" userId="14872cf5-1559-4fbb-9c43-53bb393ce866" providerId="ADAL" clId="{73076DB4-F40E-4CBA-9A9A-F8D734AFDEB9}" dt="2022-11-22T10:40:46.049" v="1464" actId="20577"/>
          <ac:spMkLst>
            <pc:docMk/>
            <pc:sldMk cId="2868235782" sldId="3777"/>
            <ac:spMk id="2" creationId="{EA7A1D48-E568-0FDD-C096-99E4A085DAF5}"/>
          </ac:spMkLst>
        </pc:spChg>
        <pc:spChg chg="mod">
          <ac:chgData name="Agnieszka Garbolińska" userId="14872cf5-1559-4fbb-9c43-53bb393ce866" providerId="ADAL" clId="{73076DB4-F40E-4CBA-9A9A-F8D734AFDEB9}" dt="2022-11-22T10:38:14.222" v="1285" actId="404"/>
          <ac:spMkLst>
            <pc:docMk/>
            <pc:sldMk cId="2868235782" sldId="3777"/>
            <ac:spMk id="10" creationId="{F2FFF8FF-5034-4F74-A0F4-5CF686F28309}"/>
          </ac:spMkLst>
        </pc:spChg>
      </pc:sldChg>
      <pc:sldChg chg="modSp mod">
        <pc:chgData name="Agnieszka Garbolińska" userId="14872cf5-1559-4fbb-9c43-53bb393ce866" providerId="ADAL" clId="{73076DB4-F40E-4CBA-9A9A-F8D734AFDEB9}" dt="2022-11-22T10:41:16.461" v="1466" actId="404"/>
        <pc:sldMkLst>
          <pc:docMk/>
          <pc:sldMk cId="621293504" sldId="3778"/>
        </pc:sldMkLst>
        <pc:spChg chg="mod">
          <ac:chgData name="Agnieszka Garbolińska" userId="14872cf5-1559-4fbb-9c43-53bb393ce866" providerId="ADAL" clId="{73076DB4-F40E-4CBA-9A9A-F8D734AFDEB9}" dt="2022-11-22T10:41:16.461" v="1466" actId="404"/>
          <ac:spMkLst>
            <pc:docMk/>
            <pc:sldMk cId="621293504" sldId="3778"/>
            <ac:spMk id="10" creationId="{F2FFF8FF-5034-4F74-A0F4-5CF686F28309}"/>
          </ac:spMkLst>
        </pc:spChg>
      </pc:sldChg>
      <pc:sldChg chg="modSp mod">
        <pc:chgData name="Agnieszka Garbolińska" userId="14872cf5-1559-4fbb-9c43-53bb393ce866" providerId="ADAL" clId="{73076DB4-F40E-4CBA-9A9A-F8D734AFDEB9}" dt="2022-11-22T10:43:03.370" v="1496" actId="404"/>
        <pc:sldMkLst>
          <pc:docMk/>
          <pc:sldMk cId="1831828682" sldId="3779"/>
        </pc:sldMkLst>
        <pc:spChg chg="mod">
          <ac:chgData name="Agnieszka Garbolińska" userId="14872cf5-1559-4fbb-9c43-53bb393ce866" providerId="ADAL" clId="{73076DB4-F40E-4CBA-9A9A-F8D734AFDEB9}" dt="2022-11-22T10:43:03.370" v="1496" actId="404"/>
          <ac:spMkLst>
            <pc:docMk/>
            <pc:sldMk cId="1831828682" sldId="3779"/>
            <ac:spMk id="9" creationId="{8BFD86F3-FE0E-467C-894A-BD6B60A32C29}"/>
          </ac:spMkLst>
        </pc:spChg>
        <pc:graphicFrameChg chg="modGraphic">
          <ac:chgData name="Agnieszka Garbolińska" userId="14872cf5-1559-4fbb-9c43-53bb393ce866" providerId="ADAL" clId="{73076DB4-F40E-4CBA-9A9A-F8D734AFDEB9}" dt="2022-11-22T10:42:46.537" v="1495" actId="20577"/>
          <ac:graphicFrameMkLst>
            <pc:docMk/>
            <pc:sldMk cId="1831828682" sldId="3779"/>
            <ac:graphicFrameMk id="74" creationId="{AFE321EC-FD14-43D1-8CF3-96C46469E87E}"/>
          </ac:graphicFrameMkLst>
        </pc:graphicFrameChg>
      </pc:sldChg>
      <pc:sldChg chg="modSp mod">
        <pc:chgData name="Agnieszka Garbolińska" userId="14872cf5-1559-4fbb-9c43-53bb393ce866" providerId="ADAL" clId="{73076DB4-F40E-4CBA-9A9A-F8D734AFDEB9}" dt="2022-11-22T10:57:38.362" v="1566" actId="20577"/>
        <pc:sldMkLst>
          <pc:docMk/>
          <pc:sldMk cId="1301570074" sldId="3780"/>
        </pc:sldMkLst>
        <pc:spChg chg="mod">
          <ac:chgData name="Agnieszka Garbolińska" userId="14872cf5-1559-4fbb-9c43-53bb393ce866" providerId="ADAL" clId="{73076DB4-F40E-4CBA-9A9A-F8D734AFDEB9}" dt="2022-11-22T10:44:22.733" v="1510" actId="404"/>
          <ac:spMkLst>
            <pc:docMk/>
            <pc:sldMk cId="1301570074" sldId="3780"/>
            <ac:spMk id="6" creationId="{50C8644F-9490-4D1F-82B5-B104A13C4BBA}"/>
          </ac:spMkLst>
        </pc:spChg>
        <pc:spChg chg="mod">
          <ac:chgData name="Agnieszka Garbolińska" userId="14872cf5-1559-4fbb-9c43-53bb393ce866" providerId="ADAL" clId="{73076DB4-F40E-4CBA-9A9A-F8D734AFDEB9}" dt="2022-11-22T10:45:15.694" v="1545" actId="20577"/>
          <ac:spMkLst>
            <pc:docMk/>
            <pc:sldMk cId="1301570074" sldId="3780"/>
            <ac:spMk id="27" creationId="{03F771C5-C929-43E9-8E7A-EBEBD83C9A69}"/>
          </ac:spMkLst>
        </pc:spChg>
        <pc:graphicFrameChg chg="mod modGraphic">
          <ac:chgData name="Agnieszka Garbolińska" userId="14872cf5-1559-4fbb-9c43-53bb393ce866" providerId="ADAL" clId="{73076DB4-F40E-4CBA-9A9A-F8D734AFDEB9}" dt="2022-11-22T10:57:38.362" v="1566" actId="20577"/>
          <ac:graphicFrameMkLst>
            <pc:docMk/>
            <pc:sldMk cId="1301570074" sldId="3780"/>
            <ac:graphicFrameMk id="11" creationId="{C2BBAD23-8C0E-464F-AF83-DB73DC121590}"/>
          </ac:graphicFrameMkLst>
        </pc:graphicFrameChg>
      </pc:sldChg>
      <pc:sldChg chg="modSp mod">
        <pc:chgData name="Agnieszka Garbolińska" userId="14872cf5-1559-4fbb-9c43-53bb393ce866" providerId="ADAL" clId="{73076DB4-F40E-4CBA-9A9A-F8D734AFDEB9}" dt="2022-11-22T10:46:36.249" v="1551" actId="20577"/>
        <pc:sldMkLst>
          <pc:docMk/>
          <pc:sldMk cId="3353476848" sldId="3781"/>
        </pc:sldMkLst>
        <pc:spChg chg="mod">
          <ac:chgData name="Agnieszka Garbolińska" userId="14872cf5-1559-4fbb-9c43-53bb393ce866" providerId="ADAL" clId="{73076DB4-F40E-4CBA-9A9A-F8D734AFDEB9}" dt="2022-11-22T10:46:36.249" v="1551" actId="20577"/>
          <ac:spMkLst>
            <pc:docMk/>
            <pc:sldMk cId="3353476848" sldId="3781"/>
            <ac:spMk id="2" creationId="{F2966EE2-F5E2-2174-244E-9DA48C73B86D}"/>
          </ac:spMkLst>
        </pc:spChg>
      </pc:sldChg>
      <pc:sldChg chg="modSp mod">
        <pc:chgData name="Agnieszka Garbolińska" userId="14872cf5-1559-4fbb-9c43-53bb393ce866" providerId="ADAL" clId="{73076DB4-F40E-4CBA-9A9A-F8D734AFDEB9}" dt="2022-11-22T11:01:32.808" v="1599"/>
        <pc:sldMkLst>
          <pc:docMk/>
          <pc:sldMk cId="2064825183" sldId="3782"/>
        </pc:sldMkLst>
        <pc:spChg chg="mod">
          <ac:chgData name="Agnieszka Garbolińska" userId="14872cf5-1559-4fbb-9c43-53bb393ce866" providerId="ADAL" clId="{73076DB4-F40E-4CBA-9A9A-F8D734AFDEB9}" dt="2022-11-22T10:57:51.526" v="1567" actId="13926"/>
          <ac:spMkLst>
            <pc:docMk/>
            <pc:sldMk cId="2064825183" sldId="3782"/>
            <ac:spMk id="6" creationId="{50C8644F-9490-4D1F-82B5-B104A13C4BBA}"/>
          </ac:spMkLst>
        </pc:spChg>
        <pc:graphicFrameChg chg="mod">
          <ac:chgData name="Agnieszka Garbolińska" userId="14872cf5-1559-4fbb-9c43-53bb393ce866" providerId="ADAL" clId="{73076DB4-F40E-4CBA-9A9A-F8D734AFDEB9}" dt="2022-11-22T11:01:32.808" v="1599"/>
          <ac:graphicFrameMkLst>
            <pc:docMk/>
            <pc:sldMk cId="2064825183" sldId="3782"/>
            <ac:graphicFrameMk id="19" creationId="{DECEBC5C-65BF-40C1-BD2C-A0A22C4F9F0A}"/>
          </ac:graphicFrameMkLst>
        </pc:graphicFrameChg>
        <pc:graphicFrameChg chg="mod">
          <ac:chgData name="Agnieszka Garbolińska" userId="14872cf5-1559-4fbb-9c43-53bb393ce866" providerId="ADAL" clId="{73076DB4-F40E-4CBA-9A9A-F8D734AFDEB9}" dt="2022-11-22T11:01:18.668" v="1595" actId="207"/>
          <ac:graphicFrameMkLst>
            <pc:docMk/>
            <pc:sldMk cId="2064825183" sldId="3782"/>
            <ac:graphicFrameMk id="20" creationId="{09DDA8EE-3A99-4CDB-8E84-3384D7F2E30F}"/>
          </ac:graphicFrameMkLst>
        </pc:graphicFrameChg>
        <pc:graphicFrameChg chg="mod">
          <ac:chgData name="Agnieszka Garbolińska" userId="14872cf5-1559-4fbb-9c43-53bb393ce866" providerId="ADAL" clId="{73076DB4-F40E-4CBA-9A9A-F8D734AFDEB9}" dt="2022-11-22T11:01:16.215" v="1594" actId="207"/>
          <ac:graphicFrameMkLst>
            <pc:docMk/>
            <pc:sldMk cId="2064825183" sldId="3782"/>
            <ac:graphicFrameMk id="43" creationId="{2F919E97-0C2A-4858-B609-5979644F793B}"/>
          </ac:graphicFrameMkLst>
        </pc:graphicFrameChg>
        <pc:graphicFrameChg chg="mod">
          <ac:chgData name="Agnieszka Garbolińska" userId="14872cf5-1559-4fbb-9c43-53bb393ce866" providerId="ADAL" clId="{73076DB4-F40E-4CBA-9A9A-F8D734AFDEB9}" dt="2022-11-22T11:00:08.382" v="1578" actId="207"/>
          <ac:graphicFrameMkLst>
            <pc:docMk/>
            <pc:sldMk cId="2064825183" sldId="3782"/>
            <ac:graphicFrameMk id="44" creationId="{30E10DC5-8065-4367-B3C8-BDF3496395C0}"/>
          </ac:graphicFrameMkLst>
        </pc:graphicFrameChg>
        <pc:graphicFrameChg chg="mod">
          <ac:chgData name="Agnieszka Garbolińska" userId="14872cf5-1559-4fbb-9c43-53bb393ce866" providerId="ADAL" clId="{73076DB4-F40E-4CBA-9A9A-F8D734AFDEB9}" dt="2022-11-22T11:01:12.387" v="1593" actId="207"/>
          <ac:graphicFrameMkLst>
            <pc:docMk/>
            <pc:sldMk cId="2064825183" sldId="3782"/>
            <ac:graphicFrameMk id="52" creationId="{86F19814-FDC7-4D04-8DC1-C502852DCAD9}"/>
          </ac:graphicFrameMkLst>
        </pc:graphicFrameChg>
        <pc:picChg chg="mod">
          <ac:chgData name="Agnieszka Garbolińska" userId="14872cf5-1559-4fbb-9c43-53bb393ce866" providerId="ADAL" clId="{73076DB4-F40E-4CBA-9A9A-F8D734AFDEB9}" dt="2022-11-22T10:58:14.297" v="1571" actId="1037"/>
          <ac:picMkLst>
            <pc:docMk/>
            <pc:sldMk cId="2064825183" sldId="3782"/>
            <ac:picMk id="24" creationId="{2C25F29B-ADE8-48CC-8CBB-EF6779E8E595}"/>
          </ac:picMkLst>
        </pc:picChg>
        <pc:picChg chg="mod">
          <ac:chgData name="Agnieszka Garbolińska" userId="14872cf5-1559-4fbb-9c43-53bb393ce866" providerId="ADAL" clId="{73076DB4-F40E-4CBA-9A9A-F8D734AFDEB9}" dt="2022-11-22T10:58:17.177" v="1574" actId="1038"/>
          <ac:picMkLst>
            <pc:docMk/>
            <pc:sldMk cId="2064825183" sldId="3782"/>
            <ac:picMk id="25" creationId="{B5F7791D-AE1D-4CC3-A59C-AE144192695E}"/>
          </ac:picMkLst>
        </pc:picChg>
      </pc:sldChg>
      <pc:sldChg chg="modSp mod">
        <pc:chgData name="Agnieszka Garbolińska" userId="14872cf5-1559-4fbb-9c43-53bb393ce866" providerId="ADAL" clId="{73076DB4-F40E-4CBA-9A9A-F8D734AFDEB9}" dt="2022-11-22T11:03:15.966" v="1612" actId="20577"/>
        <pc:sldMkLst>
          <pc:docMk/>
          <pc:sldMk cId="1418991411" sldId="3783"/>
        </pc:sldMkLst>
        <pc:graphicFrameChg chg="mod modGraphic">
          <ac:chgData name="Agnieszka Garbolińska" userId="14872cf5-1559-4fbb-9c43-53bb393ce866" providerId="ADAL" clId="{73076DB4-F40E-4CBA-9A9A-F8D734AFDEB9}" dt="2022-11-22T11:03:15.966" v="1612" actId="20577"/>
          <ac:graphicFrameMkLst>
            <pc:docMk/>
            <pc:sldMk cId="1418991411" sldId="3783"/>
            <ac:graphicFrameMk id="74" creationId="{AFE321EC-FD14-43D1-8CF3-96C46469E87E}"/>
          </ac:graphicFrameMkLst>
        </pc:graphicFrameChg>
        <pc:cxnChg chg="mod">
          <ac:chgData name="Agnieszka Garbolińska" userId="14872cf5-1559-4fbb-9c43-53bb393ce866" providerId="ADAL" clId="{73076DB4-F40E-4CBA-9A9A-F8D734AFDEB9}" dt="2022-11-22T11:02:11.443" v="1611" actId="1035"/>
          <ac:cxnSpMkLst>
            <pc:docMk/>
            <pc:sldMk cId="1418991411" sldId="3783"/>
            <ac:cxnSpMk id="75" creationId="{1BEFA8E8-86AB-4761-8E43-5B9D6D467506}"/>
          </ac:cxnSpMkLst>
        </pc:cxnChg>
      </pc:sldChg>
      <pc:sldChg chg="modSp mod">
        <pc:chgData name="Agnieszka Garbolińska" userId="14872cf5-1559-4fbb-9c43-53bb393ce866" providerId="ADAL" clId="{73076DB4-F40E-4CBA-9A9A-F8D734AFDEB9}" dt="2022-11-22T11:10:27.464" v="1765" actId="20577"/>
        <pc:sldMkLst>
          <pc:docMk/>
          <pc:sldMk cId="3674018492" sldId="3785"/>
        </pc:sldMkLst>
        <pc:spChg chg="mod">
          <ac:chgData name="Agnieszka Garbolińska" userId="14872cf5-1559-4fbb-9c43-53bb393ce866" providerId="ADAL" clId="{73076DB4-F40E-4CBA-9A9A-F8D734AFDEB9}" dt="2022-11-22T11:07:44.286" v="1700" actId="404"/>
          <ac:spMkLst>
            <pc:docMk/>
            <pc:sldMk cId="3674018492" sldId="3785"/>
            <ac:spMk id="10" creationId="{F2FFF8FF-5034-4F74-A0F4-5CF686F28309}"/>
          </ac:spMkLst>
        </pc:spChg>
        <pc:spChg chg="mod">
          <ac:chgData name="Agnieszka Garbolińska" userId="14872cf5-1559-4fbb-9c43-53bb393ce866" providerId="ADAL" clId="{73076DB4-F40E-4CBA-9A9A-F8D734AFDEB9}" dt="2022-11-22T11:10:27.464" v="1765" actId="20577"/>
          <ac:spMkLst>
            <pc:docMk/>
            <pc:sldMk cId="3674018492" sldId="3785"/>
            <ac:spMk id="11" creationId="{78C5C52D-8554-45B1-8987-89508964C3DB}"/>
          </ac:spMkLst>
        </pc:spChg>
        <pc:spChg chg="mod">
          <ac:chgData name="Agnieszka Garbolińska" userId="14872cf5-1559-4fbb-9c43-53bb393ce866" providerId="ADAL" clId="{73076DB4-F40E-4CBA-9A9A-F8D734AFDEB9}" dt="2022-11-22T11:09:50.575" v="1747" actId="1035"/>
          <ac:spMkLst>
            <pc:docMk/>
            <pc:sldMk cId="3674018492" sldId="3785"/>
            <ac:spMk id="16" creationId="{E87687EC-CCDE-46AC-9E77-94CEA4B4CDCC}"/>
          </ac:spMkLst>
        </pc:spChg>
        <pc:graphicFrameChg chg="mod">
          <ac:chgData name="Agnieszka Garbolińska" userId="14872cf5-1559-4fbb-9c43-53bb393ce866" providerId="ADAL" clId="{73076DB4-F40E-4CBA-9A9A-F8D734AFDEB9}" dt="2022-11-22T11:08:57.190" v="1703" actId="1076"/>
          <ac:graphicFrameMkLst>
            <pc:docMk/>
            <pc:sldMk cId="3674018492" sldId="3785"/>
            <ac:graphicFrameMk id="12" creationId="{BA866BD8-F002-472C-90C2-307410F57911}"/>
          </ac:graphicFrameMkLst>
        </pc:graphicFrameChg>
      </pc:sldChg>
      <pc:sldChg chg="addSp modSp mod">
        <pc:chgData name="Agnieszka Garbolińska" userId="14872cf5-1559-4fbb-9c43-53bb393ce866" providerId="ADAL" clId="{73076DB4-F40E-4CBA-9A9A-F8D734AFDEB9}" dt="2022-11-22T15:19:29.572" v="6262"/>
        <pc:sldMkLst>
          <pc:docMk/>
          <pc:sldMk cId="1504908287" sldId="3786"/>
        </pc:sldMkLst>
        <pc:spChg chg="mod">
          <ac:chgData name="Agnieszka Garbolińska" userId="14872cf5-1559-4fbb-9c43-53bb393ce866" providerId="ADAL" clId="{73076DB4-F40E-4CBA-9A9A-F8D734AFDEB9}" dt="2022-11-22T14:59:02.835" v="5527" actId="404"/>
          <ac:spMkLst>
            <pc:docMk/>
            <pc:sldMk cId="1504908287" sldId="3786"/>
            <ac:spMk id="10" creationId="{F2FFF8FF-5034-4F74-A0F4-5CF686F28309}"/>
          </ac:spMkLst>
        </pc:spChg>
        <pc:spChg chg="mod">
          <ac:chgData name="Agnieszka Garbolińska" userId="14872cf5-1559-4fbb-9c43-53bb393ce866" providerId="ADAL" clId="{73076DB4-F40E-4CBA-9A9A-F8D734AFDEB9}" dt="2022-11-22T15:07:41.823" v="5800" actId="1076"/>
          <ac:spMkLst>
            <pc:docMk/>
            <pc:sldMk cId="1504908287" sldId="3786"/>
            <ac:spMk id="19" creationId="{9A0DBC8F-5D1D-4ACD-B3B4-AC5533D75A9D}"/>
          </ac:spMkLst>
        </pc:spChg>
        <pc:graphicFrameChg chg="mod">
          <ac:chgData name="Agnieszka Garbolińska" userId="14872cf5-1559-4fbb-9c43-53bb393ce866" providerId="ADAL" clId="{73076DB4-F40E-4CBA-9A9A-F8D734AFDEB9}" dt="2022-11-22T15:05:36.732" v="5624" actId="208"/>
          <ac:graphicFrameMkLst>
            <pc:docMk/>
            <pc:sldMk cId="1504908287" sldId="3786"/>
            <ac:graphicFrameMk id="15" creationId="{2EF2804D-C7F4-43FE-8C39-606642C01537}"/>
          </ac:graphicFrameMkLst>
        </pc:graphicFrameChg>
        <pc:picChg chg="add mod">
          <ac:chgData name="Agnieszka Garbolińska" userId="14872cf5-1559-4fbb-9c43-53bb393ce866" providerId="ADAL" clId="{73076DB4-F40E-4CBA-9A9A-F8D734AFDEB9}" dt="2022-11-22T15:19:29.572" v="6262"/>
          <ac:picMkLst>
            <pc:docMk/>
            <pc:sldMk cId="1504908287" sldId="3786"/>
            <ac:picMk id="2" creationId="{4826EDDF-5A0E-FC81-ED66-30D7FB2365D1}"/>
          </ac:picMkLst>
        </pc:picChg>
      </pc:sldChg>
      <pc:sldChg chg="modSp mod">
        <pc:chgData name="Agnieszka Garbolińska" userId="14872cf5-1559-4fbb-9c43-53bb393ce866" providerId="ADAL" clId="{73076DB4-F40E-4CBA-9A9A-F8D734AFDEB9}" dt="2022-11-22T12:36:09.394" v="2731" actId="20577"/>
        <pc:sldMkLst>
          <pc:docMk/>
          <pc:sldMk cId="1091645806" sldId="3787"/>
        </pc:sldMkLst>
        <pc:spChg chg="mod">
          <ac:chgData name="Agnieszka Garbolińska" userId="14872cf5-1559-4fbb-9c43-53bb393ce866" providerId="ADAL" clId="{73076DB4-F40E-4CBA-9A9A-F8D734AFDEB9}" dt="2022-11-22T12:34:39.262" v="2691" actId="27636"/>
          <ac:spMkLst>
            <pc:docMk/>
            <pc:sldMk cId="1091645806" sldId="3787"/>
            <ac:spMk id="10" creationId="{F2FFF8FF-5034-4F74-A0F4-5CF686F28309}"/>
          </ac:spMkLst>
        </pc:spChg>
        <pc:spChg chg="mod">
          <ac:chgData name="Agnieszka Garbolińska" userId="14872cf5-1559-4fbb-9c43-53bb393ce866" providerId="ADAL" clId="{73076DB4-F40E-4CBA-9A9A-F8D734AFDEB9}" dt="2022-11-22T12:36:09.394" v="2731" actId="20577"/>
          <ac:spMkLst>
            <pc:docMk/>
            <pc:sldMk cId="1091645806" sldId="3787"/>
            <ac:spMk id="11" creationId="{78C5C52D-8554-45B1-8987-89508964C3DB}"/>
          </ac:spMkLst>
        </pc:spChg>
      </pc:sldChg>
      <pc:sldChg chg="modSp mod">
        <pc:chgData name="Agnieszka Garbolińska" userId="14872cf5-1559-4fbb-9c43-53bb393ce866" providerId="ADAL" clId="{73076DB4-F40E-4CBA-9A9A-F8D734AFDEB9}" dt="2022-11-22T13:22:18.490" v="3496" actId="404"/>
        <pc:sldMkLst>
          <pc:docMk/>
          <pc:sldMk cId="2580244942" sldId="3788"/>
        </pc:sldMkLst>
        <pc:spChg chg="mod">
          <ac:chgData name="Agnieszka Garbolińska" userId="14872cf5-1559-4fbb-9c43-53bb393ce866" providerId="ADAL" clId="{73076DB4-F40E-4CBA-9A9A-F8D734AFDEB9}" dt="2022-11-22T13:21:04.045" v="3467" actId="20577"/>
          <ac:spMkLst>
            <pc:docMk/>
            <pc:sldMk cId="2580244942" sldId="3788"/>
            <ac:spMk id="5" creationId="{1983AFA0-68D7-4626-A3B6-F4342623D71F}"/>
          </ac:spMkLst>
        </pc:spChg>
        <pc:spChg chg="mod">
          <ac:chgData name="Agnieszka Garbolińska" userId="14872cf5-1559-4fbb-9c43-53bb393ce866" providerId="ADAL" clId="{73076DB4-F40E-4CBA-9A9A-F8D734AFDEB9}" dt="2022-11-22T13:22:18.490" v="3496" actId="404"/>
          <ac:spMkLst>
            <pc:docMk/>
            <pc:sldMk cId="2580244942" sldId="3788"/>
            <ac:spMk id="10" creationId="{F2FFF8FF-5034-4F74-A0F4-5CF686F28309}"/>
          </ac:spMkLst>
        </pc:spChg>
        <pc:spChg chg="mod">
          <ac:chgData name="Agnieszka Garbolińska" userId="14872cf5-1559-4fbb-9c43-53bb393ce866" providerId="ADAL" clId="{73076DB4-F40E-4CBA-9A9A-F8D734AFDEB9}" dt="2022-11-22T13:22:13.329" v="3495" actId="1076"/>
          <ac:spMkLst>
            <pc:docMk/>
            <pc:sldMk cId="2580244942" sldId="3788"/>
            <ac:spMk id="11" creationId="{78C5C52D-8554-45B1-8987-89508964C3DB}"/>
          </ac:spMkLst>
        </pc:spChg>
      </pc:sldChg>
      <pc:sldChg chg="modSp mod">
        <pc:chgData name="Agnieszka Garbolińska" userId="14872cf5-1559-4fbb-9c43-53bb393ce866" providerId="ADAL" clId="{73076DB4-F40E-4CBA-9A9A-F8D734AFDEB9}" dt="2022-11-22T13:49:06.207" v="4089" actId="20577"/>
        <pc:sldMkLst>
          <pc:docMk/>
          <pc:sldMk cId="1000031583" sldId="3789"/>
        </pc:sldMkLst>
        <pc:spChg chg="mod">
          <ac:chgData name="Agnieszka Garbolińska" userId="14872cf5-1559-4fbb-9c43-53bb393ce866" providerId="ADAL" clId="{73076DB4-F40E-4CBA-9A9A-F8D734AFDEB9}" dt="2022-11-22T13:48:31.219" v="4055" actId="404"/>
          <ac:spMkLst>
            <pc:docMk/>
            <pc:sldMk cId="1000031583" sldId="3789"/>
            <ac:spMk id="10" creationId="{F2FFF8FF-5034-4F74-A0F4-5CF686F28309}"/>
          </ac:spMkLst>
        </pc:spChg>
        <pc:spChg chg="mod">
          <ac:chgData name="Agnieszka Garbolińska" userId="14872cf5-1559-4fbb-9c43-53bb393ce866" providerId="ADAL" clId="{73076DB4-F40E-4CBA-9A9A-F8D734AFDEB9}" dt="2022-11-22T13:49:06.207" v="4089" actId="20577"/>
          <ac:spMkLst>
            <pc:docMk/>
            <pc:sldMk cId="1000031583" sldId="3789"/>
            <ac:spMk id="11" creationId="{78C5C52D-8554-45B1-8987-89508964C3DB}"/>
          </ac:spMkLst>
        </pc:spChg>
      </pc:sldChg>
      <pc:sldChg chg="modSp mod">
        <pc:chgData name="Agnieszka Garbolińska" userId="14872cf5-1559-4fbb-9c43-53bb393ce866" providerId="ADAL" clId="{73076DB4-F40E-4CBA-9A9A-F8D734AFDEB9}" dt="2022-11-22T13:49:59.115" v="4093" actId="27918"/>
        <pc:sldMkLst>
          <pc:docMk/>
          <pc:sldMk cId="3414453499" sldId="3790"/>
        </pc:sldMkLst>
        <pc:spChg chg="mod">
          <ac:chgData name="Agnieszka Garbolińska" userId="14872cf5-1559-4fbb-9c43-53bb393ce866" providerId="ADAL" clId="{73076DB4-F40E-4CBA-9A9A-F8D734AFDEB9}" dt="2022-11-22T13:49:19.018" v="4090" actId="404"/>
          <ac:spMkLst>
            <pc:docMk/>
            <pc:sldMk cId="3414453499" sldId="3790"/>
            <ac:spMk id="6" creationId="{50C8644F-9490-4D1F-82B5-B104A13C4BBA}"/>
          </ac:spMkLst>
        </pc:spChg>
      </pc:sldChg>
      <pc:sldChg chg="modSp mod">
        <pc:chgData name="Agnieszka Garbolińska" userId="14872cf5-1559-4fbb-9c43-53bb393ce866" providerId="ADAL" clId="{73076DB4-F40E-4CBA-9A9A-F8D734AFDEB9}" dt="2022-11-22T13:51:38.099" v="4218" actId="20577"/>
        <pc:sldMkLst>
          <pc:docMk/>
          <pc:sldMk cId="2768746649" sldId="3791"/>
        </pc:sldMkLst>
        <pc:spChg chg="mod">
          <ac:chgData name="Agnieszka Garbolińska" userId="14872cf5-1559-4fbb-9c43-53bb393ce866" providerId="ADAL" clId="{73076DB4-F40E-4CBA-9A9A-F8D734AFDEB9}" dt="2022-11-22T13:50:28.109" v="4095" actId="404"/>
          <ac:spMkLst>
            <pc:docMk/>
            <pc:sldMk cId="2768746649" sldId="3791"/>
            <ac:spMk id="9" creationId="{8BFD86F3-FE0E-467C-894A-BD6B60A32C29}"/>
          </ac:spMkLst>
        </pc:spChg>
        <pc:graphicFrameChg chg="mod modGraphic">
          <ac:chgData name="Agnieszka Garbolińska" userId="14872cf5-1559-4fbb-9c43-53bb393ce866" providerId="ADAL" clId="{73076DB4-F40E-4CBA-9A9A-F8D734AFDEB9}" dt="2022-11-22T13:51:38.099" v="4218" actId="20577"/>
          <ac:graphicFrameMkLst>
            <pc:docMk/>
            <pc:sldMk cId="2768746649" sldId="3791"/>
            <ac:graphicFrameMk id="74" creationId="{AFE321EC-FD14-43D1-8CF3-96C46469E87E}"/>
          </ac:graphicFrameMkLst>
        </pc:graphicFrameChg>
        <pc:cxnChg chg="mod">
          <ac:chgData name="Agnieszka Garbolińska" userId="14872cf5-1559-4fbb-9c43-53bb393ce866" providerId="ADAL" clId="{73076DB4-F40E-4CBA-9A9A-F8D734AFDEB9}" dt="2022-11-22T13:50:34.145" v="4130" actId="1035"/>
          <ac:cxnSpMkLst>
            <pc:docMk/>
            <pc:sldMk cId="2768746649" sldId="3791"/>
            <ac:cxnSpMk id="75" creationId="{1BEFA8E8-86AB-4761-8E43-5B9D6D467506}"/>
          </ac:cxnSpMkLst>
        </pc:cxnChg>
      </pc:sldChg>
      <pc:sldChg chg="modSp mod">
        <pc:chgData name="Agnieszka Garbolińska" userId="14872cf5-1559-4fbb-9c43-53bb393ce866" providerId="ADAL" clId="{73076DB4-F40E-4CBA-9A9A-F8D734AFDEB9}" dt="2022-11-22T13:54:35.957" v="4300" actId="20577"/>
        <pc:sldMkLst>
          <pc:docMk/>
          <pc:sldMk cId="2673038230" sldId="3794"/>
        </pc:sldMkLst>
        <pc:spChg chg="mod">
          <ac:chgData name="Agnieszka Garbolińska" userId="14872cf5-1559-4fbb-9c43-53bb393ce866" providerId="ADAL" clId="{73076DB4-F40E-4CBA-9A9A-F8D734AFDEB9}" dt="2022-11-22T13:53:54.142" v="4268" actId="404"/>
          <ac:spMkLst>
            <pc:docMk/>
            <pc:sldMk cId="2673038230" sldId="3794"/>
            <ac:spMk id="10" creationId="{F2FFF8FF-5034-4F74-A0F4-5CF686F28309}"/>
          </ac:spMkLst>
        </pc:spChg>
        <pc:spChg chg="mod">
          <ac:chgData name="Agnieszka Garbolińska" userId="14872cf5-1559-4fbb-9c43-53bb393ce866" providerId="ADAL" clId="{73076DB4-F40E-4CBA-9A9A-F8D734AFDEB9}" dt="2022-11-22T13:54:35.957" v="4300" actId="20577"/>
          <ac:spMkLst>
            <pc:docMk/>
            <pc:sldMk cId="2673038230" sldId="3794"/>
            <ac:spMk id="11" creationId="{78C5C52D-8554-45B1-8987-89508964C3DB}"/>
          </ac:spMkLst>
        </pc:spChg>
      </pc:sldChg>
      <pc:sldChg chg="modSp mod">
        <pc:chgData name="Agnieszka Garbolińska" userId="14872cf5-1559-4fbb-9c43-53bb393ce866" providerId="ADAL" clId="{73076DB4-F40E-4CBA-9A9A-F8D734AFDEB9}" dt="2022-11-22T13:59:13.411" v="4410" actId="27918"/>
        <pc:sldMkLst>
          <pc:docMk/>
          <pc:sldMk cId="3816686830" sldId="3795"/>
        </pc:sldMkLst>
        <pc:spChg chg="mod">
          <ac:chgData name="Agnieszka Garbolińska" userId="14872cf5-1559-4fbb-9c43-53bb393ce866" providerId="ADAL" clId="{73076DB4-F40E-4CBA-9A9A-F8D734AFDEB9}" dt="2022-11-22T13:54:48.883" v="4301" actId="404"/>
          <ac:spMkLst>
            <pc:docMk/>
            <pc:sldMk cId="3816686830" sldId="3795"/>
            <ac:spMk id="6" creationId="{50C8644F-9490-4D1F-82B5-B104A13C4BBA}"/>
          </ac:spMkLst>
        </pc:spChg>
      </pc:sldChg>
      <pc:sldChg chg="modSp mod">
        <pc:chgData name="Agnieszka Garbolińska" userId="14872cf5-1559-4fbb-9c43-53bb393ce866" providerId="ADAL" clId="{73076DB4-F40E-4CBA-9A9A-F8D734AFDEB9}" dt="2022-11-22T13:57:33.799" v="4405" actId="6549"/>
        <pc:sldMkLst>
          <pc:docMk/>
          <pc:sldMk cId="2314429153" sldId="3796"/>
        </pc:sldMkLst>
        <pc:spChg chg="mod">
          <ac:chgData name="Agnieszka Garbolińska" userId="14872cf5-1559-4fbb-9c43-53bb393ce866" providerId="ADAL" clId="{73076DB4-F40E-4CBA-9A9A-F8D734AFDEB9}" dt="2022-11-22T13:55:31.249" v="4303" actId="404"/>
          <ac:spMkLst>
            <pc:docMk/>
            <pc:sldMk cId="2314429153" sldId="3796"/>
            <ac:spMk id="9" creationId="{8BFD86F3-FE0E-467C-894A-BD6B60A32C29}"/>
          </ac:spMkLst>
        </pc:spChg>
        <pc:graphicFrameChg chg="mod modGraphic">
          <ac:chgData name="Agnieszka Garbolińska" userId="14872cf5-1559-4fbb-9c43-53bb393ce866" providerId="ADAL" clId="{73076DB4-F40E-4CBA-9A9A-F8D734AFDEB9}" dt="2022-11-22T13:57:33.799" v="4405" actId="6549"/>
          <ac:graphicFrameMkLst>
            <pc:docMk/>
            <pc:sldMk cId="2314429153" sldId="3796"/>
            <ac:graphicFrameMk id="74" creationId="{AFE321EC-FD14-43D1-8CF3-96C46469E87E}"/>
          </ac:graphicFrameMkLst>
        </pc:graphicFrameChg>
        <pc:cxnChg chg="mod">
          <ac:chgData name="Agnieszka Garbolińska" userId="14872cf5-1559-4fbb-9c43-53bb393ce866" providerId="ADAL" clId="{73076DB4-F40E-4CBA-9A9A-F8D734AFDEB9}" dt="2022-11-22T13:55:43.718" v="4355" actId="1035"/>
          <ac:cxnSpMkLst>
            <pc:docMk/>
            <pc:sldMk cId="2314429153" sldId="3796"/>
            <ac:cxnSpMk id="75" creationId="{1BEFA8E8-86AB-4761-8E43-5B9D6D467506}"/>
          </ac:cxnSpMkLst>
        </pc:cxnChg>
      </pc:sldChg>
      <pc:sldChg chg="modSp mod">
        <pc:chgData name="Agnieszka Garbolińska" userId="14872cf5-1559-4fbb-9c43-53bb393ce866" providerId="ADAL" clId="{73076DB4-F40E-4CBA-9A9A-F8D734AFDEB9}" dt="2022-11-22T14:00:59.221" v="4418" actId="27636"/>
        <pc:sldMkLst>
          <pc:docMk/>
          <pc:sldMk cId="3094144359" sldId="3799"/>
        </pc:sldMkLst>
        <pc:spChg chg="mod">
          <ac:chgData name="Agnieszka Garbolińska" userId="14872cf5-1559-4fbb-9c43-53bb393ce866" providerId="ADAL" clId="{73076DB4-F40E-4CBA-9A9A-F8D734AFDEB9}" dt="2022-11-22T14:00:59.221" v="4418" actId="27636"/>
          <ac:spMkLst>
            <pc:docMk/>
            <pc:sldMk cId="3094144359" sldId="3799"/>
            <ac:spMk id="10" creationId="{F2FFF8FF-5034-4F74-A0F4-5CF686F28309}"/>
          </ac:spMkLst>
        </pc:spChg>
      </pc:sldChg>
      <pc:sldChg chg="modSp mod">
        <pc:chgData name="Agnieszka Garbolińska" userId="14872cf5-1559-4fbb-9c43-53bb393ce866" providerId="ADAL" clId="{73076DB4-F40E-4CBA-9A9A-F8D734AFDEB9}" dt="2022-11-22T14:03:16.050" v="4431" actId="1038"/>
        <pc:sldMkLst>
          <pc:docMk/>
          <pc:sldMk cId="2290700940" sldId="3800"/>
        </pc:sldMkLst>
        <pc:spChg chg="mod">
          <ac:chgData name="Agnieszka Garbolińska" userId="14872cf5-1559-4fbb-9c43-53bb393ce866" providerId="ADAL" clId="{73076DB4-F40E-4CBA-9A9A-F8D734AFDEB9}" dt="2022-11-22T14:02:12.971" v="4419" actId="404"/>
          <ac:spMkLst>
            <pc:docMk/>
            <pc:sldMk cId="2290700940" sldId="3800"/>
            <ac:spMk id="6" creationId="{50C8644F-9490-4D1F-82B5-B104A13C4BBA}"/>
          </ac:spMkLst>
        </pc:spChg>
        <pc:graphicFrameChg chg="mod">
          <ac:chgData name="Agnieszka Garbolińska" userId="14872cf5-1559-4fbb-9c43-53bb393ce866" providerId="ADAL" clId="{73076DB4-F40E-4CBA-9A9A-F8D734AFDEB9}" dt="2022-11-22T14:02:54.495" v="4424"/>
          <ac:graphicFrameMkLst>
            <pc:docMk/>
            <pc:sldMk cId="2290700940" sldId="3800"/>
            <ac:graphicFrameMk id="19" creationId="{DECEBC5C-65BF-40C1-BD2C-A0A22C4F9F0A}"/>
          </ac:graphicFrameMkLst>
        </pc:graphicFrameChg>
        <pc:graphicFrameChg chg="mod">
          <ac:chgData name="Agnieszka Garbolińska" userId="14872cf5-1559-4fbb-9c43-53bb393ce866" providerId="ADAL" clId="{73076DB4-F40E-4CBA-9A9A-F8D734AFDEB9}" dt="2022-11-22T14:02:48.335" v="4422"/>
          <ac:graphicFrameMkLst>
            <pc:docMk/>
            <pc:sldMk cId="2290700940" sldId="3800"/>
            <ac:graphicFrameMk id="20" creationId="{09DDA8EE-3A99-4CDB-8E84-3384D7F2E30F}"/>
          </ac:graphicFrameMkLst>
        </pc:graphicFrameChg>
        <pc:picChg chg="mod">
          <ac:chgData name="Agnieszka Garbolińska" userId="14872cf5-1559-4fbb-9c43-53bb393ce866" providerId="ADAL" clId="{73076DB4-F40E-4CBA-9A9A-F8D734AFDEB9}" dt="2022-11-22T14:03:14.188" v="4428" actId="1037"/>
          <ac:picMkLst>
            <pc:docMk/>
            <pc:sldMk cId="2290700940" sldId="3800"/>
            <ac:picMk id="24" creationId="{2C25F29B-ADE8-48CC-8CBB-EF6779E8E595}"/>
          </ac:picMkLst>
        </pc:picChg>
        <pc:picChg chg="mod">
          <ac:chgData name="Agnieszka Garbolińska" userId="14872cf5-1559-4fbb-9c43-53bb393ce866" providerId="ADAL" clId="{73076DB4-F40E-4CBA-9A9A-F8D734AFDEB9}" dt="2022-11-22T14:03:16.050" v="4431" actId="1038"/>
          <ac:picMkLst>
            <pc:docMk/>
            <pc:sldMk cId="2290700940" sldId="3800"/>
            <ac:picMk id="25" creationId="{B5F7791D-AE1D-4CC3-A59C-AE144192695E}"/>
          </ac:picMkLst>
        </pc:picChg>
      </pc:sldChg>
      <pc:sldChg chg="modSp mod">
        <pc:chgData name="Agnieszka Garbolińska" userId="14872cf5-1559-4fbb-9c43-53bb393ce866" providerId="ADAL" clId="{73076DB4-F40E-4CBA-9A9A-F8D734AFDEB9}" dt="2022-11-22T14:04:37.974" v="4452" actId="20577"/>
        <pc:sldMkLst>
          <pc:docMk/>
          <pc:sldMk cId="2586017661" sldId="3801"/>
        </pc:sldMkLst>
        <pc:spChg chg="mod">
          <ac:chgData name="Agnieszka Garbolińska" userId="14872cf5-1559-4fbb-9c43-53bb393ce866" providerId="ADAL" clId="{73076DB4-F40E-4CBA-9A9A-F8D734AFDEB9}" dt="2022-11-22T14:03:48.984" v="4433" actId="404"/>
          <ac:spMkLst>
            <pc:docMk/>
            <pc:sldMk cId="2586017661" sldId="3801"/>
            <ac:spMk id="9" creationId="{8BFD86F3-FE0E-467C-894A-BD6B60A32C29}"/>
          </ac:spMkLst>
        </pc:spChg>
        <pc:graphicFrameChg chg="mod modGraphic">
          <ac:chgData name="Agnieszka Garbolińska" userId="14872cf5-1559-4fbb-9c43-53bb393ce866" providerId="ADAL" clId="{73076DB4-F40E-4CBA-9A9A-F8D734AFDEB9}" dt="2022-11-22T14:04:37.974" v="4452" actId="20577"/>
          <ac:graphicFrameMkLst>
            <pc:docMk/>
            <pc:sldMk cId="2586017661" sldId="3801"/>
            <ac:graphicFrameMk id="74" creationId="{AFE321EC-FD14-43D1-8CF3-96C46469E87E}"/>
          </ac:graphicFrameMkLst>
        </pc:graphicFrameChg>
      </pc:sldChg>
      <pc:sldChg chg="addSp modSp mod">
        <pc:chgData name="Agnieszka Garbolińska" userId="14872cf5-1559-4fbb-9c43-53bb393ce866" providerId="ADAL" clId="{73076DB4-F40E-4CBA-9A9A-F8D734AFDEB9}" dt="2022-11-22T12:27:02.683" v="2565" actId="20577"/>
        <pc:sldMkLst>
          <pc:docMk/>
          <pc:sldMk cId="1935796837" sldId="3804"/>
        </pc:sldMkLst>
        <pc:spChg chg="mod">
          <ac:chgData name="Agnieszka Garbolińska" userId="14872cf5-1559-4fbb-9c43-53bb393ce866" providerId="ADAL" clId="{73076DB4-F40E-4CBA-9A9A-F8D734AFDEB9}" dt="2022-11-22T11:50:03.965" v="2524" actId="404"/>
          <ac:spMkLst>
            <pc:docMk/>
            <pc:sldMk cId="1935796837" sldId="3804"/>
            <ac:spMk id="10" creationId="{F2FFF8FF-5034-4F74-A0F4-5CF686F28309}"/>
          </ac:spMkLst>
        </pc:spChg>
        <pc:spChg chg="mod">
          <ac:chgData name="Agnieszka Garbolińska" userId="14872cf5-1559-4fbb-9c43-53bb393ce866" providerId="ADAL" clId="{73076DB4-F40E-4CBA-9A9A-F8D734AFDEB9}" dt="2022-11-22T12:27:02.683" v="2565" actId="20577"/>
          <ac:spMkLst>
            <pc:docMk/>
            <pc:sldMk cId="1935796837" sldId="3804"/>
            <ac:spMk id="11" creationId="{78C5C52D-8554-45B1-8987-89508964C3DB}"/>
          </ac:spMkLst>
        </pc:spChg>
        <pc:picChg chg="add mod">
          <ac:chgData name="Agnieszka Garbolińska" userId="14872cf5-1559-4fbb-9c43-53bb393ce866" providerId="ADAL" clId="{73076DB4-F40E-4CBA-9A9A-F8D734AFDEB9}" dt="2022-11-22T11:50:25.784" v="2525"/>
          <ac:picMkLst>
            <pc:docMk/>
            <pc:sldMk cId="1935796837" sldId="3804"/>
            <ac:picMk id="2" creationId="{E821E68B-F7ED-76C7-BD13-DDAA92FD87BE}"/>
          </ac:picMkLst>
        </pc:picChg>
        <pc:picChg chg="add mod">
          <ac:chgData name="Agnieszka Garbolińska" userId="14872cf5-1559-4fbb-9c43-53bb393ce866" providerId="ADAL" clId="{73076DB4-F40E-4CBA-9A9A-F8D734AFDEB9}" dt="2022-11-22T11:50:25.784" v="2525"/>
          <ac:picMkLst>
            <pc:docMk/>
            <pc:sldMk cId="1935796837" sldId="3804"/>
            <ac:picMk id="3" creationId="{551559A0-D41D-F6D6-DA6A-0AA954074048}"/>
          </ac:picMkLst>
        </pc:picChg>
      </pc:sldChg>
      <pc:sldChg chg="modSp mod">
        <pc:chgData name="Agnieszka Garbolińska" userId="14872cf5-1559-4fbb-9c43-53bb393ce866" providerId="ADAL" clId="{73076DB4-F40E-4CBA-9A9A-F8D734AFDEB9}" dt="2022-11-22T12:46:44.418" v="2895" actId="404"/>
        <pc:sldMkLst>
          <pc:docMk/>
          <pc:sldMk cId="1471789316" sldId="3805"/>
        </pc:sldMkLst>
        <pc:spChg chg="mod">
          <ac:chgData name="Agnieszka Garbolińska" userId="14872cf5-1559-4fbb-9c43-53bb393ce866" providerId="ADAL" clId="{73076DB4-F40E-4CBA-9A9A-F8D734AFDEB9}" dt="2022-11-22T12:46:44.418" v="2895" actId="404"/>
          <ac:spMkLst>
            <pc:docMk/>
            <pc:sldMk cId="1471789316" sldId="3805"/>
            <ac:spMk id="10" creationId="{F2FFF8FF-5034-4F74-A0F4-5CF686F28309}"/>
          </ac:spMkLst>
        </pc:spChg>
        <pc:spChg chg="mod">
          <ac:chgData name="Agnieszka Garbolińska" userId="14872cf5-1559-4fbb-9c43-53bb393ce866" providerId="ADAL" clId="{73076DB4-F40E-4CBA-9A9A-F8D734AFDEB9}" dt="2022-11-22T12:46:21.067" v="2894" actId="6549"/>
          <ac:spMkLst>
            <pc:docMk/>
            <pc:sldMk cId="1471789316" sldId="3805"/>
            <ac:spMk id="11" creationId="{78C5C52D-8554-45B1-8987-89508964C3DB}"/>
          </ac:spMkLst>
        </pc:spChg>
      </pc:sldChg>
      <pc:sldChg chg="modSp mod">
        <pc:chgData name="Agnieszka Garbolińska" userId="14872cf5-1559-4fbb-9c43-53bb393ce866" providerId="ADAL" clId="{73076DB4-F40E-4CBA-9A9A-F8D734AFDEB9}" dt="2022-11-22T13:08:12.101" v="3318" actId="1076"/>
        <pc:sldMkLst>
          <pc:docMk/>
          <pc:sldMk cId="2397875364" sldId="3806"/>
        </pc:sldMkLst>
        <pc:spChg chg="mod">
          <ac:chgData name="Agnieszka Garbolińska" userId="14872cf5-1559-4fbb-9c43-53bb393ce866" providerId="ADAL" clId="{73076DB4-F40E-4CBA-9A9A-F8D734AFDEB9}" dt="2022-11-22T13:07:41.953" v="3312" actId="404"/>
          <ac:spMkLst>
            <pc:docMk/>
            <pc:sldMk cId="2397875364" sldId="3806"/>
            <ac:spMk id="6" creationId="{50C8644F-9490-4D1F-82B5-B104A13C4BBA}"/>
          </ac:spMkLst>
        </pc:spChg>
        <pc:spChg chg="mod">
          <ac:chgData name="Agnieszka Garbolińska" userId="14872cf5-1559-4fbb-9c43-53bb393ce866" providerId="ADAL" clId="{73076DB4-F40E-4CBA-9A9A-F8D734AFDEB9}" dt="2022-11-22T13:08:12.101" v="3318" actId="1076"/>
          <ac:spMkLst>
            <pc:docMk/>
            <pc:sldMk cId="2397875364" sldId="3806"/>
            <ac:spMk id="50" creationId="{74BD4005-5F1C-4968-9E17-97073B105BCE}"/>
          </ac:spMkLst>
        </pc:spChg>
      </pc:sldChg>
      <pc:sldChg chg="modSp mod">
        <pc:chgData name="Agnieszka Garbolińska" userId="14872cf5-1559-4fbb-9c43-53bb393ce866" providerId="ADAL" clId="{73076DB4-F40E-4CBA-9A9A-F8D734AFDEB9}" dt="2022-11-22T13:10:37.691" v="3355" actId="20577"/>
        <pc:sldMkLst>
          <pc:docMk/>
          <pc:sldMk cId="2783097531" sldId="3807"/>
        </pc:sldMkLst>
        <pc:spChg chg="mod">
          <ac:chgData name="Agnieszka Garbolińska" userId="14872cf5-1559-4fbb-9c43-53bb393ce866" providerId="ADAL" clId="{73076DB4-F40E-4CBA-9A9A-F8D734AFDEB9}" dt="2022-11-22T13:08:30.014" v="3320" actId="404"/>
          <ac:spMkLst>
            <pc:docMk/>
            <pc:sldMk cId="2783097531" sldId="3807"/>
            <ac:spMk id="9" creationId="{8BFD86F3-FE0E-467C-894A-BD6B60A32C29}"/>
          </ac:spMkLst>
        </pc:spChg>
        <pc:graphicFrameChg chg="mod modGraphic">
          <ac:chgData name="Agnieszka Garbolińska" userId="14872cf5-1559-4fbb-9c43-53bb393ce866" providerId="ADAL" clId="{73076DB4-F40E-4CBA-9A9A-F8D734AFDEB9}" dt="2022-11-22T13:10:37.691" v="3355" actId="20577"/>
          <ac:graphicFrameMkLst>
            <pc:docMk/>
            <pc:sldMk cId="2783097531" sldId="3807"/>
            <ac:graphicFrameMk id="74" creationId="{AFE321EC-FD14-43D1-8CF3-96C46469E87E}"/>
          </ac:graphicFrameMkLst>
        </pc:graphicFrameChg>
        <pc:cxnChg chg="mod">
          <ac:chgData name="Agnieszka Garbolińska" userId="14872cf5-1559-4fbb-9c43-53bb393ce866" providerId="ADAL" clId="{73076DB4-F40E-4CBA-9A9A-F8D734AFDEB9}" dt="2022-11-22T13:08:39.717" v="3353" actId="1035"/>
          <ac:cxnSpMkLst>
            <pc:docMk/>
            <pc:sldMk cId="2783097531" sldId="3807"/>
            <ac:cxnSpMk id="75" creationId="{1BEFA8E8-86AB-4761-8E43-5B9D6D467506}"/>
          </ac:cxnSpMkLst>
        </pc:cxnChg>
      </pc:sldChg>
      <pc:sldChg chg="modSp mod">
        <pc:chgData name="Agnieszka Garbolińska" userId="14872cf5-1559-4fbb-9c43-53bb393ce866" providerId="ADAL" clId="{73076DB4-F40E-4CBA-9A9A-F8D734AFDEB9}" dt="2022-11-22T13:32:02.700" v="3780" actId="404"/>
        <pc:sldMkLst>
          <pc:docMk/>
          <pc:sldMk cId="2503092745" sldId="3808"/>
        </pc:sldMkLst>
        <pc:spChg chg="mod">
          <ac:chgData name="Agnieszka Garbolińska" userId="14872cf5-1559-4fbb-9c43-53bb393ce866" providerId="ADAL" clId="{73076DB4-F40E-4CBA-9A9A-F8D734AFDEB9}" dt="2022-11-22T13:32:02.700" v="3780" actId="404"/>
          <ac:spMkLst>
            <pc:docMk/>
            <pc:sldMk cId="2503092745" sldId="3808"/>
            <ac:spMk id="10" creationId="{F2FFF8FF-5034-4F74-A0F4-5CF686F28309}"/>
          </ac:spMkLst>
        </pc:spChg>
        <pc:spChg chg="mod">
          <ac:chgData name="Agnieszka Garbolińska" userId="14872cf5-1559-4fbb-9c43-53bb393ce866" providerId="ADAL" clId="{73076DB4-F40E-4CBA-9A9A-F8D734AFDEB9}" dt="2022-11-22T13:31:37.463" v="3779" actId="1076"/>
          <ac:spMkLst>
            <pc:docMk/>
            <pc:sldMk cId="2503092745" sldId="3808"/>
            <ac:spMk id="11" creationId="{78C5C52D-8554-45B1-8987-89508964C3DB}"/>
          </ac:spMkLst>
        </pc:spChg>
      </pc:sldChg>
      <pc:sldChg chg="modSp mod">
        <pc:chgData name="Agnieszka Garbolińska" userId="14872cf5-1559-4fbb-9c43-53bb393ce866" providerId="ADAL" clId="{73076DB4-F40E-4CBA-9A9A-F8D734AFDEB9}" dt="2022-11-22T14:30:08.058" v="4967" actId="404"/>
        <pc:sldMkLst>
          <pc:docMk/>
          <pc:sldMk cId="361339062" sldId="3810"/>
        </pc:sldMkLst>
        <pc:spChg chg="mod">
          <ac:chgData name="Agnieszka Garbolińska" userId="14872cf5-1559-4fbb-9c43-53bb393ce866" providerId="ADAL" clId="{73076DB4-F40E-4CBA-9A9A-F8D734AFDEB9}" dt="2022-11-22T14:30:08.058" v="4967" actId="404"/>
          <ac:spMkLst>
            <pc:docMk/>
            <pc:sldMk cId="361339062" sldId="3810"/>
            <ac:spMk id="10" creationId="{F2FFF8FF-5034-4F74-A0F4-5CF686F28309}"/>
          </ac:spMkLst>
        </pc:spChg>
        <pc:spChg chg="mod">
          <ac:chgData name="Agnieszka Garbolińska" userId="14872cf5-1559-4fbb-9c43-53bb393ce866" providerId="ADAL" clId="{73076DB4-F40E-4CBA-9A9A-F8D734AFDEB9}" dt="2022-11-22T14:29:19.295" v="4952" actId="1076"/>
          <ac:spMkLst>
            <pc:docMk/>
            <pc:sldMk cId="361339062" sldId="3810"/>
            <ac:spMk id="11" creationId="{78C5C52D-8554-45B1-8987-89508964C3DB}"/>
          </ac:spMkLst>
        </pc:spChg>
      </pc:sldChg>
      <pc:sldChg chg="modSp mod">
        <pc:chgData name="Agnieszka Garbolińska" userId="14872cf5-1559-4fbb-9c43-53bb393ce866" providerId="ADAL" clId="{73076DB4-F40E-4CBA-9A9A-F8D734AFDEB9}" dt="2022-11-22T14:30:35.376" v="4972" actId="1037"/>
        <pc:sldMkLst>
          <pc:docMk/>
          <pc:sldMk cId="3468378115" sldId="3811"/>
        </pc:sldMkLst>
        <pc:spChg chg="mod">
          <ac:chgData name="Agnieszka Garbolińska" userId="14872cf5-1559-4fbb-9c43-53bb393ce866" providerId="ADAL" clId="{73076DB4-F40E-4CBA-9A9A-F8D734AFDEB9}" dt="2022-11-22T14:30:15.878" v="4968" actId="403"/>
          <ac:spMkLst>
            <pc:docMk/>
            <pc:sldMk cId="3468378115" sldId="3811"/>
            <ac:spMk id="6" creationId="{50C8644F-9490-4D1F-82B5-B104A13C4BBA}"/>
          </ac:spMkLst>
        </pc:spChg>
        <pc:graphicFrameChg chg="mod">
          <ac:chgData name="Agnieszka Garbolińska" userId="14872cf5-1559-4fbb-9c43-53bb393ce866" providerId="ADAL" clId="{73076DB4-F40E-4CBA-9A9A-F8D734AFDEB9}" dt="2022-11-22T14:30:29.208" v="4969"/>
          <ac:graphicFrameMkLst>
            <pc:docMk/>
            <pc:sldMk cId="3468378115" sldId="3811"/>
            <ac:graphicFrameMk id="48" creationId="{B8071C90-B163-49E7-AE75-EA885DE12DDE}"/>
          </ac:graphicFrameMkLst>
        </pc:graphicFrameChg>
        <pc:picChg chg="mod">
          <ac:chgData name="Agnieszka Garbolińska" userId="14872cf5-1559-4fbb-9c43-53bb393ce866" providerId="ADAL" clId="{73076DB4-F40E-4CBA-9A9A-F8D734AFDEB9}" dt="2022-11-22T14:30:35.376" v="4972" actId="1037"/>
          <ac:picMkLst>
            <pc:docMk/>
            <pc:sldMk cId="3468378115" sldId="3811"/>
            <ac:picMk id="24" creationId="{2C25F29B-ADE8-48CC-8CBB-EF6779E8E595}"/>
          </ac:picMkLst>
        </pc:picChg>
      </pc:sldChg>
      <pc:sldChg chg="modSp mod">
        <pc:chgData name="Agnieszka Garbolińska" userId="14872cf5-1559-4fbb-9c43-53bb393ce866" providerId="ADAL" clId="{73076DB4-F40E-4CBA-9A9A-F8D734AFDEB9}" dt="2022-11-22T14:32:54.955" v="5074" actId="255"/>
        <pc:sldMkLst>
          <pc:docMk/>
          <pc:sldMk cId="1529688943" sldId="3812"/>
        </pc:sldMkLst>
        <pc:spChg chg="mod">
          <ac:chgData name="Agnieszka Garbolińska" userId="14872cf5-1559-4fbb-9c43-53bb393ce866" providerId="ADAL" clId="{73076DB4-F40E-4CBA-9A9A-F8D734AFDEB9}" dt="2022-11-22T14:32:54.955" v="5074" actId="255"/>
          <ac:spMkLst>
            <pc:docMk/>
            <pc:sldMk cId="1529688943" sldId="3812"/>
            <ac:spMk id="9" creationId="{8BFD86F3-FE0E-467C-894A-BD6B60A32C29}"/>
          </ac:spMkLst>
        </pc:spChg>
        <pc:graphicFrameChg chg="mod modGraphic">
          <ac:chgData name="Agnieszka Garbolińska" userId="14872cf5-1559-4fbb-9c43-53bb393ce866" providerId="ADAL" clId="{73076DB4-F40E-4CBA-9A9A-F8D734AFDEB9}" dt="2022-11-22T14:32:20.230" v="5072" actId="20577"/>
          <ac:graphicFrameMkLst>
            <pc:docMk/>
            <pc:sldMk cId="1529688943" sldId="3812"/>
            <ac:graphicFrameMk id="74" creationId="{AFE321EC-FD14-43D1-8CF3-96C46469E87E}"/>
          </ac:graphicFrameMkLst>
        </pc:graphicFrameChg>
        <pc:cxnChg chg="mod">
          <ac:chgData name="Agnieszka Garbolińska" userId="14872cf5-1559-4fbb-9c43-53bb393ce866" providerId="ADAL" clId="{73076DB4-F40E-4CBA-9A9A-F8D734AFDEB9}" dt="2022-11-22T14:31:32.016" v="5017" actId="1035"/>
          <ac:cxnSpMkLst>
            <pc:docMk/>
            <pc:sldMk cId="1529688943" sldId="3812"/>
            <ac:cxnSpMk id="75" creationId="{1BEFA8E8-86AB-4761-8E43-5B9D6D467506}"/>
          </ac:cxnSpMkLst>
        </pc:cxnChg>
      </pc:sldChg>
      <pc:sldChg chg="modSp mod">
        <pc:chgData name="Agnieszka Garbolińska" userId="14872cf5-1559-4fbb-9c43-53bb393ce866" providerId="ADAL" clId="{73076DB4-F40E-4CBA-9A9A-F8D734AFDEB9}" dt="2022-11-22T13:42:38.879" v="3994" actId="27918"/>
        <pc:sldMkLst>
          <pc:docMk/>
          <pc:sldMk cId="1137047057" sldId="5579"/>
        </pc:sldMkLst>
        <pc:spChg chg="mod">
          <ac:chgData name="Agnieszka Garbolińska" userId="14872cf5-1559-4fbb-9c43-53bb393ce866" providerId="ADAL" clId="{73076DB4-F40E-4CBA-9A9A-F8D734AFDEB9}" dt="2022-11-22T11:04:11.975" v="1621" actId="1036"/>
          <ac:spMkLst>
            <pc:docMk/>
            <pc:sldMk cId="1137047057" sldId="5579"/>
            <ac:spMk id="3" creationId="{EB1F0571-70D5-19D5-C379-10D044722224}"/>
          </ac:spMkLst>
        </pc:spChg>
        <pc:spChg chg="mod">
          <ac:chgData name="Agnieszka Garbolińska" userId="14872cf5-1559-4fbb-9c43-53bb393ce866" providerId="ADAL" clId="{73076DB4-F40E-4CBA-9A9A-F8D734AFDEB9}" dt="2022-11-22T11:05:59.102" v="1697" actId="20577"/>
          <ac:spMkLst>
            <pc:docMk/>
            <pc:sldMk cId="1137047057" sldId="5579"/>
            <ac:spMk id="6" creationId="{50C8644F-9490-4D1F-82B5-B104A13C4BBA}"/>
          </ac:spMkLst>
        </pc:spChg>
        <pc:spChg chg="mod">
          <ac:chgData name="Agnieszka Garbolińska" userId="14872cf5-1559-4fbb-9c43-53bb393ce866" providerId="ADAL" clId="{73076DB4-F40E-4CBA-9A9A-F8D734AFDEB9}" dt="2022-11-22T11:04:16.884" v="1622" actId="20577"/>
          <ac:spMkLst>
            <pc:docMk/>
            <pc:sldMk cId="1137047057" sldId="5579"/>
            <ac:spMk id="38" creationId="{2D864BFD-F31C-4C34-9692-852B56F96B74}"/>
          </ac:spMkLst>
        </pc:spChg>
        <pc:spChg chg="mod">
          <ac:chgData name="Agnieszka Garbolińska" userId="14872cf5-1559-4fbb-9c43-53bb393ce866" providerId="ADAL" clId="{73076DB4-F40E-4CBA-9A9A-F8D734AFDEB9}" dt="2022-11-22T11:06:11.713" v="1699" actId="14100"/>
          <ac:spMkLst>
            <pc:docMk/>
            <pc:sldMk cId="1137047057" sldId="5579"/>
            <ac:spMk id="53" creationId="{1560F1EB-FBC7-49C3-ACB8-CFFBFFA9108F}"/>
          </ac:spMkLst>
        </pc:spChg>
      </pc:sldChg>
      <pc:sldChg chg="addSp delSp modSp mod">
        <pc:chgData name="Agnieszka Garbolińska" userId="14872cf5-1559-4fbb-9c43-53bb393ce866" providerId="ADAL" clId="{73076DB4-F40E-4CBA-9A9A-F8D734AFDEB9}" dt="2022-11-22T13:42:15.319" v="3991" actId="27918"/>
        <pc:sldMkLst>
          <pc:docMk/>
          <pc:sldMk cId="2997113660" sldId="5580"/>
        </pc:sldMkLst>
        <pc:spChg chg="del">
          <ac:chgData name="Agnieszka Garbolińska" userId="14872cf5-1559-4fbb-9c43-53bb393ce866" providerId="ADAL" clId="{73076DB4-F40E-4CBA-9A9A-F8D734AFDEB9}" dt="2022-11-22T11:21:43.054" v="1930" actId="478"/>
          <ac:spMkLst>
            <pc:docMk/>
            <pc:sldMk cId="2997113660" sldId="5580"/>
            <ac:spMk id="2" creationId="{903EF4D2-0494-CE44-D9F9-AC0761959CC6}"/>
          </ac:spMkLst>
        </pc:spChg>
        <pc:spChg chg="add mod">
          <ac:chgData name="Agnieszka Garbolińska" userId="14872cf5-1559-4fbb-9c43-53bb393ce866" providerId="ADAL" clId="{73076DB4-F40E-4CBA-9A9A-F8D734AFDEB9}" dt="2022-11-22T11:22:01.035" v="1933" actId="1076"/>
          <ac:spMkLst>
            <pc:docMk/>
            <pc:sldMk cId="2997113660" sldId="5580"/>
            <ac:spMk id="3" creationId="{DC282791-8E27-3C25-CF85-FC71BE1B4E8D}"/>
          </ac:spMkLst>
        </pc:spChg>
        <pc:spChg chg="del">
          <ac:chgData name="Agnieszka Garbolińska" userId="14872cf5-1559-4fbb-9c43-53bb393ce866" providerId="ADAL" clId="{73076DB4-F40E-4CBA-9A9A-F8D734AFDEB9}" dt="2022-11-22T11:21:41.863" v="1929" actId="478"/>
          <ac:spMkLst>
            <pc:docMk/>
            <pc:sldMk cId="2997113660" sldId="5580"/>
            <ac:spMk id="4" creationId="{E6A808FC-8B2B-7303-21C0-29152DFABBEC}"/>
          </ac:spMkLst>
        </pc:spChg>
        <pc:spChg chg="add mod">
          <ac:chgData name="Agnieszka Garbolińska" userId="14872cf5-1559-4fbb-9c43-53bb393ce866" providerId="ADAL" clId="{73076DB4-F40E-4CBA-9A9A-F8D734AFDEB9}" dt="2022-11-22T11:22:10.335" v="1936" actId="1076"/>
          <ac:spMkLst>
            <pc:docMk/>
            <pc:sldMk cId="2997113660" sldId="5580"/>
            <ac:spMk id="5" creationId="{FE9F61C8-78EF-7991-CDA6-2C923C414005}"/>
          </ac:spMkLst>
        </pc:spChg>
        <pc:spChg chg="mod">
          <ac:chgData name="Agnieszka Garbolińska" userId="14872cf5-1559-4fbb-9c43-53bb393ce866" providerId="ADAL" clId="{73076DB4-F40E-4CBA-9A9A-F8D734AFDEB9}" dt="2022-11-22T11:20:32.260" v="1912" actId="403"/>
          <ac:spMkLst>
            <pc:docMk/>
            <pc:sldMk cId="2997113660" sldId="5580"/>
            <ac:spMk id="6" creationId="{50C8644F-9490-4D1F-82B5-B104A13C4BBA}"/>
          </ac:spMkLst>
        </pc:spChg>
        <pc:spChg chg="del">
          <ac:chgData name="Agnieszka Garbolińska" userId="14872cf5-1559-4fbb-9c43-53bb393ce866" providerId="ADAL" clId="{73076DB4-F40E-4CBA-9A9A-F8D734AFDEB9}" dt="2022-11-22T11:21:45.982" v="1932" actId="478"/>
          <ac:spMkLst>
            <pc:docMk/>
            <pc:sldMk cId="2997113660" sldId="5580"/>
            <ac:spMk id="10" creationId="{B19C64D1-A40F-98BA-0A47-A0C3B0A2CAF0}"/>
          </ac:spMkLst>
        </pc:spChg>
        <pc:spChg chg="del">
          <ac:chgData name="Agnieszka Garbolińska" userId="14872cf5-1559-4fbb-9c43-53bb393ce866" providerId="ADAL" clId="{73076DB4-F40E-4CBA-9A9A-F8D734AFDEB9}" dt="2022-11-22T11:21:45.169" v="1931" actId="478"/>
          <ac:spMkLst>
            <pc:docMk/>
            <pc:sldMk cId="2997113660" sldId="5580"/>
            <ac:spMk id="11" creationId="{33C9F2CD-A0F8-2A4E-381B-C8E7BC09988D}"/>
          </ac:spMkLst>
        </pc:spChg>
        <pc:spChg chg="del">
          <ac:chgData name="Agnieszka Garbolińska" userId="14872cf5-1559-4fbb-9c43-53bb393ce866" providerId="ADAL" clId="{73076DB4-F40E-4CBA-9A9A-F8D734AFDEB9}" dt="2022-11-22T11:21:24.574" v="1913" actId="478"/>
          <ac:spMkLst>
            <pc:docMk/>
            <pc:sldMk cId="2997113660" sldId="5580"/>
            <ac:spMk id="15" creationId="{2AD0E72E-AC0E-43A1-8484-42F6D3B6B9BD}"/>
          </ac:spMkLst>
        </pc:spChg>
        <pc:spChg chg="mod">
          <ac:chgData name="Agnieszka Garbolińska" userId="14872cf5-1559-4fbb-9c43-53bb393ce866" providerId="ADAL" clId="{73076DB4-F40E-4CBA-9A9A-F8D734AFDEB9}" dt="2022-11-22T11:22:17.322" v="1959" actId="1036"/>
          <ac:spMkLst>
            <pc:docMk/>
            <pc:sldMk cId="2997113660" sldId="5580"/>
            <ac:spMk id="29" creationId="{07F38117-0BD3-4662-A79A-B2E13E8B06F7}"/>
          </ac:spMkLst>
        </pc:spChg>
        <pc:graphicFrameChg chg="mod">
          <ac:chgData name="Agnieszka Garbolińska" userId="14872cf5-1559-4fbb-9c43-53bb393ce866" providerId="ADAL" clId="{73076DB4-F40E-4CBA-9A9A-F8D734AFDEB9}" dt="2022-11-22T11:22:37.024" v="1962" actId="207"/>
          <ac:graphicFrameMkLst>
            <pc:docMk/>
            <pc:sldMk cId="2997113660" sldId="5580"/>
            <ac:graphicFrameMk id="9" creationId="{EC298194-D262-E824-6E12-8865B5CC8E8B}"/>
          </ac:graphicFrameMkLst>
        </pc:graphicFrameChg>
        <pc:graphicFrameChg chg="mod">
          <ac:chgData name="Agnieszka Garbolińska" userId="14872cf5-1559-4fbb-9c43-53bb393ce866" providerId="ADAL" clId="{73076DB4-F40E-4CBA-9A9A-F8D734AFDEB9}" dt="2022-11-22T11:22:34.552" v="1961" actId="207"/>
          <ac:graphicFrameMkLst>
            <pc:docMk/>
            <pc:sldMk cId="2997113660" sldId="5580"/>
            <ac:graphicFrameMk id="21" creationId="{136E3E4D-377B-4596-B535-820D61EE1C56}"/>
          </ac:graphicFrameMkLst>
        </pc:graphicFrameChg>
      </pc:sldChg>
      <pc:sldChg chg="modSp mod">
        <pc:chgData name="Agnieszka Garbolińska" userId="14872cf5-1559-4fbb-9c43-53bb393ce866" providerId="ADAL" clId="{73076DB4-F40E-4CBA-9A9A-F8D734AFDEB9}" dt="2022-11-22T11:36:59.558" v="2400" actId="1036"/>
        <pc:sldMkLst>
          <pc:docMk/>
          <pc:sldMk cId="3748251083" sldId="5581"/>
        </pc:sldMkLst>
        <pc:spChg chg="mod">
          <ac:chgData name="Agnieszka Garbolińska" userId="14872cf5-1559-4fbb-9c43-53bb393ce866" providerId="ADAL" clId="{73076DB4-F40E-4CBA-9A9A-F8D734AFDEB9}" dt="2022-11-22T11:30:00.336" v="2125" actId="404"/>
          <ac:spMkLst>
            <pc:docMk/>
            <pc:sldMk cId="3748251083" sldId="5581"/>
            <ac:spMk id="6" creationId="{50C8644F-9490-4D1F-82B5-B104A13C4BBA}"/>
          </ac:spMkLst>
        </pc:spChg>
        <pc:spChg chg="mod">
          <ac:chgData name="Agnieszka Garbolińska" userId="14872cf5-1559-4fbb-9c43-53bb393ce866" providerId="ADAL" clId="{73076DB4-F40E-4CBA-9A9A-F8D734AFDEB9}" dt="2022-11-22T11:36:48.982" v="2388" actId="1035"/>
          <ac:spMkLst>
            <pc:docMk/>
            <pc:sldMk cId="3748251083" sldId="5581"/>
            <ac:spMk id="29" creationId="{07F38117-0BD3-4662-A79A-B2E13E8B06F7}"/>
          </ac:spMkLst>
        </pc:spChg>
        <pc:spChg chg="mod">
          <ac:chgData name="Agnieszka Garbolińska" userId="14872cf5-1559-4fbb-9c43-53bb393ce866" providerId="ADAL" clId="{73076DB4-F40E-4CBA-9A9A-F8D734AFDEB9}" dt="2022-11-22T11:36:59.558" v="2400" actId="1036"/>
          <ac:spMkLst>
            <pc:docMk/>
            <pc:sldMk cId="3748251083" sldId="5581"/>
            <ac:spMk id="30" creationId="{C32EFBD1-08AD-4010-8933-CE9981B1C4A7}"/>
          </ac:spMkLst>
        </pc:spChg>
        <pc:spChg chg="mod">
          <ac:chgData name="Agnieszka Garbolińska" userId="14872cf5-1559-4fbb-9c43-53bb393ce866" providerId="ADAL" clId="{73076DB4-F40E-4CBA-9A9A-F8D734AFDEB9}" dt="2022-11-22T11:30:37.591" v="2137" actId="1036"/>
          <ac:spMkLst>
            <pc:docMk/>
            <pc:sldMk cId="3748251083" sldId="5581"/>
            <ac:spMk id="54" creationId="{C9FA6B42-96F6-46DF-B1C1-A19C6F2A1180}"/>
          </ac:spMkLst>
        </pc:spChg>
        <pc:graphicFrameChg chg="mod">
          <ac:chgData name="Agnieszka Garbolińska" userId="14872cf5-1559-4fbb-9c43-53bb393ce866" providerId="ADAL" clId="{73076DB4-F40E-4CBA-9A9A-F8D734AFDEB9}" dt="2022-11-22T11:32:47.667" v="2187" actId="207"/>
          <ac:graphicFrameMkLst>
            <pc:docMk/>
            <pc:sldMk cId="3748251083" sldId="5581"/>
            <ac:graphicFrameMk id="21" creationId="{136E3E4D-377B-4596-B535-820D61EE1C56}"/>
          </ac:graphicFrameMkLst>
        </pc:graphicFrameChg>
      </pc:sldChg>
      <pc:sldChg chg="delSp modSp mod">
        <pc:chgData name="Agnieszka Garbolińska" userId="14872cf5-1559-4fbb-9c43-53bb393ce866" providerId="ADAL" clId="{73076DB4-F40E-4CBA-9A9A-F8D734AFDEB9}" dt="2022-11-22T13:37:00.940" v="3962" actId="27918"/>
        <pc:sldMkLst>
          <pc:docMk/>
          <pc:sldMk cId="603340430" sldId="5582"/>
        </pc:sldMkLst>
        <pc:spChg chg="mod">
          <ac:chgData name="Agnieszka Garbolińska" userId="14872cf5-1559-4fbb-9c43-53bb393ce866" providerId="ADAL" clId="{73076DB4-F40E-4CBA-9A9A-F8D734AFDEB9}" dt="2022-11-22T12:40:37.141" v="2811" actId="403"/>
          <ac:spMkLst>
            <pc:docMk/>
            <pc:sldMk cId="603340430" sldId="5582"/>
            <ac:spMk id="6" creationId="{50C8644F-9490-4D1F-82B5-B104A13C4BBA}"/>
          </ac:spMkLst>
        </pc:spChg>
        <pc:spChg chg="mod">
          <ac:chgData name="Agnieszka Garbolińska" userId="14872cf5-1559-4fbb-9c43-53bb393ce866" providerId="ADAL" clId="{73076DB4-F40E-4CBA-9A9A-F8D734AFDEB9}" dt="2022-11-22T12:40:06.522" v="2805" actId="1076"/>
          <ac:spMkLst>
            <pc:docMk/>
            <pc:sldMk cId="603340430" sldId="5582"/>
            <ac:spMk id="10" creationId="{B19C64D1-A40F-98BA-0A47-A0C3B0A2CAF0}"/>
          </ac:spMkLst>
        </pc:spChg>
        <pc:spChg chg="mod">
          <ac:chgData name="Agnieszka Garbolińska" userId="14872cf5-1559-4fbb-9c43-53bb393ce866" providerId="ADAL" clId="{73076DB4-F40E-4CBA-9A9A-F8D734AFDEB9}" dt="2022-11-22T12:40:09.814" v="2806" actId="1076"/>
          <ac:spMkLst>
            <pc:docMk/>
            <pc:sldMk cId="603340430" sldId="5582"/>
            <ac:spMk id="11" creationId="{33C9F2CD-A0F8-2A4E-381B-C8E7BC09988D}"/>
          </ac:spMkLst>
        </pc:spChg>
        <pc:spChg chg="mod">
          <ac:chgData name="Agnieszka Garbolińska" userId="14872cf5-1559-4fbb-9c43-53bb393ce866" providerId="ADAL" clId="{73076DB4-F40E-4CBA-9A9A-F8D734AFDEB9}" dt="2022-11-22T12:41:48.587" v="2820" actId="1076"/>
          <ac:spMkLst>
            <pc:docMk/>
            <pc:sldMk cId="603340430" sldId="5582"/>
            <ac:spMk id="12" creationId="{AC6C0162-06BD-204E-14DF-982B3C23D4D9}"/>
          </ac:spMkLst>
        </pc:spChg>
        <pc:spChg chg="del">
          <ac:chgData name="Agnieszka Garbolińska" userId="14872cf5-1559-4fbb-9c43-53bb393ce866" providerId="ADAL" clId="{73076DB4-F40E-4CBA-9A9A-F8D734AFDEB9}" dt="2022-11-22T12:40:01.123" v="2804" actId="478"/>
          <ac:spMkLst>
            <pc:docMk/>
            <pc:sldMk cId="603340430" sldId="5582"/>
            <ac:spMk id="15" creationId="{2AD0E72E-AC0E-43A1-8484-42F6D3B6B9BD}"/>
          </ac:spMkLst>
        </pc:spChg>
        <pc:spChg chg="mod">
          <ac:chgData name="Agnieszka Garbolińska" userId="14872cf5-1559-4fbb-9c43-53bb393ce866" providerId="ADAL" clId="{73076DB4-F40E-4CBA-9A9A-F8D734AFDEB9}" dt="2022-11-22T12:41:28.426" v="2819" actId="20577"/>
          <ac:spMkLst>
            <pc:docMk/>
            <pc:sldMk cId="603340430" sldId="5582"/>
            <ac:spMk id="29" creationId="{07F38117-0BD3-4662-A79A-B2E13E8B06F7}"/>
          </ac:spMkLst>
        </pc:spChg>
        <pc:spChg chg="mod">
          <ac:chgData name="Agnieszka Garbolińska" userId="14872cf5-1559-4fbb-9c43-53bb393ce866" providerId="ADAL" clId="{73076DB4-F40E-4CBA-9A9A-F8D734AFDEB9}" dt="2022-11-22T12:40:23.666" v="2809" actId="14100"/>
          <ac:spMkLst>
            <pc:docMk/>
            <pc:sldMk cId="603340430" sldId="5582"/>
            <ac:spMk id="53" creationId="{1560F1EB-FBC7-49C3-ACB8-CFFBFFA9108F}"/>
          </ac:spMkLst>
        </pc:spChg>
        <pc:graphicFrameChg chg="mod">
          <ac:chgData name="Agnieszka Garbolińska" userId="14872cf5-1559-4fbb-9c43-53bb393ce866" providerId="ADAL" clId="{73076DB4-F40E-4CBA-9A9A-F8D734AFDEB9}" dt="2022-11-22T12:40:19.294" v="2808" actId="207"/>
          <ac:graphicFrameMkLst>
            <pc:docMk/>
            <pc:sldMk cId="603340430" sldId="5582"/>
            <ac:graphicFrameMk id="9" creationId="{EC298194-D262-E824-6E12-8865B5CC8E8B}"/>
          </ac:graphicFrameMkLst>
        </pc:graphicFrameChg>
        <pc:graphicFrameChg chg="mod">
          <ac:chgData name="Agnieszka Garbolińska" userId="14872cf5-1559-4fbb-9c43-53bb393ce866" providerId="ADAL" clId="{73076DB4-F40E-4CBA-9A9A-F8D734AFDEB9}" dt="2022-11-22T12:40:16.892" v="2807" actId="207"/>
          <ac:graphicFrameMkLst>
            <pc:docMk/>
            <pc:sldMk cId="603340430" sldId="5582"/>
            <ac:graphicFrameMk id="21" creationId="{136E3E4D-377B-4596-B535-820D61EE1C56}"/>
          </ac:graphicFrameMkLst>
        </pc:graphicFrameChg>
      </pc:sldChg>
      <pc:sldChg chg="modSp mod">
        <pc:chgData name="Agnieszka Garbolińska" userId="14872cf5-1559-4fbb-9c43-53bb393ce866" providerId="ADAL" clId="{73076DB4-F40E-4CBA-9A9A-F8D734AFDEB9}" dt="2022-11-22T13:20:20.266" v="3465" actId="20577"/>
        <pc:sldMkLst>
          <pc:docMk/>
          <pc:sldMk cId="4166000549" sldId="5583"/>
        </pc:sldMkLst>
        <pc:spChg chg="mod">
          <ac:chgData name="Agnieszka Garbolińska" userId="14872cf5-1559-4fbb-9c43-53bb393ce866" providerId="ADAL" clId="{73076DB4-F40E-4CBA-9A9A-F8D734AFDEB9}" dt="2022-11-22T13:17:47.783" v="3414" actId="20577"/>
          <ac:spMkLst>
            <pc:docMk/>
            <pc:sldMk cId="4166000549" sldId="5583"/>
            <ac:spMk id="3" creationId="{3D38B2E1-8D29-3DE4-A405-7DDD0B9B8236}"/>
          </ac:spMkLst>
        </pc:spChg>
        <pc:spChg chg="mod">
          <ac:chgData name="Agnieszka Garbolińska" userId="14872cf5-1559-4fbb-9c43-53bb393ce866" providerId="ADAL" clId="{73076DB4-F40E-4CBA-9A9A-F8D734AFDEB9}" dt="2022-11-22T13:17:41.020" v="3406" actId="403"/>
          <ac:spMkLst>
            <pc:docMk/>
            <pc:sldMk cId="4166000549" sldId="5583"/>
            <ac:spMk id="9" creationId="{8BFD86F3-FE0E-467C-894A-BD6B60A32C29}"/>
          </ac:spMkLst>
        </pc:spChg>
        <pc:graphicFrameChg chg="mod modGraphic">
          <ac:chgData name="Agnieszka Garbolińska" userId="14872cf5-1559-4fbb-9c43-53bb393ce866" providerId="ADAL" clId="{73076DB4-F40E-4CBA-9A9A-F8D734AFDEB9}" dt="2022-11-22T13:20:20.266" v="3465" actId="20577"/>
          <ac:graphicFrameMkLst>
            <pc:docMk/>
            <pc:sldMk cId="4166000549" sldId="5583"/>
            <ac:graphicFrameMk id="74" creationId="{AFE321EC-FD14-43D1-8CF3-96C46469E87E}"/>
          </ac:graphicFrameMkLst>
        </pc:graphicFrameChg>
      </pc:sldChg>
      <pc:sldChg chg="delSp modSp mod">
        <pc:chgData name="Agnieszka Garbolińska" userId="14872cf5-1559-4fbb-9c43-53bb393ce866" providerId="ADAL" clId="{73076DB4-F40E-4CBA-9A9A-F8D734AFDEB9}" dt="2022-11-22T13:37:34.197" v="3965" actId="27918"/>
        <pc:sldMkLst>
          <pc:docMk/>
          <pc:sldMk cId="2963846613" sldId="5584"/>
        </pc:sldMkLst>
        <pc:spChg chg="mod">
          <ac:chgData name="Agnieszka Garbolińska" userId="14872cf5-1559-4fbb-9c43-53bb393ce866" providerId="ADAL" clId="{73076DB4-F40E-4CBA-9A9A-F8D734AFDEB9}" dt="2022-11-22T13:25:57.084" v="3606" actId="108"/>
          <ac:spMkLst>
            <pc:docMk/>
            <pc:sldMk cId="2963846613" sldId="5584"/>
            <ac:spMk id="6" creationId="{50C8644F-9490-4D1F-82B5-B104A13C4BBA}"/>
          </ac:spMkLst>
        </pc:spChg>
        <pc:spChg chg="mod">
          <ac:chgData name="Agnieszka Garbolińska" userId="14872cf5-1559-4fbb-9c43-53bb393ce866" providerId="ADAL" clId="{73076DB4-F40E-4CBA-9A9A-F8D734AFDEB9}" dt="2022-11-22T13:30:58.850" v="3778" actId="1038"/>
          <ac:spMkLst>
            <pc:docMk/>
            <pc:sldMk cId="2963846613" sldId="5584"/>
            <ac:spMk id="12" creationId="{AC6C0162-06BD-204E-14DF-982B3C23D4D9}"/>
          </ac:spMkLst>
        </pc:spChg>
        <pc:spChg chg="del">
          <ac:chgData name="Agnieszka Garbolińska" userId="14872cf5-1559-4fbb-9c43-53bb393ce866" providerId="ADAL" clId="{73076DB4-F40E-4CBA-9A9A-F8D734AFDEB9}" dt="2022-11-22T13:26:38.831" v="3607" actId="478"/>
          <ac:spMkLst>
            <pc:docMk/>
            <pc:sldMk cId="2963846613" sldId="5584"/>
            <ac:spMk id="15" creationId="{2AD0E72E-AC0E-43A1-8484-42F6D3B6B9BD}"/>
          </ac:spMkLst>
        </pc:spChg>
        <pc:spChg chg="mod">
          <ac:chgData name="Agnieszka Garbolińska" userId="14872cf5-1559-4fbb-9c43-53bb393ce866" providerId="ADAL" clId="{73076DB4-F40E-4CBA-9A9A-F8D734AFDEB9}" dt="2022-11-22T13:30:58.850" v="3778" actId="1038"/>
          <ac:spMkLst>
            <pc:docMk/>
            <pc:sldMk cId="2963846613" sldId="5584"/>
            <ac:spMk id="29" creationId="{07F38117-0BD3-4662-A79A-B2E13E8B06F7}"/>
          </ac:spMkLst>
        </pc:spChg>
        <pc:spChg chg="mod">
          <ac:chgData name="Agnieszka Garbolińska" userId="14872cf5-1559-4fbb-9c43-53bb393ce866" providerId="ADAL" clId="{73076DB4-F40E-4CBA-9A9A-F8D734AFDEB9}" dt="2022-11-22T13:26:50.955" v="3608" actId="1076"/>
          <ac:spMkLst>
            <pc:docMk/>
            <pc:sldMk cId="2963846613" sldId="5584"/>
            <ac:spMk id="46" creationId="{E5A9DF63-9032-46E5-9D1A-B894508F315C}"/>
          </ac:spMkLst>
        </pc:spChg>
        <pc:graphicFrameChg chg="mod">
          <ac:chgData name="Agnieszka Garbolińska" userId="14872cf5-1559-4fbb-9c43-53bb393ce866" providerId="ADAL" clId="{73076DB4-F40E-4CBA-9A9A-F8D734AFDEB9}" dt="2022-11-22T13:27:02.006" v="3610" actId="207"/>
          <ac:graphicFrameMkLst>
            <pc:docMk/>
            <pc:sldMk cId="2963846613" sldId="5584"/>
            <ac:graphicFrameMk id="9" creationId="{EC298194-D262-E824-6E12-8865B5CC8E8B}"/>
          </ac:graphicFrameMkLst>
        </pc:graphicFrameChg>
        <pc:graphicFrameChg chg="mod">
          <ac:chgData name="Agnieszka Garbolińska" userId="14872cf5-1559-4fbb-9c43-53bb393ce866" providerId="ADAL" clId="{73076DB4-F40E-4CBA-9A9A-F8D734AFDEB9}" dt="2022-11-22T13:26:59.583" v="3609" actId="207"/>
          <ac:graphicFrameMkLst>
            <pc:docMk/>
            <pc:sldMk cId="2963846613" sldId="5584"/>
            <ac:graphicFrameMk id="21" creationId="{136E3E4D-377B-4596-B535-820D61EE1C56}"/>
          </ac:graphicFrameMkLst>
        </pc:graphicFrameChg>
      </pc:sldChg>
      <pc:sldChg chg="delSp modSp mod">
        <pc:chgData name="Agnieszka Garbolińska" userId="14872cf5-1559-4fbb-9c43-53bb393ce866" providerId="ADAL" clId="{73076DB4-F40E-4CBA-9A9A-F8D734AFDEB9}" dt="2022-11-22T13:48:18.158" v="4054" actId="108"/>
        <pc:sldMkLst>
          <pc:docMk/>
          <pc:sldMk cId="3102694814" sldId="5585"/>
        </pc:sldMkLst>
        <pc:spChg chg="mod">
          <ac:chgData name="Agnieszka Garbolińska" userId="14872cf5-1559-4fbb-9c43-53bb393ce866" providerId="ADAL" clId="{73076DB4-F40E-4CBA-9A9A-F8D734AFDEB9}" dt="2022-11-22T13:48:18.158" v="4054" actId="108"/>
          <ac:spMkLst>
            <pc:docMk/>
            <pc:sldMk cId="3102694814" sldId="5585"/>
            <ac:spMk id="6" creationId="{50C8644F-9490-4D1F-82B5-B104A13C4BBA}"/>
          </ac:spMkLst>
        </pc:spChg>
        <pc:spChg chg="mod">
          <ac:chgData name="Agnieszka Garbolińska" userId="14872cf5-1559-4fbb-9c43-53bb393ce866" providerId="ADAL" clId="{73076DB4-F40E-4CBA-9A9A-F8D734AFDEB9}" dt="2022-11-22T13:47:33.071" v="4031" actId="20577"/>
          <ac:spMkLst>
            <pc:docMk/>
            <pc:sldMk cId="3102694814" sldId="5585"/>
            <ac:spMk id="12" creationId="{AC6C0162-06BD-204E-14DF-982B3C23D4D9}"/>
          </ac:spMkLst>
        </pc:spChg>
        <pc:spChg chg="del">
          <ac:chgData name="Agnieszka Garbolińska" userId="14872cf5-1559-4fbb-9c43-53bb393ce866" providerId="ADAL" clId="{73076DB4-F40E-4CBA-9A9A-F8D734AFDEB9}" dt="2022-11-22T13:35:47.288" v="3954" actId="478"/>
          <ac:spMkLst>
            <pc:docMk/>
            <pc:sldMk cId="3102694814" sldId="5585"/>
            <ac:spMk id="15" creationId="{2AD0E72E-AC0E-43A1-8484-42F6D3B6B9BD}"/>
          </ac:spMkLst>
        </pc:spChg>
        <pc:spChg chg="mod">
          <ac:chgData name="Agnieszka Garbolińska" userId="14872cf5-1559-4fbb-9c43-53bb393ce866" providerId="ADAL" clId="{73076DB4-F40E-4CBA-9A9A-F8D734AFDEB9}" dt="2022-11-22T13:47:59.469" v="4053" actId="20577"/>
          <ac:spMkLst>
            <pc:docMk/>
            <pc:sldMk cId="3102694814" sldId="5585"/>
            <ac:spMk id="29" creationId="{07F38117-0BD3-4662-A79A-B2E13E8B06F7}"/>
          </ac:spMkLst>
        </pc:spChg>
      </pc:sldChg>
      <pc:sldChg chg="delSp modSp mod">
        <pc:chgData name="Agnieszka Garbolińska" userId="14872cf5-1559-4fbb-9c43-53bb393ce866" providerId="ADAL" clId="{73076DB4-F40E-4CBA-9A9A-F8D734AFDEB9}" dt="2022-11-22T13:53:35.674" v="4267" actId="20577"/>
        <pc:sldMkLst>
          <pc:docMk/>
          <pc:sldMk cId="1314480792" sldId="5586"/>
        </pc:sldMkLst>
        <pc:spChg chg="mod">
          <ac:chgData name="Agnieszka Garbolińska" userId="14872cf5-1559-4fbb-9c43-53bb393ce866" providerId="ADAL" clId="{73076DB4-F40E-4CBA-9A9A-F8D734AFDEB9}" dt="2022-11-22T13:52:23.782" v="4234" actId="20577"/>
          <ac:spMkLst>
            <pc:docMk/>
            <pc:sldMk cId="1314480792" sldId="5586"/>
            <ac:spMk id="6" creationId="{50C8644F-9490-4D1F-82B5-B104A13C4BBA}"/>
          </ac:spMkLst>
        </pc:spChg>
        <pc:spChg chg="mod">
          <ac:chgData name="Agnieszka Garbolińska" userId="14872cf5-1559-4fbb-9c43-53bb393ce866" providerId="ADAL" clId="{73076DB4-F40E-4CBA-9A9A-F8D734AFDEB9}" dt="2022-11-22T13:53:35.674" v="4267" actId="20577"/>
          <ac:spMkLst>
            <pc:docMk/>
            <pc:sldMk cId="1314480792" sldId="5586"/>
            <ac:spMk id="12" creationId="{AC6C0162-06BD-204E-14DF-982B3C23D4D9}"/>
          </ac:spMkLst>
        </pc:spChg>
        <pc:spChg chg="del">
          <ac:chgData name="Agnieszka Garbolińska" userId="14872cf5-1559-4fbb-9c43-53bb393ce866" providerId="ADAL" clId="{73076DB4-F40E-4CBA-9A9A-F8D734AFDEB9}" dt="2022-11-22T13:51:59.004" v="4220" actId="478"/>
          <ac:spMkLst>
            <pc:docMk/>
            <pc:sldMk cId="1314480792" sldId="5586"/>
            <ac:spMk id="15" creationId="{2AD0E72E-AC0E-43A1-8484-42F6D3B6B9BD}"/>
          </ac:spMkLst>
        </pc:spChg>
        <pc:spChg chg="mod">
          <ac:chgData name="Agnieszka Garbolińska" userId="14872cf5-1559-4fbb-9c43-53bb393ce866" providerId="ADAL" clId="{73076DB4-F40E-4CBA-9A9A-F8D734AFDEB9}" dt="2022-11-22T13:53:03.797" v="4259" actId="20577"/>
          <ac:spMkLst>
            <pc:docMk/>
            <pc:sldMk cId="1314480792" sldId="5586"/>
            <ac:spMk id="29" creationId="{07F38117-0BD3-4662-A79A-B2E13E8B06F7}"/>
          </ac:spMkLst>
        </pc:spChg>
        <pc:spChg chg="mod">
          <ac:chgData name="Agnieszka Garbolińska" userId="14872cf5-1559-4fbb-9c43-53bb393ce866" providerId="ADAL" clId="{73076DB4-F40E-4CBA-9A9A-F8D734AFDEB9}" dt="2022-11-22T13:52:45.004" v="4243" actId="14100"/>
          <ac:spMkLst>
            <pc:docMk/>
            <pc:sldMk cId="1314480792" sldId="5586"/>
            <ac:spMk id="53" creationId="{1560F1EB-FBC7-49C3-ACB8-CFFBFFA9108F}"/>
          </ac:spMkLst>
        </pc:spChg>
      </pc:sldChg>
      <pc:sldChg chg="delSp modSp mod">
        <pc:chgData name="Agnieszka Garbolińska" userId="14872cf5-1559-4fbb-9c43-53bb393ce866" providerId="ADAL" clId="{73076DB4-F40E-4CBA-9A9A-F8D734AFDEB9}" dt="2022-11-22T13:59:54.072" v="4416" actId="27918"/>
        <pc:sldMkLst>
          <pc:docMk/>
          <pc:sldMk cId="1617898099" sldId="5587"/>
        </pc:sldMkLst>
        <pc:spChg chg="mod">
          <ac:chgData name="Agnieszka Garbolińska" userId="14872cf5-1559-4fbb-9c43-53bb393ce866" providerId="ADAL" clId="{73076DB4-F40E-4CBA-9A9A-F8D734AFDEB9}" dt="2022-11-22T13:57:46.642" v="4406" actId="108"/>
          <ac:spMkLst>
            <pc:docMk/>
            <pc:sldMk cId="1617898099" sldId="5587"/>
            <ac:spMk id="6" creationId="{50C8644F-9490-4D1F-82B5-B104A13C4BBA}"/>
          </ac:spMkLst>
        </pc:spChg>
        <pc:spChg chg="del">
          <ac:chgData name="Agnieszka Garbolińska" userId="14872cf5-1559-4fbb-9c43-53bb393ce866" providerId="ADAL" clId="{73076DB4-F40E-4CBA-9A9A-F8D734AFDEB9}" dt="2022-11-22T13:57:49.829" v="4407" actId="478"/>
          <ac:spMkLst>
            <pc:docMk/>
            <pc:sldMk cId="1617898099" sldId="5587"/>
            <ac:spMk id="15" creationId="{2AD0E72E-AC0E-43A1-8484-42F6D3B6B9BD}"/>
          </ac:spMkLst>
        </pc:spChg>
        <pc:spChg chg="mod">
          <ac:chgData name="Agnieszka Garbolińska" userId="14872cf5-1559-4fbb-9c43-53bb393ce866" providerId="ADAL" clId="{73076DB4-F40E-4CBA-9A9A-F8D734AFDEB9}" dt="2022-11-22T13:57:57.915" v="4408" actId="1076"/>
          <ac:spMkLst>
            <pc:docMk/>
            <pc:sldMk cId="1617898099" sldId="5587"/>
            <ac:spMk id="46" creationId="{E5A9DF63-9032-46E5-9D1A-B894508F315C}"/>
          </ac:spMkLst>
        </pc:spChg>
      </pc:sldChg>
      <pc:sldChg chg="delSp modSp mod">
        <pc:chgData name="Agnieszka Garbolińska" userId="14872cf5-1559-4fbb-9c43-53bb393ce866" providerId="ADAL" clId="{73076DB4-F40E-4CBA-9A9A-F8D734AFDEB9}" dt="2022-11-22T14:07:12.932" v="4530" actId="1076"/>
        <pc:sldMkLst>
          <pc:docMk/>
          <pc:sldMk cId="3176085251" sldId="5588"/>
        </pc:sldMkLst>
        <pc:spChg chg="mod">
          <ac:chgData name="Agnieszka Garbolińska" userId="14872cf5-1559-4fbb-9c43-53bb393ce866" providerId="ADAL" clId="{73076DB4-F40E-4CBA-9A9A-F8D734AFDEB9}" dt="2022-11-22T14:05:34.476" v="4455" actId="108"/>
          <ac:spMkLst>
            <pc:docMk/>
            <pc:sldMk cId="3176085251" sldId="5588"/>
            <ac:spMk id="6" creationId="{50C8644F-9490-4D1F-82B5-B104A13C4BBA}"/>
          </ac:spMkLst>
        </pc:spChg>
        <pc:spChg chg="mod">
          <ac:chgData name="Agnieszka Garbolińska" userId="14872cf5-1559-4fbb-9c43-53bb393ce866" providerId="ADAL" clId="{73076DB4-F40E-4CBA-9A9A-F8D734AFDEB9}" dt="2022-11-22T14:07:12.932" v="4530" actId="1076"/>
          <ac:spMkLst>
            <pc:docMk/>
            <pc:sldMk cId="3176085251" sldId="5588"/>
            <ac:spMk id="12" creationId="{AC6C0162-06BD-204E-14DF-982B3C23D4D9}"/>
          </ac:spMkLst>
        </pc:spChg>
        <pc:spChg chg="del">
          <ac:chgData name="Agnieszka Garbolińska" userId="14872cf5-1559-4fbb-9c43-53bb393ce866" providerId="ADAL" clId="{73076DB4-F40E-4CBA-9A9A-F8D734AFDEB9}" dt="2022-11-22T14:05:00.862" v="4453" actId="478"/>
          <ac:spMkLst>
            <pc:docMk/>
            <pc:sldMk cId="3176085251" sldId="5588"/>
            <ac:spMk id="15" creationId="{2AD0E72E-AC0E-43A1-8484-42F6D3B6B9BD}"/>
          </ac:spMkLst>
        </pc:spChg>
        <pc:spChg chg="mod">
          <ac:chgData name="Agnieszka Garbolińska" userId="14872cf5-1559-4fbb-9c43-53bb393ce866" providerId="ADAL" clId="{73076DB4-F40E-4CBA-9A9A-F8D734AFDEB9}" dt="2022-11-22T14:06:10.901" v="4491" actId="20577"/>
          <ac:spMkLst>
            <pc:docMk/>
            <pc:sldMk cId="3176085251" sldId="5588"/>
            <ac:spMk id="29" creationId="{07F38117-0BD3-4662-A79A-B2E13E8B06F7}"/>
          </ac:spMkLst>
        </pc:spChg>
        <pc:spChg chg="mod">
          <ac:chgData name="Agnieszka Garbolińska" userId="14872cf5-1559-4fbb-9c43-53bb393ce866" providerId="ADAL" clId="{73076DB4-F40E-4CBA-9A9A-F8D734AFDEB9}" dt="2022-11-22T14:05:25.485" v="4454" actId="1076"/>
          <ac:spMkLst>
            <pc:docMk/>
            <pc:sldMk cId="3176085251" sldId="5588"/>
            <ac:spMk id="46" creationId="{E5A9DF63-9032-46E5-9D1A-B894508F315C}"/>
          </ac:spMkLst>
        </pc:spChg>
      </pc:sldChg>
      <pc:sldChg chg="delSp modSp mod">
        <pc:chgData name="Agnieszka Garbolińska" userId="14872cf5-1559-4fbb-9c43-53bb393ce866" providerId="ADAL" clId="{73076DB4-F40E-4CBA-9A9A-F8D734AFDEB9}" dt="2022-11-22T14:35:14.205" v="5132" actId="108"/>
        <pc:sldMkLst>
          <pc:docMk/>
          <pc:sldMk cId="1938181590" sldId="5589"/>
        </pc:sldMkLst>
        <pc:spChg chg="mod">
          <ac:chgData name="Agnieszka Garbolińska" userId="14872cf5-1559-4fbb-9c43-53bb393ce866" providerId="ADAL" clId="{73076DB4-F40E-4CBA-9A9A-F8D734AFDEB9}" dt="2022-11-22T14:35:14.205" v="5132" actId="108"/>
          <ac:spMkLst>
            <pc:docMk/>
            <pc:sldMk cId="1938181590" sldId="5589"/>
            <ac:spMk id="6" creationId="{50C8644F-9490-4D1F-82B5-B104A13C4BBA}"/>
          </ac:spMkLst>
        </pc:spChg>
        <pc:spChg chg="mod">
          <ac:chgData name="Agnieszka Garbolińska" userId="14872cf5-1559-4fbb-9c43-53bb393ce866" providerId="ADAL" clId="{73076DB4-F40E-4CBA-9A9A-F8D734AFDEB9}" dt="2022-11-22T14:34:55.611" v="5131" actId="20577"/>
          <ac:spMkLst>
            <pc:docMk/>
            <pc:sldMk cId="1938181590" sldId="5589"/>
            <ac:spMk id="12" creationId="{AC6C0162-06BD-204E-14DF-982B3C23D4D9}"/>
          </ac:spMkLst>
        </pc:spChg>
        <pc:spChg chg="del">
          <ac:chgData name="Agnieszka Garbolińska" userId="14872cf5-1559-4fbb-9c43-53bb393ce866" providerId="ADAL" clId="{73076DB4-F40E-4CBA-9A9A-F8D734AFDEB9}" dt="2022-11-22T14:33:26.019" v="5075" actId="478"/>
          <ac:spMkLst>
            <pc:docMk/>
            <pc:sldMk cId="1938181590" sldId="5589"/>
            <ac:spMk id="15" creationId="{2AD0E72E-AC0E-43A1-8484-42F6D3B6B9BD}"/>
          </ac:spMkLst>
        </pc:spChg>
        <pc:spChg chg="mod">
          <ac:chgData name="Agnieszka Garbolińska" userId="14872cf5-1559-4fbb-9c43-53bb393ce866" providerId="ADAL" clId="{73076DB4-F40E-4CBA-9A9A-F8D734AFDEB9}" dt="2022-11-22T14:34:08.728" v="5113" actId="20577"/>
          <ac:spMkLst>
            <pc:docMk/>
            <pc:sldMk cId="1938181590" sldId="5589"/>
            <ac:spMk id="29" creationId="{07F38117-0BD3-4662-A79A-B2E13E8B06F7}"/>
          </ac:spMkLst>
        </pc:spChg>
        <pc:spChg chg="mod">
          <ac:chgData name="Agnieszka Garbolińska" userId="14872cf5-1559-4fbb-9c43-53bb393ce866" providerId="ADAL" clId="{73076DB4-F40E-4CBA-9A9A-F8D734AFDEB9}" dt="2022-11-22T14:33:32.826" v="5076" actId="1076"/>
          <ac:spMkLst>
            <pc:docMk/>
            <pc:sldMk cId="1938181590" sldId="5589"/>
            <ac:spMk id="46" creationId="{E5A9DF63-9032-46E5-9D1A-B894508F315C}"/>
          </ac:spMkLst>
        </pc:spChg>
      </pc:sldChg>
      <pc:sldChg chg="modSp mod">
        <pc:chgData name="Agnieszka Garbolińska" userId="14872cf5-1559-4fbb-9c43-53bb393ce866" providerId="ADAL" clId="{73076DB4-F40E-4CBA-9A9A-F8D734AFDEB9}" dt="2022-11-22T14:16:23.618" v="4673" actId="20577"/>
        <pc:sldMkLst>
          <pc:docMk/>
          <pc:sldMk cId="3676169586" sldId="5591"/>
        </pc:sldMkLst>
        <pc:spChg chg="mod">
          <ac:chgData name="Agnieszka Garbolińska" userId="14872cf5-1559-4fbb-9c43-53bb393ce866" providerId="ADAL" clId="{73076DB4-F40E-4CBA-9A9A-F8D734AFDEB9}" dt="2022-11-22T14:14:55.663" v="4663" actId="404"/>
          <ac:spMkLst>
            <pc:docMk/>
            <pc:sldMk cId="3676169586" sldId="5591"/>
            <ac:spMk id="10" creationId="{F2FFF8FF-5034-4F74-A0F4-5CF686F28309}"/>
          </ac:spMkLst>
        </pc:spChg>
        <pc:spChg chg="mod">
          <ac:chgData name="Agnieszka Garbolińska" userId="14872cf5-1559-4fbb-9c43-53bb393ce866" providerId="ADAL" clId="{73076DB4-F40E-4CBA-9A9A-F8D734AFDEB9}" dt="2022-11-22T14:16:23.618" v="4673" actId="20577"/>
          <ac:spMkLst>
            <pc:docMk/>
            <pc:sldMk cId="3676169586" sldId="5591"/>
            <ac:spMk id="14" creationId="{FBA3E96F-1CDD-F639-ABE1-F1635AE79EA5}"/>
          </ac:spMkLst>
        </pc:spChg>
        <pc:graphicFrameChg chg="mod">
          <ac:chgData name="Agnieszka Garbolińska" userId="14872cf5-1559-4fbb-9c43-53bb393ce866" providerId="ADAL" clId="{73076DB4-F40E-4CBA-9A9A-F8D734AFDEB9}" dt="2022-11-22T14:15:34.107" v="4671" actId="14100"/>
          <ac:graphicFrameMkLst>
            <pc:docMk/>
            <pc:sldMk cId="3676169586" sldId="5591"/>
            <ac:graphicFrameMk id="6" creationId="{00351646-62D0-BFF4-15BD-412E3A6CFEBB}"/>
          </ac:graphicFrameMkLst>
        </pc:graphicFrameChg>
      </pc:sldChg>
      <pc:sldChg chg="modSp mod">
        <pc:chgData name="Agnieszka Garbolińska" userId="14872cf5-1559-4fbb-9c43-53bb393ce866" providerId="ADAL" clId="{73076DB4-F40E-4CBA-9A9A-F8D734AFDEB9}" dt="2022-11-22T14:27:31.262" v="4934" actId="20577"/>
        <pc:sldMkLst>
          <pc:docMk/>
          <pc:sldMk cId="2837159222" sldId="5593"/>
        </pc:sldMkLst>
        <pc:spChg chg="mod">
          <ac:chgData name="Agnieszka Garbolińska" userId="14872cf5-1559-4fbb-9c43-53bb393ce866" providerId="ADAL" clId="{73076DB4-F40E-4CBA-9A9A-F8D734AFDEB9}" dt="2022-11-22T14:27:31.262" v="4934" actId="20577"/>
          <ac:spMkLst>
            <pc:docMk/>
            <pc:sldMk cId="2837159222" sldId="5593"/>
            <ac:spMk id="2" creationId="{60A09CFF-F9C7-3999-E2F0-82D44ED40564}"/>
          </ac:spMkLst>
        </pc:spChg>
        <pc:spChg chg="mod">
          <ac:chgData name="Agnieszka Garbolińska" userId="14872cf5-1559-4fbb-9c43-53bb393ce866" providerId="ADAL" clId="{73076DB4-F40E-4CBA-9A9A-F8D734AFDEB9}" dt="2022-11-22T14:26:31.825" v="4912" actId="14100"/>
          <ac:spMkLst>
            <pc:docMk/>
            <pc:sldMk cId="2837159222" sldId="5593"/>
            <ac:spMk id="7" creationId="{A78A0C0E-15D4-A136-E6E7-C5F9E21582FD}"/>
          </ac:spMkLst>
        </pc:spChg>
        <pc:spChg chg="mod">
          <ac:chgData name="Agnieszka Garbolińska" userId="14872cf5-1559-4fbb-9c43-53bb393ce866" providerId="ADAL" clId="{73076DB4-F40E-4CBA-9A9A-F8D734AFDEB9}" dt="2022-11-22T14:26:27.411" v="4911" actId="404"/>
          <ac:spMkLst>
            <pc:docMk/>
            <pc:sldMk cId="2837159222" sldId="5593"/>
            <ac:spMk id="10" creationId="{F2FFF8FF-5034-4F74-A0F4-5CF686F28309}"/>
          </ac:spMkLst>
        </pc:spChg>
      </pc:sldChg>
      <pc:sldChg chg="addSp modSp mod">
        <pc:chgData name="Agnieszka Garbolińska" userId="14872cf5-1559-4fbb-9c43-53bb393ce866" providerId="ADAL" clId="{73076DB4-F40E-4CBA-9A9A-F8D734AFDEB9}" dt="2022-11-22T14:18:52.817" v="4713" actId="1076"/>
        <pc:sldMkLst>
          <pc:docMk/>
          <pc:sldMk cId="1645819923" sldId="5594"/>
        </pc:sldMkLst>
        <pc:spChg chg="mod">
          <ac:chgData name="Agnieszka Garbolińska" userId="14872cf5-1559-4fbb-9c43-53bb393ce866" providerId="ADAL" clId="{73076DB4-F40E-4CBA-9A9A-F8D734AFDEB9}" dt="2022-11-22T14:18:28.606" v="4708" actId="1076"/>
          <ac:spMkLst>
            <pc:docMk/>
            <pc:sldMk cId="1645819923" sldId="5594"/>
            <ac:spMk id="2" creationId="{1C4F6E17-68D7-B9D5-3891-63D73F0C80E1}"/>
          </ac:spMkLst>
        </pc:spChg>
        <pc:spChg chg="add mod">
          <ac:chgData name="Agnieszka Garbolińska" userId="14872cf5-1559-4fbb-9c43-53bb393ce866" providerId="ADAL" clId="{73076DB4-F40E-4CBA-9A9A-F8D734AFDEB9}" dt="2022-11-22T14:18:52.817" v="4713" actId="1076"/>
          <ac:spMkLst>
            <pc:docMk/>
            <pc:sldMk cId="1645819923" sldId="5594"/>
            <ac:spMk id="3" creationId="{E91504CE-8E43-A680-1BDA-075DE332999C}"/>
          </ac:spMkLst>
        </pc:spChg>
        <pc:spChg chg="mod">
          <ac:chgData name="Agnieszka Garbolińska" userId="14872cf5-1559-4fbb-9c43-53bb393ce866" providerId="ADAL" clId="{73076DB4-F40E-4CBA-9A9A-F8D734AFDEB9}" dt="2022-11-22T14:18:41.834" v="4710" actId="404"/>
          <ac:spMkLst>
            <pc:docMk/>
            <pc:sldMk cId="1645819923" sldId="5594"/>
            <ac:spMk id="10" creationId="{F2FFF8FF-5034-4F74-A0F4-5CF686F28309}"/>
          </ac:spMkLst>
        </pc:spChg>
        <pc:graphicFrameChg chg="mod">
          <ac:chgData name="Agnieszka Garbolińska" userId="14872cf5-1559-4fbb-9c43-53bb393ce866" providerId="ADAL" clId="{73076DB4-F40E-4CBA-9A9A-F8D734AFDEB9}" dt="2022-11-22T14:17:37.200" v="4682" actId="14100"/>
          <ac:graphicFrameMkLst>
            <pc:docMk/>
            <pc:sldMk cId="1645819923" sldId="5594"/>
            <ac:graphicFrameMk id="6" creationId="{00351646-62D0-BFF4-15BD-412E3A6CFEBB}"/>
          </ac:graphicFrameMkLst>
        </pc:graphicFrameChg>
      </pc:sldChg>
      <pc:sldChg chg="addSp delSp modSp mod">
        <pc:chgData name="Agnieszka Garbolińska" userId="14872cf5-1559-4fbb-9c43-53bb393ce866" providerId="ADAL" clId="{73076DB4-F40E-4CBA-9A9A-F8D734AFDEB9}" dt="2022-11-22T14:27:55.887" v="4939" actId="14100"/>
        <pc:sldMkLst>
          <pc:docMk/>
          <pc:sldMk cId="3715111018" sldId="5595"/>
        </pc:sldMkLst>
        <pc:spChg chg="add mod">
          <ac:chgData name="Agnieszka Garbolińska" userId="14872cf5-1559-4fbb-9c43-53bb393ce866" providerId="ADAL" clId="{73076DB4-F40E-4CBA-9A9A-F8D734AFDEB9}" dt="2022-11-22T14:27:44.454" v="4936"/>
          <ac:spMkLst>
            <pc:docMk/>
            <pc:sldMk cId="3715111018" sldId="5595"/>
            <ac:spMk id="3" creationId="{6873FDEF-0C25-0937-3557-9CFD41CCFA93}"/>
          </ac:spMkLst>
        </pc:spChg>
        <pc:spChg chg="mod">
          <ac:chgData name="Agnieszka Garbolińska" userId="14872cf5-1559-4fbb-9c43-53bb393ce866" providerId="ADAL" clId="{73076DB4-F40E-4CBA-9A9A-F8D734AFDEB9}" dt="2022-11-22T14:27:55.887" v="4939" actId="14100"/>
          <ac:spMkLst>
            <pc:docMk/>
            <pc:sldMk cId="3715111018" sldId="5595"/>
            <ac:spMk id="7" creationId="{A78A0C0E-15D4-A136-E6E7-C5F9E21582FD}"/>
          </ac:spMkLst>
        </pc:spChg>
        <pc:spChg chg="mod">
          <ac:chgData name="Agnieszka Garbolińska" userId="14872cf5-1559-4fbb-9c43-53bb393ce866" providerId="ADAL" clId="{73076DB4-F40E-4CBA-9A9A-F8D734AFDEB9}" dt="2022-11-22T14:27:50.247" v="4938" actId="404"/>
          <ac:spMkLst>
            <pc:docMk/>
            <pc:sldMk cId="3715111018" sldId="5595"/>
            <ac:spMk id="10" creationId="{F2FFF8FF-5034-4F74-A0F4-5CF686F28309}"/>
          </ac:spMkLst>
        </pc:spChg>
        <pc:spChg chg="del">
          <ac:chgData name="Agnieszka Garbolińska" userId="14872cf5-1559-4fbb-9c43-53bb393ce866" providerId="ADAL" clId="{73076DB4-F40E-4CBA-9A9A-F8D734AFDEB9}" dt="2022-11-22T14:27:44.110" v="4935" actId="478"/>
          <ac:spMkLst>
            <pc:docMk/>
            <pc:sldMk cId="3715111018" sldId="5595"/>
            <ac:spMk id="12" creationId="{5848B6D2-1E17-7902-8D24-9245F33AEBBE}"/>
          </ac:spMkLst>
        </pc:spChg>
      </pc:sldChg>
      <pc:sldChg chg="modSp mod">
        <pc:chgData name="Agnieszka Garbolińska" userId="14872cf5-1559-4fbb-9c43-53bb393ce866" providerId="ADAL" clId="{73076DB4-F40E-4CBA-9A9A-F8D734AFDEB9}" dt="2022-11-22T14:11:40.452" v="4608"/>
        <pc:sldMkLst>
          <pc:docMk/>
          <pc:sldMk cId="448224263" sldId="5596"/>
        </pc:sldMkLst>
        <pc:spChg chg="mod">
          <ac:chgData name="Agnieszka Garbolińska" userId="14872cf5-1559-4fbb-9c43-53bb393ce866" providerId="ADAL" clId="{73076DB4-F40E-4CBA-9A9A-F8D734AFDEB9}" dt="2022-11-22T14:11:06.844" v="4607" actId="404"/>
          <ac:spMkLst>
            <pc:docMk/>
            <pc:sldMk cId="448224263" sldId="5596"/>
            <ac:spMk id="6" creationId="{50C8644F-9490-4D1F-82B5-B104A13C4BBA}"/>
          </ac:spMkLst>
        </pc:spChg>
        <pc:graphicFrameChg chg="mod">
          <ac:chgData name="Agnieszka Garbolińska" userId="14872cf5-1559-4fbb-9c43-53bb393ce866" providerId="ADAL" clId="{73076DB4-F40E-4CBA-9A9A-F8D734AFDEB9}" dt="2022-11-22T14:11:40.452" v="4608"/>
          <ac:graphicFrameMkLst>
            <pc:docMk/>
            <pc:sldMk cId="448224263" sldId="5596"/>
            <ac:graphicFrameMk id="44" creationId="{30E10DC5-8065-4367-B3C8-BDF3496395C0}"/>
          </ac:graphicFrameMkLst>
        </pc:graphicFrameChg>
      </pc:sldChg>
      <pc:sldChg chg="modSp mod">
        <pc:chgData name="Agnieszka Garbolińska" userId="14872cf5-1559-4fbb-9c43-53bb393ce866" providerId="ADAL" clId="{73076DB4-F40E-4CBA-9A9A-F8D734AFDEB9}" dt="2022-11-22T14:12:11.249" v="4609" actId="404"/>
        <pc:sldMkLst>
          <pc:docMk/>
          <pc:sldMk cId="380781193" sldId="5597"/>
        </pc:sldMkLst>
        <pc:spChg chg="mod">
          <ac:chgData name="Agnieszka Garbolińska" userId="14872cf5-1559-4fbb-9c43-53bb393ce866" providerId="ADAL" clId="{73076DB4-F40E-4CBA-9A9A-F8D734AFDEB9}" dt="2022-11-22T14:12:11.249" v="4609" actId="404"/>
          <ac:spMkLst>
            <pc:docMk/>
            <pc:sldMk cId="380781193" sldId="5597"/>
            <ac:spMk id="6" creationId="{50C8644F-9490-4D1F-82B5-B104A13C4BBA}"/>
          </ac:spMkLst>
        </pc:spChg>
      </pc:sldChg>
      <pc:sldChg chg="modSp mod">
        <pc:chgData name="Agnieszka Garbolińska" userId="14872cf5-1559-4fbb-9c43-53bb393ce866" providerId="ADAL" clId="{73076DB4-F40E-4CBA-9A9A-F8D734AFDEB9}" dt="2022-11-22T14:14:34.037" v="4661" actId="20577"/>
        <pc:sldMkLst>
          <pc:docMk/>
          <pc:sldMk cId="3727653097" sldId="5599"/>
        </pc:sldMkLst>
        <pc:spChg chg="mod">
          <ac:chgData name="Agnieszka Garbolińska" userId="14872cf5-1559-4fbb-9c43-53bb393ce866" providerId="ADAL" clId="{73076DB4-F40E-4CBA-9A9A-F8D734AFDEB9}" dt="2022-11-22T14:12:53.303" v="4638" actId="404"/>
          <ac:spMkLst>
            <pc:docMk/>
            <pc:sldMk cId="3727653097" sldId="5599"/>
            <ac:spMk id="9" creationId="{8BFD86F3-FE0E-467C-894A-BD6B60A32C29}"/>
          </ac:spMkLst>
        </pc:spChg>
        <pc:graphicFrameChg chg="mod modGraphic">
          <ac:chgData name="Agnieszka Garbolińska" userId="14872cf5-1559-4fbb-9c43-53bb393ce866" providerId="ADAL" clId="{73076DB4-F40E-4CBA-9A9A-F8D734AFDEB9}" dt="2022-11-22T14:14:34.037" v="4661" actId="20577"/>
          <ac:graphicFrameMkLst>
            <pc:docMk/>
            <pc:sldMk cId="3727653097" sldId="5599"/>
            <ac:graphicFrameMk id="74" creationId="{AFE321EC-FD14-43D1-8CF3-96C46469E87E}"/>
          </ac:graphicFrameMkLst>
        </pc:graphicFrameChg>
        <pc:cxnChg chg="mod">
          <ac:chgData name="Agnieszka Garbolińska" userId="14872cf5-1559-4fbb-9c43-53bb393ce866" providerId="ADAL" clId="{73076DB4-F40E-4CBA-9A9A-F8D734AFDEB9}" dt="2022-11-22T14:12:45.623" v="4636" actId="1035"/>
          <ac:cxnSpMkLst>
            <pc:docMk/>
            <pc:sldMk cId="3727653097" sldId="5599"/>
            <ac:cxnSpMk id="75" creationId="{1BEFA8E8-86AB-4761-8E43-5B9D6D467506}"/>
          </ac:cxnSpMkLst>
        </pc:cxnChg>
      </pc:sldChg>
      <pc:sldChg chg="modSp mod">
        <pc:chgData name="Agnieszka Garbolińska" userId="14872cf5-1559-4fbb-9c43-53bb393ce866" providerId="ADAL" clId="{73076DB4-F40E-4CBA-9A9A-F8D734AFDEB9}" dt="2022-11-22T14:26:04.044" v="4909" actId="20577"/>
        <pc:sldMkLst>
          <pc:docMk/>
          <pc:sldMk cId="2099547078" sldId="5600"/>
        </pc:sldMkLst>
        <pc:graphicFrameChg chg="mod modGraphic">
          <ac:chgData name="Agnieszka Garbolińska" userId="14872cf5-1559-4fbb-9c43-53bb393ce866" providerId="ADAL" clId="{73076DB4-F40E-4CBA-9A9A-F8D734AFDEB9}" dt="2022-11-22T14:26:04.044" v="4909" actId="20577"/>
          <ac:graphicFrameMkLst>
            <pc:docMk/>
            <pc:sldMk cId="2099547078" sldId="5600"/>
            <ac:graphicFrameMk id="74" creationId="{AFE321EC-FD14-43D1-8CF3-96C46469E87E}"/>
          </ac:graphicFrameMkLst>
        </pc:graphicFrameChg>
      </pc:sldChg>
      <pc:sldChg chg="modSp mod">
        <pc:chgData name="Agnieszka Garbolińska" userId="14872cf5-1559-4fbb-9c43-53bb393ce866" providerId="ADAL" clId="{73076DB4-F40E-4CBA-9A9A-F8D734AFDEB9}" dt="2022-11-22T14:21:39.975" v="4792"/>
        <pc:sldMkLst>
          <pc:docMk/>
          <pc:sldMk cId="271297593" sldId="5601"/>
        </pc:sldMkLst>
        <pc:spChg chg="mod">
          <ac:chgData name="Agnieszka Garbolińska" userId="14872cf5-1559-4fbb-9c43-53bb393ce866" providerId="ADAL" clId="{73076DB4-F40E-4CBA-9A9A-F8D734AFDEB9}" dt="2022-11-22T14:21:29.875" v="4791" actId="404"/>
          <ac:spMkLst>
            <pc:docMk/>
            <pc:sldMk cId="271297593" sldId="5601"/>
            <ac:spMk id="6" creationId="{50C8644F-9490-4D1F-82B5-B104A13C4BBA}"/>
          </ac:spMkLst>
        </pc:spChg>
        <pc:graphicFrameChg chg="mod">
          <ac:chgData name="Agnieszka Garbolińska" userId="14872cf5-1559-4fbb-9c43-53bb393ce866" providerId="ADAL" clId="{73076DB4-F40E-4CBA-9A9A-F8D734AFDEB9}" dt="2022-11-22T14:21:39.975" v="4792"/>
          <ac:graphicFrameMkLst>
            <pc:docMk/>
            <pc:sldMk cId="271297593" sldId="5601"/>
            <ac:graphicFrameMk id="48" creationId="{B8071C90-B163-49E7-AE75-EA885DE12DDE}"/>
          </ac:graphicFrameMkLst>
        </pc:graphicFrameChg>
      </pc:sldChg>
      <pc:sldChg chg="modSp mod">
        <pc:chgData name="Agnieszka Garbolińska" userId="14872cf5-1559-4fbb-9c43-53bb393ce866" providerId="ADAL" clId="{73076DB4-F40E-4CBA-9A9A-F8D734AFDEB9}" dt="2022-11-22T14:56:07.165" v="5500" actId="1076"/>
        <pc:sldMkLst>
          <pc:docMk/>
          <pc:sldMk cId="1275095621" sldId="5606"/>
        </pc:sldMkLst>
        <pc:spChg chg="mod">
          <ac:chgData name="Agnieszka Garbolińska" userId="14872cf5-1559-4fbb-9c43-53bb393ce866" providerId="ADAL" clId="{73076DB4-F40E-4CBA-9A9A-F8D734AFDEB9}" dt="2022-11-22T14:49:34.250" v="5401" actId="404"/>
          <ac:spMkLst>
            <pc:docMk/>
            <pc:sldMk cId="1275095621" sldId="5606"/>
            <ac:spMk id="10" creationId="{F2FFF8FF-5034-4F74-A0F4-5CF686F28309}"/>
          </ac:spMkLst>
        </pc:spChg>
        <pc:spChg chg="mod">
          <ac:chgData name="Agnieszka Garbolińska" userId="14872cf5-1559-4fbb-9c43-53bb393ce866" providerId="ADAL" clId="{73076DB4-F40E-4CBA-9A9A-F8D734AFDEB9}" dt="2022-11-22T14:56:07.165" v="5500" actId="1076"/>
          <ac:spMkLst>
            <pc:docMk/>
            <pc:sldMk cId="1275095621" sldId="5606"/>
            <ac:spMk id="11" creationId="{78C5C52D-8554-45B1-8987-89508964C3DB}"/>
          </ac:spMkLst>
        </pc:spChg>
        <pc:spChg chg="mod">
          <ac:chgData name="Agnieszka Garbolińska" userId="14872cf5-1559-4fbb-9c43-53bb393ce866" providerId="ADAL" clId="{73076DB4-F40E-4CBA-9A9A-F8D734AFDEB9}" dt="2022-11-22T14:55:09.442" v="5445" actId="14100"/>
          <ac:spMkLst>
            <pc:docMk/>
            <pc:sldMk cId="1275095621" sldId="5606"/>
            <ac:spMk id="13" creationId="{E692129B-A649-B7C1-0B88-5A015EF858F8}"/>
          </ac:spMkLst>
        </pc:spChg>
      </pc:sldChg>
      <pc:sldChg chg="modSp mod">
        <pc:chgData name="Agnieszka Garbolińska" userId="14872cf5-1559-4fbb-9c43-53bb393ce866" providerId="ADAL" clId="{73076DB4-F40E-4CBA-9A9A-F8D734AFDEB9}" dt="2022-11-22T15:14:12.425" v="6020" actId="20577"/>
        <pc:sldMkLst>
          <pc:docMk/>
          <pc:sldMk cId="2251430678" sldId="5607"/>
        </pc:sldMkLst>
        <pc:spChg chg="mod">
          <ac:chgData name="Agnieszka Garbolińska" userId="14872cf5-1559-4fbb-9c43-53bb393ce866" providerId="ADAL" clId="{73076DB4-F40E-4CBA-9A9A-F8D734AFDEB9}" dt="2022-11-22T15:12:20.237" v="5999" actId="404"/>
          <ac:spMkLst>
            <pc:docMk/>
            <pc:sldMk cId="2251430678" sldId="5607"/>
            <ac:spMk id="10" creationId="{F2FFF8FF-5034-4F74-A0F4-5CF686F28309}"/>
          </ac:spMkLst>
        </pc:spChg>
        <pc:spChg chg="mod">
          <ac:chgData name="Agnieszka Garbolińska" userId="14872cf5-1559-4fbb-9c43-53bb393ce866" providerId="ADAL" clId="{73076DB4-F40E-4CBA-9A9A-F8D734AFDEB9}" dt="2022-11-22T15:12:26.074" v="6002" actId="20577"/>
          <ac:spMkLst>
            <pc:docMk/>
            <pc:sldMk cId="2251430678" sldId="5607"/>
            <ac:spMk id="13" creationId="{37B233AC-8767-D3B1-DBCB-0B79C64928A9}"/>
          </ac:spMkLst>
        </pc:spChg>
        <pc:spChg chg="mod">
          <ac:chgData name="Agnieszka Garbolińska" userId="14872cf5-1559-4fbb-9c43-53bb393ce866" providerId="ADAL" clId="{73076DB4-F40E-4CBA-9A9A-F8D734AFDEB9}" dt="2022-11-22T15:12:58.853" v="6004" actId="14100"/>
          <ac:spMkLst>
            <pc:docMk/>
            <pc:sldMk cId="2251430678" sldId="5607"/>
            <ac:spMk id="14" creationId="{34E4C98E-8502-E9AA-1C9E-D8068D92758E}"/>
          </ac:spMkLst>
        </pc:spChg>
        <pc:spChg chg="mod">
          <ac:chgData name="Agnieszka Garbolińska" userId="14872cf5-1559-4fbb-9c43-53bb393ce866" providerId="ADAL" clId="{73076DB4-F40E-4CBA-9A9A-F8D734AFDEB9}" dt="2022-11-22T15:14:12.425" v="6020" actId="20577"/>
          <ac:spMkLst>
            <pc:docMk/>
            <pc:sldMk cId="2251430678" sldId="5607"/>
            <ac:spMk id="18" creationId="{A9899232-E12B-6CDA-A136-2F7C8847E81D}"/>
          </ac:spMkLst>
        </pc:spChg>
        <pc:graphicFrameChg chg="mod">
          <ac:chgData name="Agnieszka Garbolińska" userId="14872cf5-1559-4fbb-9c43-53bb393ce866" providerId="ADAL" clId="{73076DB4-F40E-4CBA-9A9A-F8D734AFDEB9}" dt="2022-11-22T15:13:54.071" v="6012" actId="208"/>
          <ac:graphicFrameMkLst>
            <pc:docMk/>
            <pc:sldMk cId="2251430678" sldId="5607"/>
            <ac:graphicFrameMk id="12" creationId="{AF0C372A-CB9A-4C64-95D5-BC2E59518041}"/>
          </ac:graphicFrameMkLst>
        </pc:graphicFrameChg>
        <pc:graphicFrameChg chg="mod">
          <ac:chgData name="Agnieszka Garbolińska" userId="14872cf5-1559-4fbb-9c43-53bb393ce866" providerId="ADAL" clId="{73076DB4-F40E-4CBA-9A9A-F8D734AFDEB9}" dt="2022-11-22T15:13:38.471" v="6006" actId="208"/>
          <ac:graphicFrameMkLst>
            <pc:docMk/>
            <pc:sldMk cId="2251430678" sldId="5607"/>
            <ac:graphicFrameMk id="21" creationId="{5845E05D-9435-B31A-0037-3711174E281E}"/>
          </ac:graphicFrameMkLst>
        </pc:graphicFrameChg>
        <pc:graphicFrameChg chg="mod">
          <ac:chgData name="Agnieszka Garbolińska" userId="14872cf5-1559-4fbb-9c43-53bb393ce866" providerId="ADAL" clId="{73076DB4-F40E-4CBA-9A9A-F8D734AFDEB9}" dt="2022-11-22T15:13:44.285" v="6008" actId="208"/>
          <ac:graphicFrameMkLst>
            <pc:docMk/>
            <pc:sldMk cId="2251430678" sldId="5607"/>
            <ac:graphicFrameMk id="30" creationId="{6E284C31-06D7-5238-E30A-62EC814D6091}"/>
          </ac:graphicFrameMkLst>
        </pc:graphicFrameChg>
        <pc:graphicFrameChg chg="mod">
          <ac:chgData name="Agnieszka Garbolińska" userId="14872cf5-1559-4fbb-9c43-53bb393ce866" providerId="ADAL" clId="{73076DB4-F40E-4CBA-9A9A-F8D734AFDEB9}" dt="2022-11-22T15:13:49.619" v="6010" actId="208"/>
          <ac:graphicFrameMkLst>
            <pc:docMk/>
            <pc:sldMk cId="2251430678" sldId="5607"/>
            <ac:graphicFrameMk id="33" creationId="{BF9F5C7F-F587-D759-8A70-52A1EF1C786C}"/>
          </ac:graphicFrameMkLst>
        </pc:graphicFrameChg>
      </pc:sldChg>
      <pc:sldChg chg="modSp mod">
        <pc:chgData name="Agnieszka Garbolińska" userId="14872cf5-1559-4fbb-9c43-53bb393ce866" providerId="ADAL" clId="{73076DB4-F40E-4CBA-9A9A-F8D734AFDEB9}" dt="2022-11-22T14:37:12.211" v="5171" actId="20577"/>
        <pc:sldMkLst>
          <pc:docMk/>
          <pc:sldMk cId="751679971" sldId="5610"/>
        </pc:sldMkLst>
        <pc:spChg chg="mod">
          <ac:chgData name="Agnieszka Garbolińska" userId="14872cf5-1559-4fbb-9c43-53bb393ce866" providerId="ADAL" clId="{73076DB4-F40E-4CBA-9A9A-F8D734AFDEB9}" dt="2022-11-22T14:36:03.625" v="5143" actId="403"/>
          <ac:spMkLst>
            <pc:docMk/>
            <pc:sldMk cId="751679971" sldId="5610"/>
            <ac:spMk id="6" creationId="{50C8644F-9490-4D1F-82B5-B104A13C4BBA}"/>
          </ac:spMkLst>
        </pc:spChg>
        <pc:spChg chg="mod">
          <ac:chgData name="Agnieszka Garbolińska" userId="14872cf5-1559-4fbb-9c43-53bb393ce866" providerId="ADAL" clId="{73076DB4-F40E-4CBA-9A9A-F8D734AFDEB9}" dt="2022-11-22T14:37:12.211" v="5171" actId="20577"/>
          <ac:spMkLst>
            <pc:docMk/>
            <pc:sldMk cId="751679971" sldId="5610"/>
            <ac:spMk id="12" creationId="{AC6C0162-06BD-204E-14DF-982B3C23D4D9}"/>
          </ac:spMkLst>
        </pc:spChg>
      </pc:sldChg>
      <pc:sldChg chg="modSp mod">
        <pc:chgData name="Agnieszka Garbolińska" userId="14872cf5-1559-4fbb-9c43-53bb393ce866" providerId="ADAL" clId="{73076DB4-F40E-4CBA-9A9A-F8D734AFDEB9}" dt="2022-11-22T14:21:14.822" v="4790" actId="20577"/>
        <pc:sldMkLst>
          <pc:docMk/>
          <pc:sldMk cId="974665907" sldId="5611"/>
        </pc:sldMkLst>
        <pc:spChg chg="mod">
          <ac:chgData name="Agnieszka Garbolińska" userId="14872cf5-1559-4fbb-9c43-53bb393ce866" providerId="ADAL" clId="{73076DB4-F40E-4CBA-9A9A-F8D734AFDEB9}" dt="2022-11-22T14:21:14.822" v="4790" actId="20577"/>
          <ac:spMkLst>
            <pc:docMk/>
            <pc:sldMk cId="974665907" sldId="5611"/>
            <ac:spMk id="4" creationId="{C15723CB-79C1-CBBD-F3B8-A113CF424276}"/>
          </ac:spMkLst>
        </pc:spChg>
        <pc:spChg chg="mod">
          <ac:chgData name="Agnieszka Garbolińska" userId="14872cf5-1559-4fbb-9c43-53bb393ce866" providerId="ADAL" clId="{73076DB4-F40E-4CBA-9A9A-F8D734AFDEB9}" dt="2022-11-22T14:19:04.503" v="4716" actId="404"/>
          <ac:spMkLst>
            <pc:docMk/>
            <pc:sldMk cId="974665907" sldId="5611"/>
            <ac:spMk id="10" creationId="{F2FFF8FF-5034-4F74-A0F4-5CF686F28309}"/>
          </ac:spMkLst>
        </pc:spChg>
        <pc:graphicFrameChg chg="mod">
          <ac:chgData name="Agnieszka Garbolińska" userId="14872cf5-1559-4fbb-9c43-53bb393ce866" providerId="ADAL" clId="{73076DB4-F40E-4CBA-9A9A-F8D734AFDEB9}" dt="2022-11-22T14:20:48.128" v="4771" actId="207"/>
          <ac:graphicFrameMkLst>
            <pc:docMk/>
            <pc:sldMk cId="974665907" sldId="5611"/>
            <ac:graphicFrameMk id="2" creationId="{AE590B28-0A65-B737-6321-D3E86C2FF976}"/>
          </ac:graphicFrameMkLst>
        </pc:graphicFrameChg>
        <pc:graphicFrameChg chg="mod">
          <ac:chgData name="Agnieszka Garbolińska" userId="14872cf5-1559-4fbb-9c43-53bb393ce866" providerId="ADAL" clId="{73076DB4-F40E-4CBA-9A9A-F8D734AFDEB9}" dt="2022-11-22T14:20:44.754" v="4770" actId="207"/>
          <ac:graphicFrameMkLst>
            <pc:docMk/>
            <pc:sldMk cId="974665907" sldId="5611"/>
            <ac:graphicFrameMk id="6" creationId="{82EA0299-57FC-E644-1253-633E2D5058AE}"/>
          </ac:graphicFrameMkLst>
        </pc:graphicFrameChg>
      </pc:sldChg>
      <pc:sldChg chg="modSp mod">
        <pc:chgData name="Agnieszka Garbolińska" userId="14872cf5-1559-4fbb-9c43-53bb393ce866" providerId="ADAL" clId="{73076DB4-F40E-4CBA-9A9A-F8D734AFDEB9}" dt="2022-11-22T14:10:47.657" v="4606" actId="20577"/>
        <pc:sldMkLst>
          <pc:docMk/>
          <pc:sldMk cId="3950701264" sldId="5612"/>
        </pc:sldMkLst>
        <pc:spChg chg="mod">
          <ac:chgData name="Agnieszka Garbolińska" userId="14872cf5-1559-4fbb-9c43-53bb393ce866" providerId="ADAL" clId="{73076DB4-F40E-4CBA-9A9A-F8D734AFDEB9}" dt="2022-11-22T14:10:47.657" v="4606" actId="20577"/>
          <ac:spMkLst>
            <pc:docMk/>
            <pc:sldMk cId="3950701264" sldId="5612"/>
            <ac:spMk id="4" creationId="{C15723CB-79C1-CBBD-F3B8-A113CF424276}"/>
          </ac:spMkLst>
        </pc:spChg>
        <pc:spChg chg="mod">
          <ac:chgData name="Agnieszka Garbolińska" userId="14872cf5-1559-4fbb-9c43-53bb393ce866" providerId="ADAL" clId="{73076DB4-F40E-4CBA-9A9A-F8D734AFDEB9}" dt="2022-11-22T14:07:45.627" v="4531" actId="404"/>
          <ac:spMkLst>
            <pc:docMk/>
            <pc:sldMk cId="3950701264" sldId="5612"/>
            <ac:spMk id="10" creationId="{F2FFF8FF-5034-4F74-A0F4-5CF686F28309}"/>
          </ac:spMkLst>
        </pc:spChg>
      </pc:sldChg>
    </pc:docChg>
  </pc:docChgLst>
  <pc:docChgLst>
    <pc:chgData name="Magdalena Czerwińska" userId="fb23a241-1f9f-4166-a206-d21d60a63aa3" providerId="ADAL" clId="{F173B441-E8C1-42E4-9586-E05DE78989CE}"/>
    <pc:docChg chg="undo redo custSel addSld delSld modSld sldOrd delMainMaster">
      <pc:chgData name="Magdalena Czerwińska" userId="fb23a241-1f9f-4166-a206-d21d60a63aa3" providerId="ADAL" clId="{F173B441-E8C1-42E4-9586-E05DE78989CE}" dt="2022-11-15T15:59:38.869" v="2256"/>
      <pc:docMkLst>
        <pc:docMk/>
      </pc:docMkLst>
      <pc:sldChg chg="modSp mod">
        <pc:chgData name="Magdalena Czerwińska" userId="fb23a241-1f9f-4166-a206-d21d60a63aa3" providerId="ADAL" clId="{F173B441-E8C1-42E4-9586-E05DE78989CE}" dt="2022-11-15T14:00:40.123" v="448" actId="20577"/>
        <pc:sldMkLst>
          <pc:docMk/>
          <pc:sldMk cId="1812792591" sldId="3619"/>
        </pc:sldMkLst>
        <pc:spChg chg="mod">
          <ac:chgData name="Magdalena Czerwińska" userId="fb23a241-1f9f-4166-a206-d21d60a63aa3" providerId="ADAL" clId="{F173B441-E8C1-42E4-9586-E05DE78989CE}" dt="2022-11-15T14:00:40.123" v="448" actId="20577"/>
          <ac:spMkLst>
            <pc:docMk/>
            <pc:sldMk cId="1812792591" sldId="3619"/>
            <ac:spMk id="5" creationId="{1983AFA0-68D7-4626-A3B6-F4342623D71F}"/>
          </ac:spMkLst>
        </pc:spChg>
      </pc:sldChg>
      <pc:sldChg chg="modSp mod">
        <pc:chgData name="Magdalena Czerwińska" userId="fb23a241-1f9f-4166-a206-d21d60a63aa3" providerId="ADAL" clId="{F173B441-E8C1-42E4-9586-E05DE78989CE}" dt="2022-11-15T14:23:24.460" v="1068" actId="13926"/>
        <pc:sldMkLst>
          <pc:docMk/>
          <pc:sldMk cId="1253533696" sldId="3641"/>
        </pc:sldMkLst>
        <pc:spChg chg="mod">
          <ac:chgData name="Magdalena Czerwińska" userId="fb23a241-1f9f-4166-a206-d21d60a63aa3" providerId="ADAL" clId="{F173B441-E8C1-42E4-9586-E05DE78989CE}" dt="2022-11-15T14:23:24.460" v="1068" actId="13926"/>
          <ac:spMkLst>
            <pc:docMk/>
            <pc:sldMk cId="1253533696" sldId="3641"/>
            <ac:spMk id="19" creationId="{9A0DBC8F-5D1D-4ACD-B3B4-AC5533D75A9D}"/>
          </ac:spMkLst>
        </pc:spChg>
      </pc:sldChg>
      <pc:sldChg chg="modSp mod">
        <pc:chgData name="Magdalena Czerwińska" userId="fb23a241-1f9f-4166-a206-d21d60a63aa3" providerId="ADAL" clId="{F173B441-E8C1-42E4-9586-E05DE78989CE}" dt="2022-11-15T13:40:37.947" v="169" actId="20577"/>
        <pc:sldMkLst>
          <pc:docMk/>
          <pc:sldMk cId="1584534078" sldId="3656"/>
        </pc:sldMkLst>
        <pc:spChg chg="mod">
          <ac:chgData name="Magdalena Czerwińska" userId="fb23a241-1f9f-4166-a206-d21d60a63aa3" providerId="ADAL" clId="{F173B441-E8C1-42E4-9586-E05DE78989CE}" dt="2022-11-15T13:40:37.947" v="169" actId="20577"/>
          <ac:spMkLst>
            <pc:docMk/>
            <pc:sldMk cId="1584534078" sldId="3656"/>
            <ac:spMk id="47" creationId="{CEEDD434-BC61-42AC-8715-890CB376935E}"/>
          </ac:spMkLst>
        </pc:spChg>
      </pc:sldChg>
      <pc:sldChg chg="modSp mod">
        <pc:chgData name="Magdalena Czerwińska" userId="fb23a241-1f9f-4166-a206-d21d60a63aa3" providerId="ADAL" clId="{F173B441-E8C1-42E4-9586-E05DE78989CE}" dt="2022-11-15T14:00:27.473" v="444" actId="207"/>
        <pc:sldMkLst>
          <pc:docMk/>
          <pc:sldMk cId="2581110272" sldId="3660"/>
        </pc:sldMkLst>
        <pc:spChg chg="mod">
          <ac:chgData name="Magdalena Czerwińska" userId="fb23a241-1f9f-4166-a206-d21d60a63aa3" providerId="ADAL" clId="{F173B441-E8C1-42E4-9586-E05DE78989CE}" dt="2022-11-15T14:00:21.594" v="443" actId="20577"/>
          <ac:spMkLst>
            <pc:docMk/>
            <pc:sldMk cId="2581110272" sldId="3660"/>
            <ac:spMk id="50" creationId="{74BD4005-5F1C-4968-9E17-97073B105BCE}"/>
          </ac:spMkLst>
        </pc:spChg>
        <pc:graphicFrameChg chg="mod">
          <ac:chgData name="Magdalena Czerwińska" userId="fb23a241-1f9f-4166-a206-d21d60a63aa3" providerId="ADAL" clId="{F173B441-E8C1-42E4-9586-E05DE78989CE}" dt="2022-11-15T14:00:27.473" v="444" actId="207"/>
          <ac:graphicFrameMkLst>
            <pc:docMk/>
            <pc:sldMk cId="2581110272" sldId="3660"/>
            <ac:graphicFrameMk id="19" creationId="{DECEBC5C-65BF-40C1-BD2C-A0A22C4F9F0A}"/>
          </ac:graphicFrameMkLst>
        </pc:graphicFrameChg>
      </pc:sldChg>
      <pc:sldChg chg="modSp mod">
        <pc:chgData name="Magdalena Czerwińska" userId="fb23a241-1f9f-4166-a206-d21d60a63aa3" providerId="ADAL" clId="{F173B441-E8C1-42E4-9586-E05DE78989CE}" dt="2022-11-15T13:59:58.274" v="435" actId="20577"/>
        <pc:sldMkLst>
          <pc:docMk/>
          <pc:sldMk cId="2632094839" sldId="3664"/>
        </pc:sldMkLst>
        <pc:spChg chg="mod">
          <ac:chgData name="Magdalena Czerwińska" userId="fb23a241-1f9f-4166-a206-d21d60a63aa3" providerId="ADAL" clId="{F173B441-E8C1-42E4-9586-E05DE78989CE}" dt="2022-11-15T13:59:58.274" v="435" actId="20577"/>
          <ac:spMkLst>
            <pc:docMk/>
            <pc:sldMk cId="2632094839" sldId="3664"/>
            <ac:spMk id="50" creationId="{74BD4005-5F1C-4968-9E17-97073B105BCE}"/>
          </ac:spMkLst>
        </pc:spChg>
      </pc:sldChg>
      <pc:sldChg chg="delSp modSp mod">
        <pc:chgData name="Magdalena Czerwińska" userId="fb23a241-1f9f-4166-a206-d21d60a63aa3" providerId="ADAL" clId="{F173B441-E8C1-42E4-9586-E05DE78989CE}" dt="2022-11-15T13:59:51.873" v="433" actId="20577"/>
        <pc:sldMkLst>
          <pc:docMk/>
          <pc:sldMk cId="1263575859" sldId="3714"/>
        </pc:sldMkLst>
        <pc:spChg chg="del">
          <ac:chgData name="Magdalena Czerwińska" userId="fb23a241-1f9f-4166-a206-d21d60a63aa3" providerId="ADAL" clId="{F173B441-E8C1-42E4-9586-E05DE78989CE}" dt="2022-11-15T13:58:35.740" v="422" actId="478"/>
          <ac:spMkLst>
            <pc:docMk/>
            <pc:sldMk cId="1263575859" sldId="3714"/>
            <ac:spMk id="2" creationId="{AC5D595F-3E9B-A8A4-8627-DCC4DB684D92}"/>
          </ac:spMkLst>
        </pc:spChg>
        <pc:spChg chg="mod">
          <ac:chgData name="Magdalena Czerwińska" userId="fb23a241-1f9f-4166-a206-d21d60a63aa3" providerId="ADAL" clId="{F173B441-E8C1-42E4-9586-E05DE78989CE}" dt="2022-11-15T13:58:43.489" v="423" actId="13926"/>
          <ac:spMkLst>
            <pc:docMk/>
            <pc:sldMk cId="1263575859" sldId="3714"/>
            <ac:spMk id="27" creationId="{168E088A-9920-4870-B4F7-3F2F7D54371C}"/>
          </ac:spMkLst>
        </pc:spChg>
        <pc:spChg chg="mod">
          <ac:chgData name="Magdalena Czerwińska" userId="fb23a241-1f9f-4166-a206-d21d60a63aa3" providerId="ADAL" clId="{F173B441-E8C1-42E4-9586-E05DE78989CE}" dt="2022-11-15T13:59:51.873" v="433" actId="20577"/>
          <ac:spMkLst>
            <pc:docMk/>
            <pc:sldMk cId="1263575859" sldId="3714"/>
            <ac:spMk id="54" creationId="{C9FA6B42-96F6-46DF-B1C1-A19C6F2A1180}"/>
          </ac:spMkLst>
        </pc:spChg>
        <pc:graphicFrameChg chg="mod">
          <ac:chgData name="Magdalena Czerwińska" userId="fb23a241-1f9f-4166-a206-d21d60a63aa3" providerId="ADAL" clId="{F173B441-E8C1-42E4-9586-E05DE78989CE}" dt="2022-11-15T13:58:44.944" v="425" actId="1076"/>
          <ac:graphicFrameMkLst>
            <pc:docMk/>
            <pc:sldMk cId="1263575859" sldId="3714"/>
            <ac:graphicFrameMk id="23" creationId="{67698DB6-1251-42F0-AE96-220E1D3D3514}"/>
          </ac:graphicFrameMkLst>
        </pc:graphicFrameChg>
      </pc:sldChg>
      <pc:sldChg chg="delSp modSp mod">
        <pc:chgData name="Magdalena Czerwińska" userId="fb23a241-1f9f-4166-a206-d21d60a63aa3" providerId="ADAL" clId="{F173B441-E8C1-42E4-9586-E05DE78989CE}" dt="2022-11-15T14:30:42.201" v="1132" actId="207"/>
        <pc:sldMkLst>
          <pc:docMk/>
          <pc:sldMk cId="3635452965" sldId="3717"/>
        </pc:sldMkLst>
        <pc:spChg chg="del mod">
          <ac:chgData name="Magdalena Czerwińska" userId="fb23a241-1f9f-4166-a206-d21d60a63aa3" providerId="ADAL" clId="{F173B441-E8C1-42E4-9586-E05DE78989CE}" dt="2022-11-15T14:30:34.525" v="1130" actId="478"/>
          <ac:spMkLst>
            <pc:docMk/>
            <pc:sldMk cId="3635452965" sldId="3717"/>
            <ac:spMk id="2" creationId="{41DA01B9-02AC-C51B-B680-CCC65D0A9739}"/>
          </ac:spMkLst>
        </pc:spChg>
        <pc:spChg chg="mod">
          <ac:chgData name="Magdalena Czerwińska" userId="fb23a241-1f9f-4166-a206-d21d60a63aa3" providerId="ADAL" clId="{F173B441-E8C1-42E4-9586-E05DE78989CE}" dt="2022-11-15T14:30:37.168" v="1131" actId="13926"/>
          <ac:spMkLst>
            <pc:docMk/>
            <pc:sldMk cId="3635452965" sldId="3717"/>
            <ac:spMk id="37" creationId="{A1B12FE7-204E-4F8C-A7D8-E8B81A709737}"/>
          </ac:spMkLst>
        </pc:spChg>
        <pc:spChg chg="mod">
          <ac:chgData name="Magdalena Czerwińska" userId="fb23a241-1f9f-4166-a206-d21d60a63aa3" providerId="ADAL" clId="{F173B441-E8C1-42E4-9586-E05DE78989CE}" dt="2022-11-15T14:30:11.203" v="1124" actId="20577"/>
          <ac:spMkLst>
            <pc:docMk/>
            <pc:sldMk cId="3635452965" sldId="3717"/>
            <ac:spMk id="47" creationId="{1CF2B865-52FA-4AF1-9CA8-5CA4B1D45631}"/>
          </ac:spMkLst>
        </pc:spChg>
        <pc:graphicFrameChg chg="mod">
          <ac:chgData name="Magdalena Czerwińska" userId="fb23a241-1f9f-4166-a206-d21d60a63aa3" providerId="ADAL" clId="{F173B441-E8C1-42E4-9586-E05DE78989CE}" dt="2022-11-15T14:30:42.201" v="1132" actId="207"/>
          <ac:graphicFrameMkLst>
            <pc:docMk/>
            <pc:sldMk cId="3635452965" sldId="3717"/>
            <ac:graphicFrameMk id="4" creationId="{8E07B956-BC45-4F2C-8800-31F6039C4079}"/>
          </ac:graphicFrameMkLst>
        </pc:graphicFrameChg>
      </pc:sldChg>
      <pc:sldChg chg="del">
        <pc:chgData name="Magdalena Czerwińska" userId="fb23a241-1f9f-4166-a206-d21d60a63aa3" providerId="ADAL" clId="{F173B441-E8C1-42E4-9586-E05DE78989CE}" dt="2022-11-15T14:51:09.660" v="1338" actId="47"/>
        <pc:sldMkLst>
          <pc:docMk/>
          <pc:sldMk cId="3669927112" sldId="3718"/>
        </pc:sldMkLst>
      </pc:sldChg>
      <pc:sldChg chg="delSp modSp mod ord">
        <pc:chgData name="Magdalena Czerwińska" userId="fb23a241-1f9f-4166-a206-d21d60a63aa3" providerId="ADAL" clId="{F173B441-E8C1-42E4-9586-E05DE78989CE}" dt="2022-11-15T13:23:15.488" v="70" actId="27918"/>
        <pc:sldMkLst>
          <pc:docMk/>
          <pc:sldMk cId="2647759680" sldId="3720"/>
        </pc:sldMkLst>
        <pc:spChg chg="del">
          <ac:chgData name="Magdalena Czerwińska" userId="fb23a241-1f9f-4166-a206-d21d60a63aa3" providerId="ADAL" clId="{F173B441-E8C1-42E4-9586-E05DE78989CE}" dt="2022-11-15T13:17:22.653" v="13" actId="478"/>
          <ac:spMkLst>
            <pc:docMk/>
            <pc:sldMk cId="2647759680" sldId="3720"/>
            <ac:spMk id="2" creationId="{06A1FC59-8EE6-E0F8-C27E-0D07043C6BCF}"/>
          </ac:spMkLst>
        </pc:spChg>
        <pc:spChg chg="mod">
          <ac:chgData name="Magdalena Czerwińska" userId="fb23a241-1f9f-4166-a206-d21d60a63aa3" providerId="ADAL" clId="{F173B441-E8C1-42E4-9586-E05DE78989CE}" dt="2022-11-15T13:17:26.254" v="14" actId="13926"/>
          <ac:spMkLst>
            <pc:docMk/>
            <pc:sldMk cId="2647759680" sldId="3720"/>
            <ac:spMk id="27" creationId="{03F771C5-C929-43E9-8E7A-EBEBD83C9A69}"/>
          </ac:spMkLst>
        </pc:spChg>
      </pc:sldChg>
      <pc:sldChg chg="delSp modSp mod">
        <pc:chgData name="Magdalena Czerwińska" userId="fb23a241-1f9f-4166-a206-d21d60a63aa3" providerId="ADAL" clId="{F173B441-E8C1-42E4-9586-E05DE78989CE}" dt="2022-11-15T13:25:55.400" v="83" actId="13926"/>
        <pc:sldMkLst>
          <pc:docMk/>
          <pc:sldMk cId="2729319147" sldId="3721"/>
        </pc:sldMkLst>
        <pc:spChg chg="del">
          <ac:chgData name="Magdalena Czerwińska" userId="fb23a241-1f9f-4166-a206-d21d60a63aa3" providerId="ADAL" clId="{F173B441-E8C1-42E4-9586-E05DE78989CE}" dt="2022-11-15T13:24:22.557" v="71" actId="478"/>
          <ac:spMkLst>
            <pc:docMk/>
            <pc:sldMk cId="2729319147" sldId="3721"/>
            <ac:spMk id="2" creationId="{8465119A-D417-7048-BCCA-C8C1E0A39274}"/>
          </ac:spMkLst>
        </pc:spChg>
        <pc:spChg chg="mod">
          <ac:chgData name="Magdalena Czerwińska" userId="fb23a241-1f9f-4166-a206-d21d60a63aa3" providerId="ADAL" clId="{F173B441-E8C1-42E4-9586-E05DE78989CE}" dt="2022-11-15T13:25:55.400" v="83" actId="13926"/>
          <ac:spMkLst>
            <pc:docMk/>
            <pc:sldMk cId="2729319147" sldId="3721"/>
            <ac:spMk id="25" creationId="{4914B1AC-73C0-40FC-A6B0-57BEA1517850}"/>
          </ac:spMkLst>
        </pc:spChg>
        <pc:graphicFrameChg chg="mod">
          <ac:chgData name="Magdalena Czerwińska" userId="fb23a241-1f9f-4166-a206-d21d60a63aa3" providerId="ADAL" clId="{F173B441-E8C1-42E4-9586-E05DE78989CE}" dt="2022-11-15T13:25:53.060" v="82" actId="207"/>
          <ac:graphicFrameMkLst>
            <pc:docMk/>
            <pc:sldMk cId="2729319147" sldId="3721"/>
            <ac:graphicFrameMk id="55" creationId="{A4F5802D-3872-4C43-88CF-FAC2E94DAACA}"/>
          </ac:graphicFrameMkLst>
        </pc:graphicFrameChg>
      </pc:sldChg>
      <pc:sldChg chg="delSp modSp mod">
        <pc:chgData name="Magdalena Czerwińska" userId="fb23a241-1f9f-4166-a206-d21d60a63aa3" providerId="ADAL" clId="{F173B441-E8C1-42E4-9586-E05DE78989CE}" dt="2022-11-15T13:53:34.053" v="361" actId="207"/>
        <pc:sldMkLst>
          <pc:docMk/>
          <pc:sldMk cId="685647758" sldId="3723"/>
        </pc:sldMkLst>
        <pc:spChg chg="del">
          <ac:chgData name="Magdalena Czerwińska" userId="fb23a241-1f9f-4166-a206-d21d60a63aa3" providerId="ADAL" clId="{F173B441-E8C1-42E4-9586-E05DE78989CE}" dt="2022-11-15T13:48:35.369" v="252" actId="478"/>
          <ac:spMkLst>
            <pc:docMk/>
            <pc:sldMk cId="685647758" sldId="3723"/>
            <ac:spMk id="2" creationId="{7825580F-AF51-7DC9-DC08-4DA844764754}"/>
          </ac:spMkLst>
        </pc:spChg>
        <pc:spChg chg="mod">
          <ac:chgData name="Magdalena Czerwińska" userId="fb23a241-1f9f-4166-a206-d21d60a63aa3" providerId="ADAL" clId="{F173B441-E8C1-42E4-9586-E05DE78989CE}" dt="2022-11-15T13:49:11.778" v="276" actId="20577"/>
          <ac:spMkLst>
            <pc:docMk/>
            <pc:sldMk cId="685647758" sldId="3723"/>
            <ac:spMk id="47" creationId="{1CF2B865-52FA-4AF1-9CA8-5CA4B1D45631}"/>
          </ac:spMkLst>
        </pc:spChg>
        <pc:spChg chg="mod">
          <ac:chgData name="Magdalena Czerwińska" userId="fb23a241-1f9f-4166-a206-d21d60a63aa3" providerId="ADAL" clId="{F173B441-E8C1-42E4-9586-E05DE78989CE}" dt="2022-11-15T13:51:07.803" v="324" actId="20577"/>
          <ac:spMkLst>
            <pc:docMk/>
            <pc:sldMk cId="685647758" sldId="3723"/>
            <ac:spMk id="53" creationId="{1560F1EB-FBC7-49C3-ACB8-CFFBFFA9108F}"/>
          </ac:spMkLst>
        </pc:spChg>
        <pc:spChg chg="mod">
          <ac:chgData name="Magdalena Czerwińska" userId="fb23a241-1f9f-4166-a206-d21d60a63aa3" providerId="ADAL" clId="{F173B441-E8C1-42E4-9586-E05DE78989CE}" dt="2022-11-15T13:52:01.160" v="336" actId="20577"/>
          <ac:spMkLst>
            <pc:docMk/>
            <pc:sldMk cId="685647758" sldId="3723"/>
            <ac:spMk id="54" creationId="{C9FA6B42-96F6-46DF-B1C1-A19C6F2A1180}"/>
          </ac:spMkLst>
        </pc:spChg>
        <pc:graphicFrameChg chg="mod">
          <ac:chgData name="Magdalena Czerwińska" userId="fb23a241-1f9f-4166-a206-d21d60a63aa3" providerId="ADAL" clId="{F173B441-E8C1-42E4-9586-E05DE78989CE}" dt="2022-11-15T13:53:29.683" v="359" actId="207"/>
          <ac:graphicFrameMkLst>
            <pc:docMk/>
            <pc:sldMk cId="685647758" sldId="3723"/>
            <ac:graphicFrameMk id="4" creationId="{8E07B956-BC45-4F2C-8800-31F6039C4079}"/>
          </ac:graphicFrameMkLst>
        </pc:graphicFrameChg>
        <pc:graphicFrameChg chg="mod">
          <ac:chgData name="Magdalena Czerwińska" userId="fb23a241-1f9f-4166-a206-d21d60a63aa3" providerId="ADAL" clId="{F173B441-E8C1-42E4-9586-E05DE78989CE}" dt="2022-11-15T13:53:31.875" v="360" actId="207"/>
          <ac:graphicFrameMkLst>
            <pc:docMk/>
            <pc:sldMk cId="685647758" sldId="3723"/>
            <ac:graphicFrameMk id="24" creationId="{987A0174-D9E3-429F-9CC7-3369E4D5E554}"/>
          </ac:graphicFrameMkLst>
        </pc:graphicFrameChg>
        <pc:graphicFrameChg chg="mod">
          <ac:chgData name="Magdalena Czerwińska" userId="fb23a241-1f9f-4166-a206-d21d60a63aa3" providerId="ADAL" clId="{F173B441-E8C1-42E4-9586-E05DE78989CE}" dt="2022-11-15T13:53:34.053" v="361" actId="207"/>
          <ac:graphicFrameMkLst>
            <pc:docMk/>
            <pc:sldMk cId="685647758" sldId="3723"/>
            <ac:graphicFrameMk id="25" creationId="{86ED26CC-7BB6-446A-A6A1-CE3F4592E3F3}"/>
          </ac:graphicFrameMkLst>
        </pc:graphicFrameChg>
        <pc:graphicFrameChg chg="mod">
          <ac:chgData name="Magdalena Czerwińska" userId="fb23a241-1f9f-4166-a206-d21d60a63aa3" providerId="ADAL" clId="{F173B441-E8C1-42E4-9586-E05DE78989CE}" dt="2022-11-15T13:53:27.791" v="358" actId="207"/>
          <ac:graphicFrameMkLst>
            <pc:docMk/>
            <pc:sldMk cId="685647758" sldId="3723"/>
            <ac:graphicFrameMk id="55" creationId="{A4F5802D-3872-4C43-88CF-FAC2E94DAACA}"/>
          </ac:graphicFrameMkLst>
        </pc:graphicFrameChg>
      </pc:sldChg>
      <pc:sldChg chg="delSp modSp mod">
        <pc:chgData name="Magdalena Czerwińska" userId="fb23a241-1f9f-4166-a206-d21d60a63aa3" providerId="ADAL" clId="{F173B441-E8C1-42E4-9586-E05DE78989CE}" dt="2022-11-15T14:37:56.076" v="1198" actId="1076"/>
        <pc:sldMkLst>
          <pc:docMk/>
          <pc:sldMk cId="3633643532" sldId="3725"/>
        </pc:sldMkLst>
        <pc:spChg chg="del">
          <ac:chgData name="Magdalena Czerwińska" userId="fb23a241-1f9f-4166-a206-d21d60a63aa3" providerId="ADAL" clId="{F173B441-E8C1-42E4-9586-E05DE78989CE}" dt="2022-11-15T14:34:32.141" v="1160" actId="478"/>
          <ac:spMkLst>
            <pc:docMk/>
            <pc:sldMk cId="3633643532" sldId="3725"/>
            <ac:spMk id="2" creationId="{31F169B6-819C-6182-C071-066E464721D9}"/>
          </ac:spMkLst>
        </pc:spChg>
        <pc:spChg chg="mod">
          <ac:chgData name="Magdalena Czerwińska" userId="fb23a241-1f9f-4166-a206-d21d60a63aa3" providerId="ADAL" clId="{F173B441-E8C1-42E4-9586-E05DE78989CE}" dt="2022-11-15T14:37:51.150" v="1197" actId="20577"/>
          <ac:spMkLst>
            <pc:docMk/>
            <pc:sldMk cId="3633643532" sldId="3725"/>
            <ac:spMk id="6" creationId="{50C8644F-9490-4D1F-82B5-B104A13C4BBA}"/>
          </ac:spMkLst>
        </pc:spChg>
        <pc:picChg chg="mod">
          <ac:chgData name="Magdalena Czerwińska" userId="fb23a241-1f9f-4166-a206-d21d60a63aa3" providerId="ADAL" clId="{F173B441-E8C1-42E4-9586-E05DE78989CE}" dt="2022-11-15T14:37:56.076" v="1198" actId="1076"/>
          <ac:picMkLst>
            <pc:docMk/>
            <pc:sldMk cId="3633643532" sldId="3725"/>
            <ac:picMk id="23" creationId="{3D06BD8D-C0C2-46C2-B94C-0A0E760E93E9}"/>
          </ac:picMkLst>
        </pc:picChg>
      </pc:sldChg>
      <pc:sldChg chg="addSp delSp modSp mod">
        <pc:chgData name="Magdalena Czerwińska" userId="fb23a241-1f9f-4166-a206-d21d60a63aa3" providerId="ADAL" clId="{F173B441-E8C1-42E4-9586-E05DE78989CE}" dt="2022-11-15T14:38:38.686" v="1209" actId="27918"/>
        <pc:sldMkLst>
          <pc:docMk/>
          <pc:sldMk cId="4135339181" sldId="3726"/>
        </pc:sldMkLst>
        <pc:spChg chg="del mod">
          <ac:chgData name="Magdalena Czerwińska" userId="fb23a241-1f9f-4166-a206-d21d60a63aa3" providerId="ADAL" clId="{F173B441-E8C1-42E4-9586-E05DE78989CE}" dt="2022-11-15T14:36:48.380" v="1179" actId="478"/>
          <ac:spMkLst>
            <pc:docMk/>
            <pc:sldMk cId="4135339181" sldId="3726"/>
            <ac:spMk id="2" creationId="{8C055D13-55DE-5D85-0E20-88E46EE6A509}"/>
          </ac:spMkLst>
        </pc:spChg>
        <pc:spChg chg="add mod">
          <ac:chgData name="Magdalena Czerwińska" userId="fb23a241-1f9f-4166-a206-d21d60a63aa3" providerId="ADAL" clId="{F173B441-E8C1-42E4-9586-E05DE78989CE}" dt="2022-11-15T14:37:33.688" v="1190" actId="1076"/>
          <ac:spMkLst>
            <pc:docMk/>
            <pc:sldMk cId="4135339181" sldId="3726"/>
            <ac:spMk id="3" creationId="{3D38B2E1-8D29-3DE4-A405-7DDD0B9B8236}"/>
          </ac:spMkLst>
        </pc:spChg>
        <pc:spChg chg="mod">
          <ac:chgData name="Magdalena Czerwińska" userId="fb23a241-1f9f-4166-a206-d21d60a63aa3" providerId="ADAL" clId="{F173B441-E8C1-42E4-9586-E05DE78989CE}" dt="2022-11-15T14:38:17.075" v="1206" actId="20577"/>
          <ac:spMkLst>
            <pc:docMk/>
            <pc:sldMk cId="4135339181" sldId="3726"/>
            <ac:spMk id="9" creationId="{8BFD86F3-FE0E-467C-894A-BD6B60A32C29}"/>
          </ac:spMkLst>
        </pc:spChg>
        <pc:graphicFrameChg chg="add mod">
          <ac:chgData name="Magdalena Czerwińska" userId="fb23a241-1f9f-4166-a206-d21d60a63aa3" providerId="ADAL" clId="{F173B441-E8C1-42E4-9586-E05DE78989CE}" dt="2022-11-15T14:37:09.803" v="1184" actId="1076"/>
          <ac:graphicFrameMkLst>
            <pc:docMk/>
            <pc:sldMk cId="4135339181" sldId="3726"/>
            <ac:graphicFrameMk id="4" creationId="{F1B92FA2-F165-336E-7CC5-3B30FA15C3DB}"/>
          </ac:graphicFrameMkLst>
        </pc:graphicFrameChg>
        <pc:graphicFrameChg chg="mod modGraphic">
          <ac:chgData name="Magdalena Czerwińska" userId="fb23a241-1f9f-4166-a206-d21d60a63aa3" providerId="ADAL" clId="{F173B441-E8C1-42E4-9586-E05DE78989CE}" dt="2022-11-15T14:37:42.123" v="1191" actId="1076"/>
          <ac:graphicFrameMkLst>
            <pc:docMk/>
            <pc:sldMk cId="4135339181" sldId="3726"/>
            <ac:graphicFrameMk id="74" creationId="{AFE321EC-FD14-43D1-8CF3-96C46469E87E}"/>
          </ac:graphicFrameMkLst>
        </pc:graphicFrameChg>
        <pc:picChg chg="mod">
          <ac:chgData name="Magdalena Czerwińska" userId="fb23a241-1f9f-4166-a206-d21d60a63aa3" providerId="ADAL" clId="{F173B441-E8C1-42E4-9586-E05DE78989CE}" dt="2022-11-15T14:37:12.216" v="1185" actId="1076"/>
          <ac:picMkLst>
            <pc:docMk/>
            <pc:sldMk cId="4135339181" sldId="3726"/>
            <ac:picMk id="76" creationId="{4BE1772B-93FE-4C50-8B7D-7FD88A5C0187}"/>
          </ac:picMkLst>
        </pc:picChg>
        <pc:cxnChg chg="del">
          <ac:chgData name="Magdalena Czerwińska" userId="fb23a241-1f9f-4166-a206-d21d60a63aa3" providerId="ADAL" clId="{F173B441-E8C1-42E4-9586-E05DE78989CE}" dt="2022-11-15T14:36:59.049" v="1182" actId="478"/>
          <ac:cxnSpMkLst>
            <pc:docMk/>
            <pc:sldMk cId="4135339181" sldId="3726"/>
            <ac:cxnSpMk id="75" creationId="{1BEFA8E8-86AB-4761-8E43-5B9D6D467506}"/>
          </ac:cxnSpMkLst>
        </pc:cxnChg>
      </pc:sldChg>
      <pc:sldChg chg="del">
        <pc:chgData name="Magdalena Czerwińska" userId="fb23a241-1f9f-4166-a206-d21d60a63aa3" providerId="ADAL" clId="{F173B441-E8C1-42E4-9586-E05DE78989CE}" dt="2022-11-15T14:23:08.574" v="1066" actId="47"/>
        <pc:sldMkLst>
          <pc:docMk/>
          <pc:sldMk cId="1620820968" sldId="3727"/>
        </pc:sldMkLst>
      </pc:sldChg>
      <pc:sldChg chg="del">
        <pc:chgData name="Magdalena Czerwińska" userId="fb23a241-1f9f-4166-a206-d21d60a63aa3" providerId="ADAL" clId="{F173B441-E8C1-42E4-9586-E05DE78989CE}" dt="2022-11-15T14:32:29.248" v="1136" actId="47"/>
        <pc:sldMkLst>
          <pc:docMk/>
          <pc:sldMk cId="782876014" sldId="3728"/>
        </pc:sldMkLst>
      </pc:sldChg>
      <pc:sldChg chg="delSp modSp mod">
        <pc:chgData name="Magdalena Czerwińska" userId="fb23a241-1f9f-4166-a206-d21d60a63aa3" providerId="ADAL" clId="{F173B441-E8C1-42E4-9586-E05DE78989CE}" dt="2022-11-15T14:27:29.926" v="1100" actId="27918"/>
        <pc:sldMkLst>
          <pc:docMk/>
          <pc:sldMk cId="2289284297" sldId="3729"/>
        </pc:sldMkLst>
        <pc:spChg chg="del">
          <ac:chgData name="Magdalena Czerwińska" userId="fb23a241-1f9f-4166-a206-d21d60a63aa3" providerId="ADAL" clId="{F173B441-E8C1-42E4-9586-E05DE78989CE}" dt="2022-11-15T14:23:40.904" v="1069" actId="478"/>
          <ac:spMkLst>
            <pc:docMk/>
            <pc:sldMk cId="2289284297" sldId="3729"/>
            <ac:spMk id="2" creationId="{9DC36BA7-8CAD-DABE-349B-51C7FC5EC9D2}"/>
          </ac:spMkLst>
        </pc:spChg>
        <pc:spChg chg="mod">
          <ac:chgData name="Magdalena Czerwińska" userId="fb23a241-1f9f-4166-a206-d21d60a63aa3" providerId="ADAL" clId="{F173B441-E8C1-42E4-9586-E05DE78989CE}" dt="2022-11-15T14:26:21.824" v="1093" actId="13926"/>
          <ac:spMkLst>
            <pc:docMk/>
            <pc:sldMk cId="2289284297" sldId="3729"/>
            <ac:spMk id="29" creationId="{07F38117-0BD3-4662-A79A-B2E13E8B06F7}"/>
          </ac:spMkLst>
        </pc:spChg>
        <pc:spChg chg="mod">
          <ac:chgData name="Magdalena Czerwińska" userId="fb23a241-1f9f-4166-a206-d21d60a63aa3" providerId="ADAL" clId="{F173B441-E8C1-42E4-9586-E05DE78989CE}" dt="2022-11-15T14:26:24.001" v="1094" actId="13926"/>
          <ac:spMkLst>
            <pc:docMk/>
            <pc:sldMk cId="2289284297" sldId="3729"/>
            <ac:spMk id="30" creationId="{C32EFBD1-08AD-4010-8933-CE9981B1C4A7}"/>
          </ac:spMkLst>
        </pc:spChg>
        <pc:spChg chg="mod">
          <ac:chgData name="Magdalena Czerwińska" userId="fb23a241-1f9f-4166-a206-d21d60a63aa3" providerId="ADAL" clId="{F173B441-E8C1-42E4-9586-E05DE78989CE}" dt="2022-11-15T14:23:58.962" v="1071" actId="20577"/>
          <ac:spMkLst>
            <pc:docMk/>
            <pc:sldMk cId="2289284297" sldId="3729"/>
            <ac:spMk id="53" creationId="{1560F1EB-FBC7-49C3-ACB8-CFFBFFA9108F}"/>
          </ac:spMkLst>
        </pc:spChg>
        <pc:spChg chg="mod">
          <ac:chgData name="Magdalena Czerwińska" userId="fb23a241-1f9f-4166-a206-d21d60a63aa3" providerId="ADAL" clId="{F173B441-E8C1-42E4-9586-E05DE78989CE}" dt="2022-11-15T14:26:31.998" v="1096" actId="20577"/>
          <ac:spMkLst>
            <pc:docMk/>
            <pc:sldMk cId="2289284297" sldId="3729"/>
            <ac:spMk id="54" creationId="{C9FA6B42-96F6-46DF-B1C1-A19C6F2A1180}"/>
          </ac:spMkLst>
        </pc:spChg>
        <pc:graphicFrameChg chg="mod">
          <ac:chgData name="Magdalena Czerwińska" userId="fb23a241-1f9f-4166-a206-d21d60a63aa3" providerId="ADAL" clId="{F173B441-E8C1-42E4-9586-E05DE78989CE}" dt="2022-11-15T14:26:05.287" v="1092" actId="207"/>
          <ac:graphicFrameMkLst>
            <pc:docMk/>
            <pc:sldMk cId="2289284297" sldId="3729"/>
            <ac:graphicFrameMk id="21" creationId="{136E3E4D-377B-4596-B535-820D61EE1C56}"/>
          </ac:graphicFrameMkLst>
        </pc:graphicFrameChg>
      </pc:sldChg>
      <pc:sldChg chg="modSp mod">
        <pc:chgData name="Magdalena Czerwińska" userId="fb23a241-1f9f-4166-a206-d21d60a63aa3" providerId="ADAL" clId="{F173B441-E8C1-42E4-9586-E05DE78989CE}" dt="2022-11-15T13:48:56.937" v="253" actId="13926"/>
        <pc:sldMkLst>
          <pc:docMk/>
          <pc:sldMk cId="1957350587" sldId="3730"/>
        </pc:sldMkLst>
        <pc:graphicFrameChg chg="modGraphic">
          <ac:chgData name="Magdalena Czerwińska" userId="fb23a241-1f9f-4166-a206-d21d60a63aa3" providerId="ADAL" clId="{F173B441-E8C1-42E4-9586-E05DE78989CE}" dt="2022-11-15T13:48:56.937" v="253" actId="13926"/>
          <ac:graphicFrameMkLst>
            <pc:docMk/>
            <pc:sldMk cId="1957350587" sldId="3730"/>
            <ac:graphicFrameMk id="74" creationId="{AFE321EC-FD14-43D1-8CF3-96C46469E87E}"/>
          </ac:graphicFrameMkLst>
        </pc:graphicFrameChg>
      </pc:sldChg>
      <pc:sldChg chg="delSp modSp mod">
        <pc:chgData name="Magdalena Czerwińska" userId="fb23a241-1f9f-4166-a206-d21d60a63aa3" providerId="ADAL" clId="{F173B441-E8C1-42E4-9586-E05DE78989CE}" dt="2022-11-15T13:21:52.842" v="59"/>
        <pc:sldMkLst>
          <pc:docMk/>
          <pc:sldMk cId="2849075204" sldId="3731"/>
        </pc:sldMkLst>
        <pc:spChg chg="del">
          <ac:chgData name="Magdalena Czerwińska" userId="fb23a241-1f9f-4166-a206-d21d60a63aa3" providerId="ADAL" clId="{F173B441-E8C1-42E4-9586-E05DE78989CE}" dt="2022-11-15T13:03:37.995" v="2" actId="478"/>
          <ac:spMkLst>
            <pc:docMk/>
            <pc:sldMk cId="2849075204" sldId="3731"/>
            <ac:spMk id="2" creationId="{56B64A1C-309D-A1D1-0B19-0652C317B9F2}"/>
          </ac:spMkLst>
        </pc:spChg>
        <pc:spChg chg="mod">
          <ac:chgData name="Magdalena Czerwińska" userId="fb23a241-1f9f-4166-a206-d21d60a63aa3" providerId="ADAL" clId="{F173B441-E8C1-42E4-9586-E05DE78989CE}" dt="2022-11-15T13:21:52.842" v="59"/>
          <ac:spMkLst>
            <pc:docMk/>
            <pc:sldMk cId="2849075204" sldId="3731"/>
            <ac:spMk id="6" creationId="{50C8644F-9490-4D1F-82B5-B104A13C4BBA}"/>
          </ac:spMkLst>
        </pc:spChg>
        <pc:spChg chg="mod">
          <ac:chgData name="Magdalena Czerwińska" userId="fb23a241-1f9f-4166-a206-d21d60a63aa3" providerId="ADAL" clId="{F173B441-E8C1-42E4-9586-E05DE78989CE}" dt="2022-11-15T13:04:46.747" v="11" actId="13926"/>
          <ac:spMkLst>
            <pc:docMk/>
            <pc:sldMk cId="2849075204" sldId="3731"/>
            <ac:spMk id="27" creationId="{03F771C5-C929-43E9-8E7A-EBEBD83C9A69}"/>
          </ac:spMkLst>
        </pc:spChg>
      </pc:sldChg>
      <pc:sldChg chg="addSp delSp modSp mod ord">
        <pc:chgData name="Magdalena Czerwińska" userId="fb23a241-1f9f-4166-a206-d21d60a63aa3" providerId="ADAL" clId="{F173B441-E8C1-42E4-9586-E05DE78989CE}" dt="2022-11-15T13:21:54.594" v="60" actId="20578"/>
        <pc:sldMkLst>
          <pc:docMk/>
          <pc:sldMk cId="1597877563" sldId="3732"/>
        </pc:sldMkLst>
        <pc:spChg chg="del">
          <ac:chgData name="Magdalena Czerwińska" userId="fb23a241-1f9f-4166-a206-d21d60a63aa3" providerId="ADAL" clId="{F173B441-E8C1-42E4-9586-E05DE78989CE}" dt="2022-11-15T13:17:35.382" v="15" actId="478"/>
          <ac:spMkLst>
            <pc:docMk/>
            <pc:sldMk cId="1597877563" sldId="3732"/>
            <ac:spMk id="2" creationId="{0C1B123A-94E8-EA06-64B8-772DDD0C22D9}"/>
          </ac:spMkLst>
        </pc:spChg>
        <pc:spChg chg="add del mod">
          <ac:chgData name="Magdalena Czerwińska" userId="fb23a241-1f9f-4166-a206-d21d60a63aa3" providerId="ADAL" clId="{F173B441-E8C1-42E4-9586-E05DE78989CE}" dt="2022-11-15T13:17:38.405" v="17"/>
          <ac:spMkLst>
            <pc:docMk/>
            <pc:sldMk cId="1597877563" sldId="3732"/>
            <ac:spMk id="3" creationId="{E76F7FAB-2702-9AAA-AF03-11BB7A602A00}"/>
          </ac:spMkLst>
        </pc:spChg>
        <pc:spChg chg="mod">
          <ac:chgData name="Magdalena Czerwińska" userId="fb23a241-1f9f-4166-a206-d21d60a63aa3" providerId="ADAL" clId="{F173B441-E8C1-42E4-9586-E05DE78989CE}" dt="2022-11-15T13:17:41.070" v="18" actId="13926"/>
          <ac:spMkLst>
            <pc:docMk/>
            <pc:sldMk cId="1597877563" sldId="3732"/>
            <ac:spMk id="27" creationId="{03F771C5-C929-43E9-8E7A-EBEBD83C9A69}"/>
          </ac:spMkLst>
        </pc:spChg>
      </pc:sldChg>
      <pc:sldChg chg="delSp modSp mod">
        <pc:chgData name="Magdalena Czerwińska" userId="fb23a241-1f9f-4166-a206-d21d60a63aa3" providerId="ADAL" clId="{F173B441-E8C1-42E4-9586-E05DE78989CE}" dt="2022-11-15T13:27:38.281" v="100" actId="207"/>
        <pc:sldMkLst>
          <pc:docMk/>
          <pc:sldMk cId="952773430" sldId="3733"/>
        </pc:sldMkLst>
        <pc:spChg chg="del">
          <ac:chgData name="Magdalena Czerwińska" userId="fb23a241-1f9f-4166-a206-d21d60a63aa3" providerId="ADAL" clId="{F173B441-E8C1-42E4-9586-E05DE78989CE}" dt="2022-11-15T13:26:12.176" v="84" actId="478"/>
          <ac:spMkLst>
            <pc:docMk/>
            <pc:sldMk cId="952773430" sldId="3733"/>
            <ac:spMk id="2" creationId="{944A866A-B0EC-BD33-BC1F-42825DDF5C4E}"/>
          </ac:spMkLst>
        </pc:spChg>
        <pc:spChg chg="mod">
          <ac:chgData name="Magdalena Czerwińska" userId="fb23a241-1f9f-4166-a206-d21d60a63aa3" providerId="ADAL" clId="{F173B441-E8C1-42E4-9586-E05DE78989CE}" dt="2022-11-15T13:26:15.217" v="85" actId="13926"/>
          <ac:spMkLst>
            <pc:docMk/>
            <pc:sldMk cId="952773430" sldId="3733"/>
            <ac:spMk id="27" creationId="{03F771C5-C929-43E9-8E7A-EBEBD83C9A69}"/>
          </ac:spMkLst>
        </pc:spChg>
        <pc:graphicFrameChg chg="mod">
          <ac:chgData name="Magdalena Czerwińska" userId="fb23a241-1f9f-4166-a206-d21d60a63aa3" providerId="ADAL" clId="{F173B441-E8C1-42E4-9586-E05DE78989CE}" dt="2022-11-15T13:27:38.281" v="100" actId="207"/>
          <ac:graphicFrameMkLst>
            <pc:docMk/>
            <pc:sldMk cId="952773430" sldId="3733"/>
            <ac:graphicFrameMk id="4" creationId="{8E07B956-BC45-4F2C-8800-31F6039C4079}"/>
          </ac:graphicFrameMkLst>
        </pc:graphicFrameChg>
      </pc:sldChg>
      <pc:sldChg chg="delSp modSp mod">
        <pc:chgData name="Magdalena Czerwińska" userId="fb23a241-1f9f-4166-a206-d21d60a63aa3" providerId="ADAL" clId="{F173B441-E8C1-42E4-9586-E05DE78989CE}" dt="2022-11-15T13:30:22.555" v="118" actId="207"/>
        <pc:sldMkLst>
          <pc:docMk/>
          <pc:sldMk cId="3862772344" sldId="3734"/>
        </pc:sldMkLst>
        <pc:spChg chg="del">
          <ac:chgData name="Magdalena Czerwińska" userId="fb23a241-1f9f-4166-a206-d21d60a63aa3" providerId="ADAL" clId="{F173B441-E8C1-42E4-9586-E05DE78989CE}" dt="2022-11-15T13:28:02.928" v="101" actId="478"/>
          <ac:spMkLst>
            <pc:docMk/>
            <pc:sldMk cId="3862772344" sldId="3734"/>
            <ac:spMk id="2" creationId="{6395C988-C1D3-4433-93A2-CAFE5AA04B83}"/>
          </ac:spMkLst>
        </pc:spChg>
        <pc:spChg chg="mod">
          <ac:chgData name="Magdalena Czerwińska" userId="fb23a241-1f9f-4166-a206-d21d60a63aa3" providerId="ADAL" clId="{F173B441-E8C1-42E4-9586-E05DE78989CE}" dt="2022-11-15T13:30:11.843" v="115" actId="20577"/>
          <ac:spMkLst>
            <pc:docMk/>
            <pc:sldMk cId="3862772344" sldId="3734"/>
            <ac:spMk id="10" creationId="{2BF9A93F-874D-44B4-AAAD-F890B9A2D33D}"/>
          </ac:spMkLst>
        </pc:spChg>
        <pc:spChg chg="mod">
          <ac:chgData name="Magdalena Czerwińska" userId="fb23a241-1f9f-4166-a206-d21d60a63aa3" providerId="ADAL" clId="{F173B441-E8C1-42E4-9586-E05DE78989CE}" dt="2022-11-15T13:28:06.328" v="102" actId="13926"/>
          <ac:spMkLst>
            <pc:docMk/>
            <pc:sldMk cId="3862772344" sldId="3734"/>
            <ac:spMk id="27" creationId="{03F771C5-C929-43E9-8E7A-EBEBD83C9A69}"/>
          </ac:spMkLst>
        </pc:spChg>
        <pc:graphicFrameChg chg="mod modGraphic">
          <ac:chgData name="Magdalena Czerwińska" userId="fb23a241-1f9f-4166-a206-d21d60a63aa3" providerId="ADAL" clId="{F173B441-E8C1-42E4-9586-E05DE78989CE}" dt="2022-11-15T13:30:22.555" v="118" actId="207"/>
          <ac:graphicFrameMkLst>
            <pc:docMk/>
            <pc:sldMk cId="3862772344" sldId="3734"/>
            <ac:graphicFrameMk id="11" creationId="{C2BBAD23-8C0E-464F-AF83-DB73DC121590}"/>
          </ac:graphicFrameMkLst>
        </pc:graphicFrameChg>
      </pc:sldChg>
      <pc:sldChg chg="delSp modSp mod">
        <pc:chgData name="Magdalena Czerwińska" userId="fb23a241-1f9f-4166-a206-d21d60a63aa3" providerId="ADAL" clId="{F173B441-E8C1-42E4-9586-E05DE78989CE}" dt="2022-11-15T13:37:40.282" v="147" actId="27918"/>
        <pc:sldMkLst>
          <pc:docMk/>
          <pc:sldMk cId="433086582" sldId="3736"/>
        </pc:sldMkLst>
        <pc:spChg chg="del">
          <ac:chgData name="Magdalena Czerwińska" userId="fb23a241-1f9f-4166-a206-d21d60a63aa3" providerId="ADAL" clId="{F173B441-E8C1-42E4-9586-E05DE78989CE}" dt="2022-11-15T13:33:39" v="132" actId="478"/>
          <ac:spMkLst>
            <pc:docMk/>
            <pc:sldMk cId="433086582" sldId="3736"/>
            <ac:spMk id="2" creationId="{F7BE6F09-2871-6BFA-6744-AFE94488F0F3}"/>
          </ac:spMkLst>
        </pc:spChg>
        <pc:spChg chg="mod">
          <ac:chgData name="Magdalena Czerwińska" userId="fb23a241-1f9f-4166-a206-d21d60a63aa3" providerId="ADAL" clId="{F173B441-E8C1-42E4-9586-E05DE78989CE}" dt="2022-11-15T13:34:25.864" v="138" actId="13926"/>
          <ac:spMkLst>
            <pc:docMk/>
            <pc:sldMk cId="433086582" sldId="3736"/>
            <ac:spMk id="27" creationId="{03F771C5-C929-43E9-8E7A-EBEBD83C9A69}"/>
          </ac:spMkLst>
        </pc:spChg>
      </pc:sldChg>
      <pc:sldChg chg="modSp mod">
        <pc:chgData name="Magdalena Czerwińska" userId="fb23a241-1f9f-4166-a206-d21d60a63aa3" providerId="ADAL" clId="{F173B441-E8C1-42E4-9586-E05DE78989CE}" dt="2022-11-15T13:54:20.089" v="368" actId="13926"/>
        <pc:sldMkLst>
          <pc:docMk/>
          <pc:sldMk cId="1855415328" sldId="3737"/>
        </pc:sldMkLst>
        <pc:graphicFrameChg chg="modGraphic">
          <ac:chgData name="Magdalena Czerwińska" userId="fb23a241-1f9f-4166-a206-d21d60a63aa3" providerId="ADAL" clId="{F173B441-E8C1-42E4-9586-E05DE78989CE}" dt="2022-11-15T13:54:20.089" v="368" actId="13926"/>
          <ac:graphicFrameMkLst>
            <pc:docMk/>
            <pc:sldMk cId="1855415328" sldId="3737"/>
            <ac:graphicFrameMk id="74" creationId="{AFE321EC-FD14-43D1-8CF3-96C46469E87E}"/>
          </ac:graphicFrameMkLst>
        </pc:graphicFrameChg>
      </pc:sldChg>
      <pc:sldChg chg="addSp delSp modSp mod">
        <pc:chgData name="Magdalena Czerwińska" userId="fb23a241-1f9f-4166-a206-d21d60a63aa3" providerId="ADAL" clId="{F173B441-E8C1-42E4-9586-E05DE78989CE}" dt="2022-11-15T13:40:53.151" v="176" actId="20577"/>
        <pc:sldMkLst>
          <pc:docMk/>
          <pc:sldMk cId="1292204355" sldId="3738"/>
        </pc:sldMkLst>
        <pc:spChg chg="del">
          <ac:chgData name="Magdalena Czerwińska" userId="fb23a241-1f9f-4166-a206-d21d60a63aa3" providerId="ADAL" clId="{F173B441-E8C1-42E4-9586-E05DE78989CE}" dt="2022-11-15T13:38:35.571" v="148" actId="478"/>
          <ac:spMkLst>
            <pc:docMk/>
            <pc:sldMk cId="1292204355" sldId="3738"/>
            <ac:spMk id="2" creationId="{3F322FA5-9CF1-CE93-5069-108DA70F2C65}"/>
          </ac:spMkLst>
        </pc:spChg>
        <pc:spChg chg="add del">
          <ac:chgData name="Magdalena Czerwińska" userId="fb23a241-1f9f-4166-a206-d21d60a63aa3" providerId="ADAL" clId="{F173B441-E8C1-42E4-9586-E05DE78989CE}" dt="2022-11-15T13:40:44.986" v="172" actId="22"/>
          <ac:spMkLst>
            <pc:docMk/>
            <pc:sldMk cId="1292204355" sldId="3738"/>
            <ac:spMk id="4" creationId="{0ED56689-7616-115C-DA2A-EB9175D97057}"/>
          </ac:spMkLst>
        </pc:spChg>
        <pc:spChg chg="add del mod">
          <ac:chgData name="Magdalena Czerwińska" userId="fb23a241-1f9f-4166-a206-d21d60a63aa3" providerId="ADAL" clId="{F173B441-E8C1-42E4-9586-E05DE78989CE}" dt="2022-11-15T13:40:53.151" v="176" actId="20577"/>
          <ac:spMkLst>
            <pc:docMk/>
            <pc:sldMk cId="1292204355" sldId="3738"/>
            <ac:spMk id="16" creationId="{6849F612-002F-4441-91E5-B437ABF2415A}"/>
          </ac:spMkLst>
        </pc:spChg>
        <pc:spChg chg="mod">
          <ac:chgData name="Magdalena Czerwińska" userId="fb23a241-1f9f-4166-a206-d21d60a63aa3" providerId="ADAL" clId="{F173B441-E8C1-42E4-9586-E05DE78989CE}" dt="2022-11-15T13:38:38.273" v="149" actId="13926"/>
          <ac:spMkLst>
            <pc:docMk/>
            <pc:sldMk cId="1292204355" sldId="3738"/>
            <ac:spMk id="29" creationId="{07F38117-0BD3-4662-A79A-B2E13E8B06F7}"/>
          </ac:spMkLst>
        </pc:spChg>
        <pc:spChg chg="mod">
          <ac:chgData name="Magdalena Czerwińska" userId="fb23a241-1f9f-4166-a206-d21d60a63aa3" providerId="ADAL" clId="{F173B441-E8C1-42E4-9586-E05DE78989CE}" dt="2022-11-15T13:38:40.363" v="150" actId="13926"/>
          <ac:spMkLst>
            <pc:docMk/>
            <pc:sldMk cId="1292204355" sldId="3738"/>
            <ac:spMk id="30" creationId="{C32EFBD1-08AD-4010-8933-CE9981B1C4A7}"/>
          </ac:spMkLst>
        </pc:spChg>
        <pc:graphicFrameChg chg="mod">
          <ac:chgData name="Magdalena Czerwińska" userId="fb23a241-1f9f-4166-a206-d21d60a63aa3" providerId="ADAL" clId="{F173B441-E8C1-42E4-9586-E05DE78989CE}" dt="2022-11-15T13:40:15.575" v="166" actId="207"/>
          <ac:graphicFrameMkLst>
            <pc:docMk/>
            <pc:sldMk cId="1292204355" sldId="3738"/>
            <ac:graphicFrameMk id="23" creationId="{67698DB6-1251-42F0-AE96-220E1D3D3514}"/>
          </ac:graphicFrameMkLst>
        </pc:graphicFrameChg>
      </pc:sldChg>
      <pc:sldChg chg="addSp delSp modSp mod">
        <pc:chgData name="Magdalena Czerwińska" userId="fb23a241-1f9f-4166-a206-d21d60a63aa3" providerId="ADAL" clId="{F173B441-E8C1-42E4-9586-E05DE78989CE}" dt="2022-11-15T13:47:53.016" v="250" actId="1076"/>
        <pc:sldMkLst>
          <pc:docMk/>
          <pc:sldMk cId="2841460793" sldId="3739"/>
        </pc:sldMkLst>
        <pc:spChg chg="del">
          <ac:chgData name="Magdalena Czerwińska" userId="fb23a241-1f9f-4166-a206-d21d60a63aa3" providerId="ADAL" clId="{F173B441-E8C1-42E4-9586-E05DE78989CE}" dt="2022-11-15T13:42:03.759" v="179" actId="478"/>
          <ac:spMkLst>
            <pc:docMk/>
            <pc:sldMk cId="2841460793" sldId="3739"/>
            <ac:spMk id="2" creationId="{170E620E-D955-1DE2-2A08-9338AE00BFC0}"/>
          </ac:spMkLst>
        </pc:spChg>
        <pc:spChg chg="mod">
          <ac:chgData name="Magdalena Czerwińska" userId="fb23a241-1f9f-4166-a206-d21d60a63aa3" providerId="ADAL" clId="{F173B441-E8C1-42E4-9586-E05DE78989CE}" dt="2022-11-15T13:45:01.370" v="232" actId="20577"/>
          <ac:spMkLst>
            <pc:docMk/>
            <pc:sldMk cId="2841460793" sldId="3739"/>
            <ac:spMk id="6" creationId="{50C8644F-9490-4D1F-82B5-B104A13C4BBA}"/>
          </ac:spMkLst>
        </pc:spChg>
        <pc:spChg chg="add mod">
          <ac:chgData name="Magdalena Czerwińska" userId="fb23a241-1f9f-4166-a206-d21d60a63aa3" providerId="ADAL" clId="{F173B441-E8C1-42E4-9586-E05DE78989CE}" dt="2022-11-15T13:45:58.422" v="245" actId="20577"/>
          <ac:spMkLst>
            <pc:docMk/>
            <pc:sldMk cId="2841460793" sldId="3739"/>
            <ac:spMk id="7" creationId="{C233D107-D17F-C4A5-18E1-E4615CFBD4B0}"/>
          </ac:spMkLst>
        </pc:spChg>
        <pc:spChg chg="add mod">
          <ac:chgData name="Magdalena Czerwińska" userId="fb23a241-1f9f-4166-a206-d21d60a63aa3" providerId="ADAL" clId="{F173B441-E8C1-42E4-9586-E05DE78989CE}" dt="2022-11-15T13:45:19.737" v="236" actId="1076"/>
          <ac:spMkLst>
            <pc:docMk/>
            <pc:sldMk cId="2841460793" sldId="3739"/>
            <ac:spMk id="8" creationId="{B47DA0E7-6E85-B608-8556-7E95A3B5CE50}"/>
          </ac:spMkLst>
        </pc:spChg>
        <pc:spChg chg="del">
          <ac:chgData name="Magdalena Czerwińska" userId="fb23a241-1f9f-4166-a206-d21d60a63aa3" providerId="ADAL" clId="{F173B441-E8C1-42E4-9586-E05DE78989CE}" dt="2022-11-15T13:43:08.588" v="192" actId="478"/>
          <ac:spMkLst>
            <pc:docMk/>
            <pc:sldMk cId="2841460793" sldId="3739"/>
            <ac:spMk id="16" creationId="{46E3EDA5-2753-4E89-BBBD-ACF084A9A1E2}"/>
          </ac:spMkLst>
        </pc:spChg>
        <pc:spChg chg="mod">
          <ac:chgData name="Magdalena Czerwińska" userId="fb23a241-1f9f-4166-a206-d21d60a63aa3" providerId="ADAL" clId="{F173B441-E8C1-42E4-9586-E05DE78989CE}" dt="2022-11-15T13:47:53.016" v="250" actId="1076"/>
          <ac:spMkLst>
            <pc:docMk/>
            <pc:sldMk cId="2841460793" sldId="3739"/>
            <ac:spMk id="29" creationId="{07F38117-0BD3-4662-A79A-B2E13E8B06F7}"/>
          </ac:spMkLst>
        </pc:spChg>
        <pc:spChg chg="del">
          <ac:chgData name="Magdalena Czerwińska" userId="fb23a241-1f9f-4166-a206-d21d60a63aa3" providerId="ADAL" clId="{F173B441-E8C1-42E4-9586-E05DE78989CE}" dt="2022-11-15T13:43:58.252" v="205" actId="478"/>
          <ac:spMkLst>
            <pc:docMk/>
            <pc:sldMk cId="2841460793" sldId="3739"/>
            <ac:spMk id="30" creationId="{C32EFBD1-08AD-4010-8933-CE9981B1C4A7}"/>
          </ac:spMkLst>
        </pc:spChg>
        <pc:spChg chg="mod">
          <ac:chgData name="Magdalena Czerwińska" userId="fb23a241-1f9f-4166-a206-d21d60a63aa3" providerId="ADAL" clId="{F173B441-E8C1-42E4-9586-E05DE78989CE}" dt="2022-11-15T13:46:08.146" v="247" actId="1076"/>
          <ac:spMkLst>
            <pc:docMk/>
            <pc:sldMk cId="2841460793" sldId="3739"/>
            <ac:spMk id="46" creationId="{E5A9DF63-9032-46E5-9D1A-B894508F315C}"/>
          </ac:spMkLst>
        </pc:spChg>
        <pc:spChg chg="mod">
          <ac:chgData name="Magdalena Czerwińska" userId="fb23a241-1f9f-4166-a206-d21d60a63aa3" providerId="ADAL" clId="{F173B441-E8C1-42E4-9586-E05DE78989CE}" dt="2022-11-15T13:41:53.846" v="177"/>
          <ac:spMkLst>
            <pc:docMk/>
            <pc:sldMk cId="2841460793" sldId="3739"/>
            <ac:spMk id="53" creationId="{1560F1EB-FBC7-49C3-ACB8-CFFBFFA9108F}"/>
          </ac:spMkLst>
        </pc:spChg>
        <pc:spChg chg="mod">
          <ac:chgData name="Magdalena Czerwińska" userId="fb23a241-1f9f-4166-a206-d21d60a63aa3" providerId="ADAL" clId="{F173B441-E8C1-42E4-9586-E05DE78989CE}" dt="2022-11-15T13:45:04.814" v="233" actId="1076"/>
          <ac:spMkLst>
            <pc:docMk/>
            <pc:sldMk cId="2841460793" sldId="3739"/>
            <ac:spMk id="54" creationId="{C9FA6B42-96F6-46DF-B1C1-A19C6F2A1180}"/>
          </ac:spMkLst>
        </pc:spChg>
        <pc:graphicFrameChg chg="add mod">
          <ac:chgData name="Magdalena Czerwińska" userId="fb23a241-1f9f-4166-a206-d21d60a63aa3" providerId="ADAL" clId="{F173B441-E8C1-42E4-9586-E05DE78989CE}" dt="2022-11-15T13:44:21.016" v="209" actId="1076"/>
          <ac:graphicFrameMkLst>
            <pc:docMk/>
            <pc:sldMk cId="2841460793" sldId="3739"/>
            <ac:graphicFrameMk id="3" creationId="{A3C41DEB-C97C-555C-E544-346D10967C85}"/>
          </ac:graphicFrameMkLst>
        </pc:graphicFrameChg>
        <pc:graphicFrameChg chg="mod">
          <ac:chgData name="Magdalena Czerwińska" userId="fb23a241-1f9f-4166-a206-d21d60a63aa3" providerId="ADAL" clId="{F173B441-E8C1-42E4-9586-E05DE78989CE}" dt="2022-11-15T13:44:55.592" v="216" actId="1076"/>
          <ac:graphicFrameMkLst>
            <pc:docMk/>
            <pc:sldMk cId="2841460793" sldId="3739"/>
            <ac:graphicFrameMk id="21" creationId="{136E3E4D-377B-4596-B535-820D61EE1C56}"/>
          </ac:graphicFrameMkLst>
        </pc:graphicFrameChg>
        <pc:graphicFrameChg chg="mod">
          <ac:chgData name="Magdalena Czerwińska" userId="fb23a241-1f9f-4166-a206-d21d60a63aa3" providerId="ADAL" clId="{F173B441-E8C1-42E4-9586-E05DE78989CE}" dt="2022-11-15T13:45:09.928" v="234" actId="1076"/>
          <ac:graphicFrameMkLst>
            <pc:docMk/>
            <pc:sldMk cId="2841460793" sldId="3739"/>
            <ac:graphicFrameMk id="23" creationId="{67698DB6-1251-42F0-AE96-220E1D3D3514}"/>
          </ac:graphicFrameMkLst>
        </pc:graphicFrameChg>
        <pc:cxnChg chg="add mod">
          <ac:chgData name="Magdalena Czerwińska" userId="fb23a241-1f9f-4166-a206-d21d60a63aa3" providerId="ADAL" clId="{F173B441-E8C1-42E4-9586-E05DE78989CE}" dt="2022-11-15T13:46:46.839" v="249" actId="14100"/>
          <ac:cxnSpMkLst>
            <pc:docMk/>
            <pc:sldMk cId="2841460793" sldId="3739"/>
            <ac:cxnSpMk id="5" creationId="{1A416151-8C41-6701-006B-43C509282332}"/>
          </ac:cxnSpMkLst>
        </pc:cxnChg>
      </pc:sldChg>
      <pc:sldChg chg="del">
        <pc:chgData name="Magdalena Czerwińska" userId="fb23a241-1f9f-4166-a206-d21d60a63aa3" providerId="ADAL" clId="{F173B441-E8C1-42E4-9586-E05DE78989CE}" dt="2022-11-15T13:48:10.094" v="251" actId="47"/>
        <pc:sldMkLst>
          <pc:docMk/>
          <pc:sldMk cId="4195237158" sldId="3740"/>
        </pc:sldMkLst>
      </pc:sldChg>
      <pc:sldChg chg="del">
        <pc:chgData name="Magdalena Czerwińska" userId="fb23a241-1f9f-4166-a206-d21d60a63aa3" providerId="ADAL" clId="{F173B441-E8C1-42E4-9586-E05DE78989CE}" dt="2022-11-15T14:51:10.660" v="1339" actId="47"/>
        <pc:sldMkLst>
          <pc:docMk/>
          <pc:sldMk cId="3675658502" sldId="3741"/>
        </pc:sldMkLst>
      </pc:sldChg>
      <pc:sldChg chg="delSp modSp mod">
        <pc:chgData name="Magdalena Czerwińska" userId="fb23a241-1f9f-4166-a206-d21d60a63aa3" providerId="ADAL" clId="{F173B441-E8C1-42E4-9586-E05DE78989CE}" dt="2022-11-15T14:40:27.530" v="1231" actId="1076"/>
        <pc:sldMkLst>
          <pc:docMk/>
          <pc:sldMk cId="4269219236" sldId="3742"/>
        </pc:sldMkLst>
        <pc:spChg chg="del">
          <ac:chgData name="Magdalena Czerwińska" userId="fb23a241-1f9f-4166-a206-d21d60a63aa3" providerId="ADAL" clId="{F173B441-E8C1-42E4-9586-E05DE78989CE}" dt="2022-11-15T14:38:52.555" v="1210" actId="478"/>
          <ac:spMkLst>
            <pc:docMk/>
            <pc:sldMk cId="4269219236" sldId="3742"/>
            <ac:spMk id="2" creationId="{9B618A85-0031-8867-00D7-87FF78D45174}"/>
          </ac:spMkLst>
        </pc:spChg>
        <pc:spChg chg="mod">
          <ac:chgData name="Magdalena Czerwińska" userId="fb23a241-1f9f-4166-a206-d21d60a63aa3" providerId="ADAL" clId="{F173B441-E8C1-42E4-9586-E05DE78989CE}" dt="2022-11-15T14:40:19.526" v="1230" actId="20577"/>
          <ac:spMkLst>
            <pc:docMk/>
            <pc:sldMk cId="4269219236" sldId="3742"/>
            <ac:spMk id="6" creationId="{50C8644F-9490-4D1F-82B5-B104A13C4BBA}"/>
          </ac:spMkLst>
        </pc:spChg>
        <pc:picChg chg="mod">
          <ac:chgData name="Magdalena Czerwińska" userId="fb23a241-1f9f-4166-a206-d21d60a63aa3" providerId="ADAL" clId="{F173B441-E8C1-42E4-9586-E05DE78989CE}" dt="2022-11-15T14:40:27.530" v="1231" actId="1076"/>
          <ac:picMkLst>
            <pc:docMk/>
            <pc:sldMk cId="4269219236" sldId="3742"/>
            <ac:picMk id="23" creationId="{3D06BD8D-C0C2-46C2-B94C-0A0E760E93E9}"/>
          </ac:picMkLst>
        </pc:picChg>
      </pc:sldChg>
      <pc:sldChg chg="del">
        <pc:chgData name="Magdalena Czerwińska" userId="fb23a241-1f9f-4166-a206-d21d60a63aa3" providerId="ADAL" clId="{F173B441-E8C1-42E4-9586-E05DE78989CE}" dt="2022-11-15T14:40:30.137" v="1232" actId="47"/>
        <pc:sldMkLst>
          <pc:docMk/>
          <pc:sldMk cId="2319203900" sldId="3743"/>
        </pc:sldMkLst>
      </pc:sldChg>
      <pc:sldChg chg="del">
        <pc:chgData name="Magdalena Czerwińska" userId="fb23a241-1f9f-4166-a206-d21d60a63aa3" providerId="ADAL" clId="{F173B441-E8C1-42E4-9586-E05DE78989CE}" dt="2022-11-15T14:32:28.294" v="1135" actId="47"/>
        <pc:sldMkLst>
          <pc:docMk/>
          <pc:sldMk cId="22566363" sldId="3744"/>
        </pc:sldMkLst>
      </pc:sldChg>
      <pc:sldChg chg="del">
        <pc:chgData name="Magdalena Czerwińska" userId="fb23a241-1f9f-4166-a206-d21d60a63aa3" providerId="ADAL" clId="{F173B441-E8C1-42E4-9586-E05DE78989CE}" dt="2022-11-15T14:28:09.719" v="1106" actId="47"/>
        <pc:sldMkLst>
          <pc:docMk/>
          <pc:sldMk cId="2752223377" sldId="3745"/>
        </pc:sldMkLst>
      </pc:sldChg>
      <pc:sldChg chg="del">
        <pc:chgData name="Magdalena Czerwińska" userId="fb23a241-1f9f-4166-a206-d21d60a63aa3" providerId="ADAL" clId="{F173B441-E8C1-42E4-9586-E05DE78989CE}" dt="2022-11-15T14:23:09.596" v="1067" actId="47"/>
        <pc:sldMkLst>
          <pc:docMk/>
          <pc:sldMk cId="3227154242" sldId="3746"/>
        </pc:sldMkLst>
      </pc:sldChg>
      <pc:sldChg chg="delSp modSp mod">
        <pc:chgData name="Magdalena Czerwińska" userId="fb23a241-1f9f-4166-a206-d21d60a63aa3" providerId="ADAL" clId="{F173B441-E8C1-42E4-9586-E05DE78989CE}" dt="2022-11-15T14:19:13.686" v="973" actId="2062"/>
        <pc:sldMkLst>
          <pc:docMk/>
          <pc:sldMk cId="3346355920" sldId="3747"/>
        </pc:sldMkLst>
        <pc:spChg chg="del">
          <ac:chgData name="Magdalena Czerwińska" userId="fb23a241-1f9f-4166-a206-d21d60a63aa3" providerId="ADAL" clId="{F173B441-E8C1-42E4-9586-E05DE78989CE}" dt="2022-11-15T14:18:21.175" v="959" actId="478"/>
          <ac:spMkLst>
            <pc:docMk/>
            <pc:sldMk cId="3346355920" sldId="3747"/>
            <ac:spMk id="2" creationId="{092561E2-7D28-5255-C0AE-95BB20D394D9}"/>
          </ac:spMkLst>
        </pc:spChg>
        <pc:spChg chg="mod">
          <ac:chgData name="Magdalena Czerwińska" userId="fb23a241-1f9f-4166-a206-d21d60a63aa3" providerId="ADAL" clId="{F173B441-E8C1-42E4-9586-E05DE78989CE}" dt="2022-11-15T14:18:32.468" v="961"/>
          <ac:spMkLst>
            <pc:docMk/>
            <pc:sldMk cId="3346355920" sldId="3747"/>
            <ac:spMk id="12" creationId="{3A75777A-F43C-469C-9E85-FDD914A7DBBB}"/>
          </ac:spMkLst>
        </pc:spChg>
        <pc:spChg chg="mod">
          <ac:chgData name="Magdalena Czerwińska" userId="fb23a241-1f9f-4166-a206-d21d60a63aa3" providerId="ADAL" clId="{F173B441-E8C1-42E4-9586-E05DE78989CE}" dt="2022-11-15T14:18:24.323" v="960" actId="13926"/>
          <ac:spMkLst>
            <pc:docMk/>
            <pc:sldMk cId="3346355920" sldId="3747"/>
            <ac:spMk id="14" creationId="{27A57B8E-7574-4E51-9E8A-EBB23323CFEF}"/>
          </ac:spMkLst>
        </pc:spChg>
        <pc:graphicFrameChg chg="mod modGraphic">
          <ac:chgData name="Magdalena Czerwińska" userId="fb23a241-1f9f-4166-a206-d21d60a63aa3" providerId="ADAL" clId="{F173B441-E8C1-42E4-9586-E05DE78989CE}" dt="2022-11-15T14:19:13.686" v="973" actId="2062"/>
          <ac:graphicFrameMkLst>
            <pc:docMk/>
            <pc:sldMk cId="3346355920" sldId="3747"/>
            <ac:graphicFrameMk id="13" creationId="{9A462F87-12A0-4405-B3CB-67BA015D7CCD}"/>
          </ac:graphicFrameMkLst>
        </pc:graphicFrameChg>
      </pc:sldChg>
      <pc:sldChg chg="addSp delSp modSp mod">
        <pc:chgData name="Magdalena Czerwińska" userId="fb23a241-1f9f-4166-a206-d21d60a63aa3" providerId="ADAL" clId="{F173B441-E8C1-42E4-9586-E05DE78989CE}" dt="2022-11-15T13:57:56.334" v="421" actId="207"/>
        <pc:sldMkLst>
          <pc:docMk/>
          <pc:sldMk cId="4094608538" sldId="3748"/>
        </pc:sldMkLst>
        <pc:spChg chg="del mod">
          <ac:chgData name="Magdalena Czerwińska" userId="fb23a241-1f9f-4166-a206-d21d60a63aa3" providerId="ADAL" clId="{F173B441-E8C1-42E4-9586-E05DE78989CE}" dt="2022-11-15T13:53:47.781" v="363" actId="478"/>
          <ac:spMkLst>
            <pc:docMk/>
            <pc:sldMk cId="4094608538" sldId="3748"/>
            <ac:spMk id="2" creationId="{E39B7938-C581-B926-B372-D860662CBB92}"/>
          </ac:spMkLst>
        </pc:spChg>
        <pc:spChg chg="add mod">
          <ac:chgData name="Magdalena Czerwińska" userId="fb23a241-1f9f-4166-a206-d21d60a63aa3" providerId="ADAL" clId="{F173B441-E8C1-42E4-9586-E05DE78989CE}" dt="2022-11-15T13:54:05.342" v="365"/>
          <ac:spMkLst>
            <pc:docMk/>
            <pc:sldMk cId="4094608538" sldId="3748"/>
            <ac:spMk id="3" creationId="{B6B3F13F-2C07-22B5-7719-FDD99DADBE0E}"/>
          </ac:spMkLst>
        </pc:spChg>
        <pc:spChg chg="add mod">
          <ac:chgData name="Magdalena Czerwińska" userId="fb23a241-1f9f-4166-a206-d21d60a63aa3" providerId="ADAL" clId="{F173B441-E8C1-42E4-9586-E05DE78989CE}" dt="2022-11-15T13:54:05.342" v="365"/>
          <ac:spMkLst>
            <pc:docMk/>
            <pc:sldMk cId="4094608538" sldId="3748"/>
            <ac:spMk id="5" creationId="{BDAC01E0-179C-FC86-A0F0-A90893235F25}"/>
          </ac:spMkLst>
        </pc:spChg>
        <pc:spChg chg="add mod">
          <ac:chgData name="Magdalena Czerwińska" userId="fb23a241-1f9f-4166-a206-d21d60a63aa3" providerId="ADAL" clId="{F173B441-E8C1-42E4-9586-E05DE78989CE}" dt="2022-11-15T13:54:05.342" v="365"/>
          <ac:spMkLst>
            <pc:docMk/>
            <pc:sldMk cId="4094608538" sldId="3748"/>
            <ac:spMk id="7" creationId="{98842237-E7B8-DBC1-5FDD-4098330B46EF}"/>
          </ac:spMkLst>
        </pc:spChg>
        <pc:spChg chg="add mod">
          <ac:chgData name="Magdalena Czerwińska" userId="fb23a241-1f9f-4166-a206-d21d60a63aa3" providerId="ADAL" clId="{F173B441-E8C1-42E4-9586-E05DE78989CE}" dt="2022-11-15T13:54:05.342" v="365"/>
          <ac:spMkLst>
            <pc:docMk/>
            <pc:sldMk cId="4094608538" sldId="3748"/>
            <ac:spMk id="8" creationId="{29DE3E46-E8E7-CBA8-9D36-B0D8628B529C}"/>
          </ac:spMkLst>
        </pc:spChg>
        <pc:spChg chg="mod">
          <ac:chgData name="Magdalena Czerwińska" userId="fb23a241-1f9f-4166-a206-d21d60a63aa3" providerId="ADAL" clId="{F173B441-E8C1-42E4-9586-E05DE78989CE}" dt="2022-11-15T13:54:17.244" v="367" actId="1076"/>
          <ac:spMkLst>
            <pc:docMk/>
            <pc:sldMk cId="4094608538" sldId="3748"/>
            <ac:spMk id="46" creationId="{E5A9DF63-9032-46E5-9D1A-B894508F315C}"/>
          </ac:spMkLst>
        </pc:spChg>
        <pc:spChg chg="del">
          <ac:chgData name="Magdalena Czerwińska" userId="fb23a241-1f9f-4166-a206-d21d60a63aa3" providerId="ADAL" clId="{F173B441-E8C1-42E4-9586-E05DE78989CE}" dt="2022-11-15T13:53:54.901" v="364" actId="478"/>
          <ac:spMkLst>
            <pc:docMk/>
            <pc:sldMk cId="4094608538" sldId="3748"/>
            <ac:spMk id="47" creationId="{1CF2B865-52FA-4AF1-9CA8-5CA4B1D45631}"/>
          </ac:spMkLst>
        </pc:spChg>
        <pc:spChg chg="del">
          <ac:chgData name="Magdalena Czerwińska" userId="fb23a241-1f9f-4166-a206-d21d60a63aa3" providerId="ADAL" clId="{F173B441-E8C1-42E4-9586-E05DE78989CE}" dt="2022-11-15T13:53:54.901" v="364" actId="478"/>
          <ac:spMkLst>
            <pc:docMk/>
            <pc:sldMk cId="4094608538" sldId="3748"/>
            <ac:spMk id="48" creationId="{52311B54-5ED2-4759-9CA5-FFABE898FB32}"/>
          </ac:spMkLst>
        </pc:spChg>
        <pc:spChg chg="del">
          <ac:chgData name="Magdalena Czerwińska" userId="fb23a241-1f9f-4166-a206-d21d60a63aa3" providerId="ADAL" clId="{F173B441-E8C1-42E4-9586-E05DE78989CE}" dt="2022-11-15T13:53:54.901" v="364" actId="478"/>
          <ac:spMkLst>
            <pc:docMk/>
            <pc:sldMk cId="4094608538" sldId="3748"/>
            <ac:spMk id="53" creationId="{1560F1EB-FBC7-49C3-ACB8-CFFBFFA9108F}"/>
          </ac:spMkLst>
        </pc:spChg>
        <pc:spChg chg="del">
          <ac:chgData name="Magdalena Czerwińska" userId="fb23a241-1f9f-4166-a206-d21d60a63aa3" providerId="ADAL" clId="{F173B441-E8C1-42E4-9586-E05DE78989CE}" dt="2022-11-15T13:53:54.901" v="364" actId="478"/>
          <ac:spMkLst>
            <pc:docMk/>
            <pc:sldMk cId="4094608538" sldId="3748"/>
            <ac:spMk id="54" creationId="{C9FA6B42-96F6-46DF-B1C1-A19C6F2A1180}"/>
          </ac:spMkLst>
        </pc:spChg>
        <pc:graphicFrameChg chg="mod">
          <ac:chgData name="Magdalena Czerwińska" userId="fb23a241-1f9f-4166-a206-d21d60a63aa3" providerId="ADAL" clId="{F173B441-E8C1-42E4-9586-E05DE78989CE}" dt="2022-11-15T13:57:46.966" v="418" actId="207"/>
          <ac:graphicFrameMkLst>
            <pc:docMk/>
            <pc:sldMk cId="4094608538" sldId="3748"/>
            <ac:graphicFrameMk id="4" creationId="{8E07B956-BC45-4F2C-8800-31F6039C4079}"/>
          </ac:graphicFrameMkLst>
        </pc:graphicFrameChg>
        <pc:graphicFrameChg chg="mod">
          <ac:chgData name="Magdalena Czerwińska" userId="fb23a241-1f9f-4166-a206-d21d60a63aa3" providerId="ADAL" clId="{F173B441-E8C1-42E4-9586-E05DE78989CE}" dt="2022-11-15T13:57:52.983" v="420" actId="207"/>
          <ac:graphicFrameMkLst>
            <pc:docMk/>
            <pc:sldMk cId="4094608538" sldId="3748"/>
            <ac:graphicFrameMk id="24" creationId="{987A0174-D9E3-429F-9CC7-3369E4D5E554}"/>
          </ac:graphicFrameMkLst>
        </pc:graphicFrameChg>
        <pc:graphicFrameChg chg="mod">
          <ac:chgData name="Magdalena Czerwińska" userId="fb23a241-1f9f-4166-a206-d21d60a63aa3" providerId="ADAL" clId="{F173B441-E8C1-42E4-9586-E05DE78989CE}" dt="2022-11-15T13:57:56.334" v="421" actId="207"/>
          <ac:graphicFrameMkLst>
            <pc:docMk/>
            <pc:sldMk cId="4094608538" sldId="3748"/>
            <ac:graphicFrameMk id="25" creationId="{86ED26CC-7BB6-446A-A6A1-CE3F4592E3F3}"/>
          </ac:graphicFrameMkLst>
        </pc:graphicFrameChg>
        <pc:graphicFrameChg chg="mod ord">
          <ac:chgData name="Magdalena Czerwińska" userId="fb23a241-1f9f-4166-a206-d21d60a63aa3" providerId="ADAL" clId="{F173B441-E8C1-42E4-9586-E05DE78989CE}" dt="2022-11-15T13:57:44.781" v="417" actId="207"/>
          <ac:graphicFrameMkLst>
            <pc:docMk/>
            <pc:sldMk cId="4094608538" sldId="3748"/>
            <ac:graphicFrameMk id="55" creationId="{A4F5802D-3872-4C43-88CF-FAC2E94DAACA}"/>
          </ac:graphicFrameMkLst>
        </pc:graphicFrameChg>
      </pc:sldChg>
      <pc:sldChg chg="delSp modSp mod">
        <pc:chgData name="Magdalena Czerwińska" userId="fb23a241-1f9f-4166-a206-d21d60a63aa3" providerId="ADAL" clId="{F173B441-E8C1-42E4-9586-E05DE78989CE}" dt="2022-11-15T14:02:20.499" v="468"/>
        <pc:sldMkLst>
          <pc:docMk/>
          <pc:sldMk cId="3948543263" sldId="3749"/>
        </pc:sldMkLst>
        <pc:spChg chg="del">
          <ac:chgData name="Magdalena Czerwińska" userId="fb23a241-1f9f-4166-a206-d21d60a63aa3" providerId="ADAL" clId="{F173B441-E8C1-42E4-9586-E05DE78989CE}" dt="2022-11-15T14:01:02.860" v="451" actId="478"/>
          <ac:spMkLst>
            <pc:docMk/>
            <pc:sldMk cId="3948543263" sldId="3749"/>
            <ac:spMk id="2" creationId="{84716FB1-7637-E561-72D4-922C3738A515}"/>
          </ac:spMkLst>
        </pc:spChg>
        <pc:spChg chg="mod">
          <ac:chgData name="Magdalena Czerwińska" userId="fb23a241-1f9f-4166-a206-d21d60a63aa3" providerId="ADAL" clId="{F173B441-E8C1-42E4-9586-E05DE78989CE}" dt="2022-11-15T14:01:14.283" v="457" actId="20577"/>
          <ac:spMkLst>
            <pc:docMk/>
            <pc:sldMk cId="3948543263" sldId="3749"/>
            <ac:spMk id="12" creationId="{16FCEB30-F8A1-4B81-A475-DA81370CC7AE}"/>
          </ac:spMkLst>
        </pc:spChg>
        <pc:spChg chg="mod">
          <ac:chgData name="Magdalena Czerwińska" userId="fb23a241-1f9f-4166-a206-d21d60a63aa3" providerId="ADAL" clId="{F173B441-E8C1-42E4-9586-E05DE78989CE}" dt="2022-11-15T14:01:06.853" v="453" actId="13926"/>
          <ac:spMkLst>
            <pc:docMk/>
            <pc:sldMk cId="3948543263" sldId="3749"/>
            <ac:spMk id="13" creationId="{933A7089-36BD-48D3-B926-C65291971AFC}"/>
          </ac:spMkLst>
        </pc:spChg>
        <pc:spChg chg="mod">
          <ac:chgData name="Magdalena Czerwińska" userId="fb23a241-1f9f-4166-a206-d21d60a63aa3" providerId="ADAL" clId="{F173B441-E8C1-42E4-9586-E05DE78989CE}" dt="2022-11-15T14:02:20.499" v="468"/>
          <ac:spMkLst>
            <pc:docMk/>
            <pc:sldMk cId="3948543263" sldId="3749"/>
            <ac:spMk id="14" creationId="{D82EDA99-16E9-45CC-8BF4-81AA8FA50B51}"/>
          </ac:spMkLst>
        </pc:spChg>
        <pc:spChg chg="mod">
          <ac:chgData name="Magdalena Czerwińska" userId="fb23a241-1f9f-4166-a206-d21d60a63aa3" providerId="ADAL" clId="{F173B441-E8C1-42E4-9586-E05DE78989CE}" dt="2022-11-15T14:01:04.960" v="452" actId="13926"/>
          <ac:spMkLst>
            <pc:docMk/>
            <pc:sldMk cId="3948543263" sldId="3749"/>
            <ac:spMk id="27" creationId="{168E088A-9920-4870-B4F7-3F2F7D54371C}"/>
          </ac:spMkLst>
        </pc:spChg>
        <pc:spChg chg="mod">
          <ac:chgData name="Magdalena Czerwińska" userId="fb23a241-1f9f-4166-a206-d21d60a63aa3" providerId="ADAL" clId="{F173B441-E8C1-42E4-9586-E05DE78989CE}" dt="2022-11-15T14:01:10.774" v="455" actId="20577"/>
          <ac:spMkLst>
            <pc:docMk/>
            <pc:sldMk cId="3948543263" sldId="3749"/>
            <ac:spMk id="54" creationId="{C9FA6B42-96F6-46DF-B1C1-A19C6F2A1180}"/>
          </ac:spMkLst>
        </pc:spChg>
      </pc:sldChg>
      <pc:sldChg chg="del">
        <pc:chgData name="Magdalena Czerwińska" userId="fb23a241-1f9f-4166-a206-d21d60a63aa3" providerId="ADAL" clId="{F173B441-E8C1-42E4-9586-E05DE78989CE}" dt="2022-11-15T15:59:22.913" v="2250" actId="47"/>
        <pc:sldMkLst>
          <pc:docMk/>
          <pc:sldMk cId="1662024425" sldId="3751"/>
        </pc:sldMkLst>
      </pc:sldChg>
      <pc:sldChg chg="del">
        <pc:chgData name="Magdalena Czerwińska" userId="fb23a241-1f9f-4166-a206-d21d60a63aa3" providerId="ADAL" clId="{F173B441-E8C1-42E4-9586-E05DE78989CE}" dt="2022-11-15T15:58:46.064" v="2248" actId="47"/>
        <pc:sldMkLst>
          <pc:docMk/>
          <pc:sldMk cId="2348365522" sldId="3755"/>
        </pc:sldMkLst>
      </pc:sldChg>
      <pc:sldChg chg="del">
        <pc:chgData name="Magdalena Czerwińska" userId="fb23a241-1f9f-4166-a206-d21d60a63aa3" providerId="ADAL" clId="{F173B441-E8C1-42E4-9586-E05DE78989CE}" dt="2022-11-15T15:58:47.089" v="2249" actId="47"/>
        <pc:sldMkLst>
          <pc:docMk/>
          <pc:sldMk cId="3329551727" sldId="3756"/>
        </pc:sldMkLst>
      </pc:sldChg>
      <pc:sldChg chg="addSp modSp">
        <pc:chgData name="Magdalena Czerwińska" userId="fb23a241-1f9f-4166-a206-d21d60a63aa3" providerId="ADAL" clId="{F173B441-E8C1-42E4-9586-E05DE78989CE}" dt="2022-11-15T13:17:15.290" v="12"/>
        <pc:sldMkLst>
          <pc:docMk/>
          <pc:sldMk cId="1485099422" sldId="3758"/>
        </pc:sldMkLst>
        <pc:spChg chg="add mod">
          <ac:chgData name="Magdalena Czerwińska" userId="fb23a241-1f9f-4166-a206-d21d60a63aa3" providerId="ADAL" clId="{F173B441-E8C1-42E4-9586-E05DE78989CE}" dt="2022-11-15T13:17:15.290" v="12"/>
          <ac:spMkLst>
            <pc:docMk/>
            <pc:sldMk cId="1485099422" sldId="3758"/>
            <ac:spMk id="2" creationId="{C13A7D56-9B93-EB2F-6B01-6A612A235A9B}"/>
          </ac:spMkLst>
        </pc:spChg>
      </pc:sldChg>
      <pc:sldChg chg="modSp mod">
        <pc:chgData name="Magdalena Czerwińska" userId="fb23a241-1f9f-4166-a206-d21d60a63aa3" providerId="ADAL" clId="{F173B441-E8C1-42E4-9586-E05DE78989CE}" dt="2022-11-15T14:00:43.517" v="450" actId="20577"/>
        <pc:sldMkLst>
          <pc:docMk/>
          <pc:sldMk cId="885872417" sldId="3775"/>
        </pc:sldMkLst>
        <pc:spChg chg="mod">
          <ac:chgData name="Magdalena Czerwińska" userId="fb23a241-1f9f-4166-a206-d21d60a63aa3" providerId="ADAL" clId="{F173B441-E8C1-42E4-9586-E05DE78989CE}" dt="2022-11-15T14:00:43.517" v="450" actId="20577"/>
          <ac:spMkLst>
            <pc:docMk/>
            <pc:sldMk cId="885872417" sldId="3775"/>
            <ac:spMk id="5" creationId="{1983AFA0-68D7-4626-A3B6-F4342623D71F}"/>
          </ac:spMkLst>
        </pc:spChg>
      </pc:sldChg>
      <pc:sldChg chg="modSp mod">
        <pc:chgData name="Magdalena Czerwińska" userId="fb23a241-1f9f-4166-a206-d21d60a63aa3" providerId="ADAL" clId="{F173B441-E8C1-42E4-9586-E05DE78989CE}" dt="2022-11-15T14:00:08.497" v="441" actId="20577"/>
        <pc:sldMkLst>
          <pc:docMk/>
          <pc:sldMk cId="2001584945" sldId="3776"/>
        </pc:sldMkLst>
        <pc:spChg chg="mod">
          <ac:chgData name="Magdalena Czerwińska" userId="fb23a241-1f9f-4166-a206-d21d60a63aa3" providerId="ADAL" clId="{F173B441-E8C1-42E4-9586-E05DE78989CE}" dt="2022-11-15T14:00:05.425" v="439" actId="20577"/>
          <ac:spMkLst>
            <pc:docMk/>
            <pc:sldMk cId="2001584945" sldId="3776"/>
            <ac:spMk id="5" creationId="{1983AFA0-68D7-4626-A3B6-F4342623D71F}"/>
          </ac:spMkLst>
        </pc:spChg>
        <pc:spChg chg="mod">
          <ac:chgData name="Magdalena Czerwińska" userId="fb23a241-1f9f-4166-a206-d21d60a63aa3" providerId="ADAL" clId="{F173B441-E8C1-42E4-9586-E05DE78989CE}" dt="2022-11-15T14:00:08.497" v="441" actId="20577"/>
          <ac:spMkLst>
            <pc:docMk/>
            <pc:sldMk cId="2001584945" sldId="3776"/>
            <ac:spMk id="16" creationId="{525F17A2-3C6A-46AA-AA16-3C34AA28D71F}"/>
          </ac:spMkLst>
        </pc:spChg>
      </pc:sldChg>
      <pc:sldChg chg="modSp">
        <pc:chgData name="Magdalena Czerwińska" userId="fb23a241-1f9f-4166-a206-d21d60a63aa3" providerId="ADAL" clId="{F173B441-E8C1-42E4-9586-E05DE78989CE}" dt="2022-11-15T14:09:47.938" v="676" actId="207"/>
        <pc:sldMkLst>
          <pc:docMk/>
          <pc:sldMk cId="2868235782" sldId="3777"/>
        </pc:sldMkLst>
        <pc:graphicFrameChg chg="mod">
          <ac:chgData name="Magdalena Czerwińska" userId="fb23a241-1f9f-4166-a206-d21d60a63aa3" providerId="ADAL" clId="{F173B441-E8C1-42E4-9586-E05DE78989CE}" dt="2022-11-15T14:09:47.938" v="676" actId="207"/>
          <ac:graphicFrameMkLst>
            <pc:docMk/>
            <pc:sldMk cId="2868235782" sldId="3777"/>
            <ac:graphicFrameMk id="12" creationId="{BA866BD8-F002-472C-90C2-307410F57911}"/>
          </ac:graphicFrameMkLst>
        </pc:graphicFrameChg>
      </pc:sldChg>
      <pc:sldChg chg="modSp mod">
        <pc:chgData name="Magdalena Czerwińska" userId="fb23a241-1f9f-4166-a206-d21d60a63aa3" providerId="ADAL" clId="{F173B441-E8C1-42E4-9586-E05DE78989CE}" dt="2022-11-15T14:10:12.796" v="679" actId="207"/>
        <pc:sldMkLst>
          <pc:docMk/>
          <pc:sldMk cId="621293504" sldId="3778"/>
        </pc:sldMkLst>
        <pc:graphicFrameChg chg="modGraphic">
          <ac:chgData name="Magdalena Czerwińska" userId="fb23a241-1f9f-4166-a206-d21d60a63aa3" providerId="ADAL" clId="{F173B441-E8C1-42E4-9586-E05DE78989CE}" dt="2022-11-15T14:10:07.482" v="678" actId="207"/>
          <ac:graphicFrameMkLst>
            <pc:docMk/>
            <pc:sldMk cId="621293504" sldId="3778"/>
            <ac:graphicFrameMk id="13" creationId="{9A462F87-12A0-4405-B3CB-67BA015D7CCD}"/>
          </ac:graphicFrameMkLst>
        </pc:graphicFrameChg>
        <pc:graphicFrameChg chg="modGraphic">
          <ac:chgData name="Magdalena Czerwińska" userId="fb23a241-1f9f-4166-a206-d21d60a63aa3" providerId="ADAL" clId="{F173B441-E8C1-42E4-9586-E05DE78989CE}" dt="2022-11-15T14:10:12.796" v="679" actId="207"/>
          <ac:graphicFrameMkLst>
            <pc:docMk/>
            <pc:sldMk cId="621293504" sldId="3778"/>
            <ac:graphicFrameMk id="18" creationId="{C8D41816-DF97-413F-BC28-62B633DB93AE}"/>
          </ac:graphicFrameMkLst>
        </pc:graphicFrameChg>
      </pc:sldChg>
      <pc:sldChg chg="delSp modSp mod">
        <pc:chgData name="Magdalena Czerwińska" userId="fb23a241-1f9f-4166-a206-d21d60a63aa3" providerId="ADAL" clId="{F173B441-E8C1-42E4-9586-E05DE78989CE}" dt="2022-11-15T14:10:42.992" v="684" actId="1076"/>
        <pc:sldMkLst>
          <pc:docMk/>
          <pc:sldMk cId="1301570074" sldId="3780"/>
        </pc:sldMkLst>
        <pc:spChg chg="del">
          <ac:chgData name="Magdalena Czerwińska" userId="fb23a241-1f9f-4166-a206-d21d60a63aa3" providerId="ADAL" clId="{F173B441-E8C1-42E4-9586-E05DE78989CE}" dt="2022-11-15T14:03:25.686" v="477" actId="478"/>
          <ac:spMkLst>
            <pc:docMk/>
            <pc:sldMk cId="1301570074" sldId="3780"/>
            <ac:spMk id="2" creationId="{6395C988-C1D3-4433-93A2-CAFE5AA04B83}"/>
          </ac:spMkLst>
        </pc:spChg>
        <pc:spChg chg="mod">
          <ac:chgData name="Magdalena Czerwińska" userId="fb23a241-1f9f-4166-a206-d21d60a63aa3" providerId="ADAL" clId="{F173B441-E8C1-42E4-9586-E05DE78989CE}" dt="2022-11-15T14:08:05.505" v="654" actId="404"/>
          <ac:spMkLst>
            <pc:docMk/>
            <pc:sldMk cId="1301570074" sldId="3780"/>
            <ac:spMk id="6" creationId="{50C8644F-9490-4D1F-82B5-B104A13C4BBA}"/>
          </ac:spMkLst>
        </pc:spChg>
        <pc:spChg chg="del">
          <ac:chgData name="Magdalena Czerwińska" userId="fb23a241-1f9f-4166-a206-d21d60a63aa3" providerId="ADAL" clId="{F173B441-E8C1-42E4-9586-E05DE78989CE}" dt="2022-11-15T14:03:46.923" v="483" actId="478"/>
          <ac:spMkLst>
            <pc:docMk/>
            <pc:sldMk cId="1301570074" sldId="3780"/>
            <ac:spMk id="10" creationId="{2BF9A93F-874D-44B4-AAAD-F890B9A2D33D}"/>
          </ac:spMkLst>
        </pc:spChg>
        <pc:spChg chg="mod">
          <ac:chgData name="Magdalena Czerwińska" userId="fb23a241-1f9f-4166-a206-d21d60a63aa3" providerId="ADAL" clId="{F173B441-E8C1-42E4-9586-E05DE78989CE}" dt="2022-11-15T14:08:27.986" v="660" actId="14100"/>
          <ac:spMkLst>
            <pc:docMk/>
            <pc:sldMk cId="1301570074" sldId="3780"/>
            <ac:spMk id="13" creationId="{9A3D2310-430E-423A-94DC-66F902CD4408}"/>
          </ac:spMkLst>
        </pc:spChg>
        <pc:spChg chg="mod">
          <ac:chgData name="Magdalena Czerwińska" userId="fb23a241-1f9f-4166-a206-d21d60a63aa3" providerId="ADAL" clId="{F173B441-E8C1-42E4-9586-E05DE78989CE}" dt="2022-11-15T14:10:41.280" v="683" actId="1076"/>
          <ac:spMkLst>
            <pc:docMk/>
            <pc:sldMk cId="1301570074" sldId="3780"/>
            <ac:spMk id="14" creationId="{858EEBC4-949A-4339-88E4-0CA0339CFB6D}"/>
          </ac:spMkLst>
        </pc:spChg>
        <pc:spChg chg="mod">
          <ac:chgData name="Magdalena Czerwińska" userId="fb23a241-1f9f-4166-a206-d21d60a63aa3" providerId="ADAL" clId="{F173B441-E8C1-42E4-9586-E05DE78989CE}" dt="2022-11-15T14:08:32.024" v="661" actId="1076"/>
          <ac:spMkLst>
            <pc:docMk/>
            <pc:sldMk cId="1301570074" sldId="3780"/>
            <ac:spMk id="27" creationId="{03F771C5-C929-43E9-8E7A-EBEBD83C9A69}"/>
          </ac:spMkLst>
        </pc:spChg>
        <pc:graphicFrameChg chg="mod modGraphic">
          <ac:chgData name="Magdalena Czerwińska" userId="fb23a241-1f9f-4166-a206-d21d60a63aa3" providerId="ADAL" clId="{F173B441-E8C1-42E4-9586-E05DE78989CE}" dt="2022-11-15T14:10:33.013" v="682" actId="207"/>
          <ac:graphicFrameMkLst>
            <pc:docMk/>
            <pc:sldMk cId="1301570074" sldId="3780"/>
            <ac:graphicFrameMk id="11" creationId="{C2BBAD23-8C0E-464F-AF83-DB73DC121590}"/>
          </ac:graphicFrameMkLst>
        </pc:graphicFrameChg>
        <pc:picChg chg="mod">
          <ac:chgData name="Magdalena Czerwińska" userId="fb23a241-1f9f-4166-a206-d21d60a63aa3" providerId="ADAL" clId="{F173B441-E8C1-42E4-9586-E05DE78989CE}" dt="2022-11-15T14:10:42.992" v="684" actId="1076"/>
          <ac:picMkLst>
            <pc:docMk/>
            <pc:sldMk cId="1301570074" sldId="3780"/>
            <ac:picMk id="49" creationId="{3CE16084-1504-4809-975E-BA6E321DC49E}"/>
          </ac:picMkLst>
        </pc:picChg>
      </pc:sldChg>
      <pc:sldChg chg="delSp modSp del mod">
        <pc:chgData name="Magdalena Czerwińska" userId="fb23a241-1f9f-4166-a206-d21d60a63aa3" providerId="ADAL" clId="{F173B441-E8C1-42E4-9586-E05DE78989CE}" dt="2022-11-15T14:17:57.026" v="956" actId="47"/>
        <pc:sldMkLst>
          <pc:docMk/>
          <pc:sldMk cId="4018976118" sldId="3784"/>
        </pc:sldMkLst>
        <pc:spChg chg="del">
          <ac:chgData name="Magdalena Czerwińska" userId="fb23a241-1f9f-4166-a206-d21d60a63aa3" providerId="ADAL" clId="{F173B441-E8C1-42E4-9586-E05DE78989CE}" dt="2022-11-15T14:11:04.010" v="685" actId="478"/>
          <ac:spMkLst>
            <pc:docMk/>
            <pc:sldMk cId="4018976118" sldId="3784"/>
            <ac:spMk id="2" creationId="{56B64A1C-309D-A1D1-0B19-0652C317B9F2}"/>
          </ac:spMkLst>
        </pc:spChg>
        <pc:spChg chg="mod">
          <ac:chgData name="Magdalena Czerwińska" userId="fb23a241-1f9f-4166-a206-d21d60a63aa3" providerId="ADAL" clId="{F173B441-E8C1-42E4-9586-E05DE78989CE}" dt="2022-11-15T14:11:06.871" v="686" actId="13926"/>
          <ac:spMkLst>
            <pc:docMk/>
            <pc:sldMk cId="4018976118" sldId="3784"/>
            <ac:spMk id="27" creationId="{03F771C5-C929-43E9-8E7A-EBEBD83C9A69}"/>
          </ac:spMkLst>
        </pc:spChg>
      </pc:sldChg>
      <pc:sldChg chg="del">
        <pc:chgData name="Magdalena Czerwińska" userId="fb23a241-1f9f-4166-a206-d21d60a63aa3" providerId="ADAL" clId="{F173B441-E8C1-42E4-9586-E05DE78989CE}" dt="2022-11-15T14:52:17.784" v="1345" actId="47"/>
        <pc:sldMkLst>
          <pc:docMk/>
          <pc:sldMk cId="429990597" sldId="3792"/>
        </pc:sldMkLst>
      </pc:sldChg>
      <pc:sldChg chg="del">
        <pc:chgData name="Magdalena Czerwińska" userId="fb23a241-1f9f-4166-a206-d21d60a63aa3" providerId="ADAL" clId="{F173B441-E8C1-42E4-9586-E05DE78989CE}" dt="2022-11-15T14:52:16.667" v="1344" actId="47"/>
        <pc:sldMkLst>
          <pc:docMk/>
          <pc:sldMk cId="1476101706" sldId="3793"/>
        </pc:sldMkLst>
      </pc:sldChg>
      <pc:sldChg chg="ord">
        <pc:chgData name="Magdalena Czerwińska" userId="fb23a241-1f9f-4166-a206-d21d60a63aa3" providerId="ADAL" clId="{F173B441-E8C1-42E4-9586-E05DE78989CE}" dt="2022-11-15T14:55:48.183" v="1364"/>
        <pc:sldMkLst>
          <pc:docMk/>
          <pc:sldMk cId="2314429153" sldId="3796"/>
        </pc:sldMkLst>
      </pc:sldChg>
      <pc:sldChg chg="del">
        <pc:chgData name="Magdalena Czerwińska" userId="fb23a241-1f9f-4166-a206-d21d60a63aa3" providerId="ADAL" clId="{F173B441-E8C1-42E4-9586-E05DE78989CE}" dt="2022-11-15T14:55:39.142" v="1359" actId="47"/>
        <pc:sldMkLst>
          <pc:docMk/>
          <pc:sldMk cId="1514195528" sldId="3797"/>
        </pc:sldMkLst>
      </pc:sldChg>
      <pc:sldChg chg="del">
        <pc:chgData name="Magdalena Czerwińska" userId="fb23a241-1f9f-4166-a206-d21d60a63aa3" providerId="ADAL" clId="{F173B441-E8C1-42E4-9586-E05DE78989CE}" dt="2022-11-15T14:55:37.269" v="1358" actId="47"/>
        <pc:sldMkLst>
          <pc:docMk/>
          <pc:sldMk cId="3631638562" sldId="3798"/>
        </pc:sldMkLst>
      </pc:sldChg>
      <pc:sldChg chg="modSp mod">
        <pc:chgData name="Magdalena Czerwińska" userId="fb23a241-1f9f-4166-a206-d21d60a63aa3" providerId="ADAL" clId="{F173B441-E8C1-42E4-9586-E05DE78989CE}" dt="2022-11-15T14:59:29.238" v="1425"/>
        <pc:sldMkLst>
          <pc:docMk/>
          <pc:sldMk cId="2290700940" sldId="3800"/>
        </pc:sldMkLst>
        <pc:spChg chg="mod">
          <ac:chgData name="Magdalena Czerwińska" userId="fb23a241-1f9f-4166-a206-d21d60a63aa3" providerId="ADAL" clId="{F173B441-E8C1-42E4-9586-E05DE78989CE}" dt="2022-11-15T14:59:29.238" v="1425"/>
          <ac:spMkLst>
            <pc:docMk/>
            <pc:sldMk cId="2290700940" sldId="3800"/>
            <ac:spMk id="50" creationId="{74BD4005-5F1C-4968-9E17-97073B105BCE}"/>
          </ac:spMkLst>
        </pc:spChg>
      </pc:sldChg>
      <pc:sldChg chg="del">
        <pc:chgData name="Magdalena Czerwińska" userId="fb23a241-1f9f-4166-a206-d21d60a63aa3" providerId="ADAL" clId="{F173B441-E8C1-42E4-9586-E05DE78989CE}" dt="2022-11-15T14:59:13.373" v="1424" actId="47"/>
        <pc:sldMkLst>
          <pc:docMk/>
          <pc:sldMk cId="3821641610" sldId="3802"/>
        </pc:sldMkLst>
      </pc:sldChg>
      <pc:sldChg chg="del">
        <pc:chgData name="Magdalena Czerwińska" userId="fb23a241-1f9f-4166-a206-d21d60a63aa3" providerId="ADAL" clId="{F173B441-E8C1-42E4-9586-E05DE78989CE}" dt="2022-11-15T14:58:44.631" v="1423" actId="47"/>
        <pc:sldMkLst>
          <pc:docMk/>
          <pc:sldMk cId="3229418335" sldId="3803"/>
        </pc:sldMkLst>
      </pc:sldChg>
      <pc:sldChg chg="modSp mod">
        <pc:chgData name="Magdalena Czerwińska" userId="fb23a241-1f9f-4166-a206-d21d60a63aa3" providerId="ADAL" clId="{F173B441-E8C1-42E4-9586-E05DE78989CE}" dt="2022-11-15T15:29:28.560" v="1844" actId="20577"/>
        <pc:sldMkLst>
          <pc:docMk/>
          <pc:sldMk cId="4125154968" sldId="3809"/>
        </pc:sldMkLst>
        <pc:spChg chg="mod">
          <ac:chgData name="Magdalena Czerwińska" userId="fb23a241-1f9f-4166-a206-d21d60a63aa3" providerId="ADAL" clId="{F173B441-E8C1-42E4-9586-E05DE78989CE}" dt="2022-11-15T15:19:01.609" v="1639" actId="20577"/>
          <ac:spMkLst>
            <pc:docMk/>
            <pc:sldMk cId="4125154968" sldId="3809"/>
            <ac:spMk id="4" creationId="{001CDAA3-96F0-49E1-B674-331FCD7ABB41}"/>
          </ac:spMkLst>
        </pc:spChg>
        <pc:spChg chg="mod">
          <ac:chgData name="Magdalena Czerwińska" userId="fb23a241-1f9f-4166-a206-d21d60a63aa3" providerId="ADAL" clId="{F173B441-E8C1-42E4-9586-E05DE78989CE}" dt="2022-11-15T15:29:28.560" v="1844" actId="20577"/>
          <ac:spMkLst>
            <pc:docMk/>
            <pc:sldMk cId="4125154968" sldId="3809"/>
            <ac:spMk id="6" creationId="{94F86E67-3702-43C4-B39A-5E10D1775E9E}"/>
          </ac:spMkLst>
        </pc:spChg>
      </pc:sldChg>
      <pc:sldChg chg="modSp mod">
        <pc:chgData name="Magdalena Czerwińska" userId="fb23a241-1f9f-4166-a206-d21d60a63aa3" providerId="ADAL" clId="{F173B441-E8C1-42E4-9586-E05DE78989CE}" dt="2022-11-15T15:59:30.739" v="2253"/>
        <pc:sldMkLst>
          <pc:docMk/>
          <pc:sldMk cId="361339062" sldId="3810"/>
        </pc:sldMkLst>
        <pc:spChg chg="mod">
          <ac:chgData name="Magdalena Czerwińska" userId="fb23a241-1f9f-4166-a206-d21d60a63aa3" providerId="ADAL" clId="{F173B441-E8C1-42E4-9586-E05DE78989CE}" dt="2022-11-15T15:59:30.739" v="2253"/>
          <ac:spMkLst>
            <pc:docMk/>
            <pc:sldMk cId="361339062" sldId="3810"/>
            <ac:spMk id="8" creationId="{8CFE94D3-BA68-4D35-864F-0C7A3AE08FE7}"/>
          </ac:spMkLst>
        </pc:spChg>
      </pc:sldChg>
      <pc:sldChg chg="modSp mod">
        <pc:chgData name="Magdalena Czerwińska" userId="fb23a241-1f9f-4166-a206-d21d60a63aa3" providerId="ADAL" clId="{F173B441-E8C1-42E4-9586-E05DE78989CE}" dt="2022-11-15T15:59:33.371" v="2254"/>
        <pc:sldMkLst>
          <pc:docMk/>
          <pc:sldMk cId="3468378115" sldId="3811"/>
        </pc:sldMkLst>
        <pc:spChg chg="mod">
          <ac:chgData name="Magdalena Czerwińska" userId="fb23a241-1f9f-4166-a206-d21d60a63aa3" providerId="ADAL" clId="{F173B441-E8C1-42E4-9586-E05DE78989CE}" dt="2022-11-15T15:59:33.371" v="2254"/>
          <ac:spMkLst>
            <pc:docMk/>
            <pc:sldMk cId="3468378115" sldId="3811"/>
            <ac:spMk id="52" creationId="{83DBFFFA-71B4-4457-9C6D-5331F0F3078C}"/>
          </ac:spMkLst>
        </pc:spChg>
      </pc:sldChg>
      <pc:sldChg chg="modSp mod">
        <pc:chgData name="Magdalena Czerwińska" userId="fb23a241-1f9f-4166-a206-d21d60a63aa3" providerId="ADAL" clId="{F173B441-E8C1-42E4-9586-E05DE78989CE}" dt="2022-11-15T15:59:35.680" v="2255"/>
        <pc:sldMkLst>
          <pc:docMk/>
          <pc:sldMk cId="1529688943" sldId="3812"/>
        </pc:sldMkLst>
        <pc:spChg chg="mod">
          <ac:chgData name="Magdalena Czerwińska" userId="fb23a241-1f9f-4166-a206-d21d60a63aa3" providerId="ADAL" clId="{F173B441-E8C1-42E4-9586-E05DE78989CE}" dt="2022-11-15T15:59:35.680" v="2255"/>
          <ac:spMkLst>
            <pc:docMk/>
            <pc:sldMk cId="1529688943" sldId="3812"/>
            <ac:spMk id="8" creationId="{9E2081A0-4A25-43DC-B538-27EABDFA17CE}"/>
          </ac:spMkLst>
        </pc:spChg>
      </pc:sldChg>
      <pc:sldChg chg="del">
        <pc:chgData name="Magdalena Czerwińska" userId="fb23a241-1f9f-4166-a206-d21d60a63aa3" providerId="ADAL" clId="{F173B441-E8C1-42E4-9586-E05DE78989CE}" dt="2022-11-15T15:05:16.083" v="1447" actId="47"/>
        <pc:sldMkLst>
          <pc:docMk/>
          <pc:sldMk cId="1267356297" sldId="3813"/>
        </pc:sldMkLst>
      </pc:sldChg>
      <pc:sldChg chg="del">
        <pc:chgData name="Magdalena Czerwińska" userId="fb23a241-1f9f-4166-a206-d21d60a63aa3" providerId="ADAL" clId="{F173B441-E8C1-42E4-9586-E05DE78989CE}" dt="2022-11-15T15:05:08.568" v="1446" actId="47"/>
        <pc:sldMkLst>
          <pc:docMk/>
          <pc:sldMk cId="2283603200" sldId="3814"/>
        </pc:sldMkLst>
      </pc:sldChg>
      <pc:sldChg chg="modSp mod">
        <pc:chgData name="Magdalena Czerwińska" userId="fb23a241-1f9f-4166-a206-d21d60a63aa3" providerId="ADAL" clId="{F173B441-E8C1-42E4-9586-E05DE78989CE}" dt="2022-11-15T15:59:27.137" v="2252" actId="20577"/>
        <pc:sldMkLst>
          <pc:docMk/>
          <pc:sldMk cId="364793767" sldId="3815"/>
        </pc:sldMkLst>
        <pc:spChg chg="mod">
          <ac:chgData name="Magdalena Czerwińska" userId="fb23a241-1f9f-4166-a206-d21d60a63aa3" providerId="ADAL" clId="{F173B441-E8C1-42E4-9586-E05DE78989CE}" dt="2022-11-15T15:59:27.137" v="2252" actId="20577"/>
          <ac:spMkLst>
            <pc:docMk/>
            <pc:sldMk cId="364793767" sldId="3815"/>
            <ac:spMk id="4" creationId="{001CDAA3-96F0-49E1-B674-331FCD7ABB41}"/>
          </ac:spMkLst>
        </pc:spChg>
      </pc:sldChg>
      <pc:sldChg chg="addSp delSp modSp mod">
        <pc:chgData name="Magdalena Czerwińska" userId="fb23a241-1f9f-4166-a206-d21d60a63aa3" providerId="ADAL" clId="{F173B441-E8C1-42E4-9586-E05DE78989CE}" dt="2022-11-15T15:18:56.192" v="1637" actId="20577"/>
        <pc:sldMkLst>
          <pc:docMk/>
          <pc:sldMk cId="937796189" sldId="3816"/>
        </pc:sldMkLst>
        <pc:spChg chg="del mod">
          <ac:chgData name="Magdalena Czerwińska" userId="fb23a241-1f9f-4166-a206-d21d60a63aa3" providerId="ADAL" clId="{F173B441-E8C1-42E4-9586-E05DE78989CE}" dt="2022-11-15T15:12:20.677" v="1494" actId="478"/>
          <ac:spMkLst>
            <pc:docMk/>
            <pc:sldMk cId="937796189" sldId="3816"/>
            <ac:spMk id="3" creationId="{4052768A-14C0-E6DF-7C40-B5786D9FBC24}"/>
          </ac:spMkLst>
        </pc:spChg>
        <pc:spChg chg="add mod">
          <ac:chgData name="Magdalena Czerwińska" userId="fb23a241-1f9f-4166-a206-d21d60a63aa3" providerId="ADAL" clId="{F173B441-E8C1-42E4-9586-E05DE78989CE}" dt="2022-11-15T15:14:01.826" v="1572" actId="20577"/>
          <ac:spMkLst>
            <pc:docMk/>
            <pc:sldMk cId="937796189" sldId="3816"/>
            <ac:spMk id="4" creationId="{C15723CB-79C1-CBBD-F3B8-A113CF424276}"/>
          </ac:spMkLst>
        </pc:spChg>
        <pc:spChg chg="mod">
          <ac:chgData name="Magdalena Czerwińska" userId="fb23a241-1f9f-4166-a206-d21d60a63aa3" providerId="ADAL" clId="{F173B441-E8C1-42E4-9586-E05DE78989CE}" dt="2022-11-15T15:14:39.325" v="1588" actId="20577"/>
          <ac:spMkLst>
            <pc:docMk/>
            <pc:sldMk cId="937796189" sldId="3816"/>
            <ac:spMk id="5" creationId="{1983AFA0-68D7-4626-A3B6-F4342623D71F}"/>
          </ac:spMkLst>
        </pc:spChg>
        <pc:spChg chg="mod">
          <ac:chgData name="Magdalena Czerwińska" userId="fb23a241-1f9f-4166-a206-d21d60a63aa3" providerId="ADAL" clId="{F173B441-E8C1-42E4-9586-E05DE78989CE}" dt="2022-11-15T15:18:56.192" v="1637" actId="20577"/>
          <ac:spMkLst>
            <pc:docMk/>
            <pc:sldMk cId="937796189" sldId="3816"/>
            <ac:spMk id="8" creationId="{8CFE94D3-BA68-4D35-864F-0C7A3AE08FE7}"/>
          </ac:spMkLst>
        </pc:spChg>
        <pc:spChg chg="mod">
          <ac:chgData name="Magdalena Czerwińska" userId="fb23a241-1f9f-4166-a206-d21d60a63aa3" providerId="ADAL" clId="{F173B441-E8C1-42E4-9586-E05DE78989CE}" dt="2022-11-15T15:12:46.678" v="1499" actId="20577"/>
          <ac:spMkLst>
            <pc:docMk/>
            <pc:sldMk cId="937796189" sldId="3816"/>
            <ac:spMk id="9" creationId="{82F02719-1206-4513-915B-009596304C3E}"/>
          </ac:spMkLst>
        </pc:spChg>
        <pc:spChg chg="mod">
          <ac:chgData name="Magdalena Czerwińska" userId="fb23a241-1f9f-4166-a206-d21d60a63aa3" providerId="ADAL" clId="{F173B441-E8C1-42E4-9586-E05DE78989CE}" dt="2022-11-15T15:13:07.665" v="1556" actId="20577"/>
          <ac:spMkLst>
            <pc:docMk/>
            <pc:sldMk cId="937796189" sldId="3816"/>
            <ac:spMk id="10" creationId="{F2FFF8FF-5034-4F74-A0F4-5CF686F28309}"/>
          </ac:spMkLst>
        </pc:spChg>
        <pc:spChg chg="del">
          <ac:chgData name="Magdalena Czerwińska" userId="fb23a241-1f9f-4166-a206-d21d60a63aa3" providerId="ADAL" clId="{F173B441-E8C1-42E4-9586-E05DE78989CE}" dt="2022-11-15T15:12:37.616" v="1496" actId="478"/>
          <ac:spMkLst>
            <pc:docMk/>
            <pc:sldMk cId="937796189" sldId="3816"/>
            <ac:spMk id="11" creationId="{78C5C52D-8554-45B1-8987-89508964C3DB}"/>
          </ac:spMkLst>
        </pc:spChg>
        <pc:spChg chg="del">
          <ac:chgData name="Magdalena Czerwińska" userId="fb23a241-1f9f-4166-a206-d21d60a63aa3" providerId="ADAL" clId="{F173B441-E8C1-42E4-9586-E05DE78989CE}" dt="2022-11-15T15:13:10.146" v="1557" actId="478"/>
          <ac:spMkLst>
            <pc:docMk/>
            <pc:sldMk cId="937796189" sldId="3816"/>
            <ac:spMk id="16" creationId="{E87687EC-CCDE-46AC-9E77-94CEA4B4CDCC}"/>
          </ac:spMkLst>
        </pc:spChg>
        <pc:spChg chg="del mod">
          <ac:chgData name="Magdalena Czerwińska" userId="fb23a241-1f9f-4166-a206-d21d60a63aa3" providerId="ADAL" clId="{F173B441-E8C1-42E4-9586-E05DE78989CE}" dt="2022-11-15T15:12:44.232" v="1498" actId="478"/>
          <ac:spMkLst>
            <pc:docMk/>
            <pc:sldMk cId="937796189" sldId="3816"/>
            <ac:spMk id="17" creationId="{02C5FA05-B810-4A2F-9F16-C664CE380159}"/>
          </ac:spMkLst>
        </pc:spChg>
        <pc:graphicFrameChg chg="mod">
          <ac:chgData name="Magdalena Czerwińska" userId="fb23a241-1f9f-4166-a206-d21d60a63aa3" providerId="ADAL" clId="{F173B441-E8C1-42E4-9586-E05DE78989CE}" dt="2022-11-15T15:13:31.720" v="1568"/>
          <ac:graphicFrameMkLst>
            <pc:docMk/>
            <pc:sldMk cId="937796189" sldId="3816"/>
            <ac:graphicFrameMk id="2" creationId="{AE590B28-0A65-B737-6321-D3E86C2FF976}"/>
          </ac:graphicFrameMkLst>
        </pc:graphicFrameChg>
        <pc:graphicFrameChg chg="del">
          <ac:chgData name="Magdalena Czerwińska" userId="fb23a241-1f9f-4166-a206-d21d60a63aa3" providerId="ADAL" clId="{F173B441-E8C1-42E4-9586-E05DE78989CE}" dt="2022-11-15T15:12:37.616" v="1496" actId="478"/>
          <ac:graphicFrameMkLst>
            <pc:docMk/>
            <pc:sldMk cId="937796189" sldId="3816"/>
            <ac:graphicFrameMk id="15" creationId="{85FEB477-51D3-484B-9611-3B63DA56D16B}"/>
          </ac:graphicFrameMkLst>
        </pc:graphicFrameChg>
      </pc:sldChg>
      <pc:sldChg chg="addSp delSp modSp del mod">
        <pc:chgData name="Magdalena Czerwińska" userId="fb23a241-1f9f-4166-a206-d21d60a63aa3" providerId="ADAL" clId="{F173B441-E8C1-42E4-9586-E05DE78989CE}" dt="2022-11-15T15:16:11.890" v="1603" actId="47"/>
        <pc:sldMkLst>
          <pc:docMk/>
          <pc:sldMk cId="3418208774" sldId="5572"/>
        </pc:sldMkLst>
        <pc:spChg chg="add mod">
          <ac:chgData name="Magdalena Czerwińska" userId="fb23a241-1f9f-4166-a206-d21d60a63aa3" providerId="ADAL" clId="{F173B441-E8C1-42E4-9586-E05DE78989CE}" dt="2022-11-15T15:04:17.075" v="1444"/>
          <ac:spMkLst>
            <pc:docMk/>
            <pc:sldMk cId="3418208774" sldId="5572"/>
            <ac:spMk id="2" creationId="{6C9FB273-2303-BCBD-E11B-28B7443CBBAB}"/>
          </ac:spMkLst>
        </pc:spChg>
        <pc:graphicFrameChg chg="del">
          <ac:chgData name="Magdalena Czerwińska" userId="fb23a241-1f9f-4166-a206-d21d60a63aa3" providerId="ADAL" clId="{F173B441-E8C1-42E4-9586-E05DE78989CE}" dt="2022-11-15T15:14:07.923" v="1573" actId="478"/>
          <ac:graphicFrameMkLst>
            <pc:docMk/>
            <pc:sldMk cId="3418208774" sldId="5572"/>
            <ac:graphicFrameMk id="4" creationId="{F93940CA-C659-2ABF-EDAB-3DFF61AF2209}"/>
          </ac:graphicFrameMkLst>
        </pc:graphicFrameChg>
      </pc:sldChg>
      <pc:sldChg chg="addSp delSp modSp del mod">
        <pc:chgData name="Magdalena Czerwińska" userId="fb23a241-1f9f-4166-a206-d21d60a63aa3" providerId="ADAL" clId="{F173B441-E8C1-42E4-9586-E05DE78989CE}" dt="2022-11-15T15:25:15.234" v="1768" actId="47"/>
        <pc:sldMkLst>
          <pc:docMk/>
          <pc:sldMk cId="269762170" sldId="5577"/>
        </pc:sldMkLst>
        <pc:spChg chg="add del mod">
          <ac:chgData name="Magdalena Czerwińska" userId="fb23a241-1f9f-4166-a206-d21d60a63aa3" providerId="ADAL" clId="{F173B441-E8C1-42E4-9586-E05DE78989CE}" dt="2022-11-15T15:16:29.940" v="1605" actId="478"/>
          <ac:spMkLst>
            <pc:docMk/>
            <pc:sldMk cId="269762170" sldId="5577"/>
            <ac:spMk id="2" creationId="{1FAA91F8-1FF1-87C8-5EA7-FB1D2BC0A4D7}"/>
          </ac:spMkLst>
        </pc:spChg>
        <pc:spChg chg="del">
          <ac:chgData name="Magdalena Czerwińska" userId="fb23a241-1f9f-4166-a206-d21d60a63aa3" providerId="ADAL" clId="{F173B441-E8C1-42E4-9586-E05DE78989CE}" dt="2022-11-15T15:16:32.798" v="1606" actId="478"/>
          <ac:spMkLst>
            <pc:docMk/>
            <pc:sldMk cId="269762170" sldId="5577"/>
            <ac:spMk id="30" creationId="{8189E3E6-8BDE-63DE-9E67-4F7DE988A909}"/>
          </ac:spMkLst>
        </pc:spChg>
      </pc:sldChg>
      <pc:sldChg chg="modSp mod">
        <pc:chgData name="Magdalena Czerwińska" userId="fb23a241-1f9f-4166-a206-d21d60a63aa3" providerId="ADAL" clId="{F173B441-E8C1-42E4-9586-E05DE78989CE}" dt="2022-11-15T13:33:19.785" v="131" actId="27918"/>
        <pc:sldMkLst>
          <pc:docMk/>
          <pc:sldMk cId="3141823503" sldId="5578"/>
        </pc:sldMkLst>
        <pc:spChg chg="mod">
          <ac:chgData name="Magdalena Czerwińska" userId="fb23a241-1f9f-4166-a206-d21d60a63aa3" providerId="ADAL" clId="{F173B441-E8C1-42E4-9586-E05DE78989CE}" dt="2022-11-15T13:31:32.689" v="121" actId="20577"/>
          <ac:spMkLst>
            <pc:docMk/>
            <pc:sldMk cId="3141823503" sldId="5578"/>
            <ac:spMk id="6" creationId="{50C8644F-9490-4D1F-82B5-B104A13C4BBA}"/>
          </ac:spMkLst>
        </pc:spChg>
        <pc:spChg chg="mod">
          <ac:chgData name="Magdalena Czerwińska" userId="fb23a241-1f9f-4166-a206-d21d60a63aa3" providerId="ADAL" clId="{F173B441-E8C1-42E4-9586-E05DE78989CE}" dt="2022-11-15T13:31:35.503" v="123" actId="20577"/>
          <ac:spMkLst>
            <pc:docMk/>
            <pc:sldMk cId="3141823503" sldId="5578"/>
            <ac:spMk id="12" creationId="{44E15B07-9FC6-4BE0-A461-946A3DC2C84C}"/>
          </ac:spMkLst>
        </pc:spChg>
        <pc:spChg chg="mod">
          <ac:chgData name="Magdalena Czerwińska" userId="fb23a241-1f9f-4166-a206-d21d60a63aa3" providerId="ADAL" clId="{F173B441-E8C1-42E4-9586-E05DE78989CE}" dt="2022-11-15T13:32:43.119" v="126" actId="20577"/>
          <ac:spMkLst>
            <pc:docMk/>
            <pc:sldMk cId="3141823503" sldId="5578"/>
            <ac:spMk id="13" creationId="{9A3D2310-430E-423A-94DC-66F902CD4408}"/>
          </ac:spMkLst>
        </pc:spChg>
      </pc:sldChg>
      <pc:sldChg chg="addSp delSp modSp mod">
        <pc:chgData name="Magdalena Czerwińska" userId="fb23a241-1f9f-4166-a206-d21d60a63aa3" providerId="ADAL" clId="{F173B441-E8C1-42E4-9586-E05DE78989CE}" dt="2022-11-15T14:21:27.849" v="1046"/>
        <pc:sldMkLst>
          <pc:docMk/>
          <pc:sldMk cId="1137047057" sldId="5579"/>
        </pc:sldMkLst>
        <pc:spChg chg="add mod">
          <ac:chgData name="Magdalena Czerwińska" userId="fb23a241-1f9f-4166-a206-d21d60a63aa3" providerId="ADAL" clId="{F173B441-E8C1-42E4-9586-E05DE78989CE}" dt="2022-11-15T14:16:17.718" v="910" actId="14100"/>
          <ac:spMkLst>
            <pc:docMk/>
            <pc:sldMk cId="1137047057" sldId="5579"/>
            <ac:spMk id="2" creationId="{903EF4D2-0494-CE44-D9F9-AC0761959CC6}"/>
          </ac:spMkLst>
        </pc:spChg>
        <pc:spChg chg="add mod">
          <ac:chgData name="Magdalena Czerwińska" userId="fb23a241-1f9f-4166-a206-d21d60a63aa3" providerId="ADAL" clId="{F173B441-E8C1-42E4-9586-E05DE78989CE}" dt="2022-11-15T14:20:01.268" v="1003" actId="1076"/>
          <ac:spMkLst>
            <pc:docMk/>
            <pc:sldMk cId="1137047057" sldId="5579"/>
            <ac:spMk id="4" creationId="{E6A808FC-8B2B-7303-21C0-29152DFABBEC}"/>
          </ac:spMkLst>
        </pc:spChg>
        <pc:spChg chg="mod">
          <ac:chgData name="Magdalena Czerwińska" userId="fb23a241-1f9f-4166-a206-d21d60a63aa3" providerId="ADAL" clId="{F173B441-E8C1-42E4-9586-E05DE78989CE}" dt="2022-11-15T14:19:37.896" v="987" actId="404"/>
          <ac:spMkLst>
            <pc:docMk/>
            <pc:sldMk cId="1137047057" sldId="5579"/>
            <ac:spMk id="6" creationId="{50C8644F-9490-4D1F-82B5-B104A13C4BBA}"/>
          </ac:spMkLst>
        </pc:spChg>
        <pc:spChg chg="del">
          <ac:chgData name="Magdalena Czerwińska" userId="fb23a241-1f9f-4166-a206-d21d60a63aa3" providerId="ADAL" clId="{F173B441-E8C1-42E4-9586-E05DE78989CE}" dt="2022-11-15T14:13:54.646" v="875" actId="478"/>
          <ac:spMkLst>
            <pc:docMk/>
            <pc:sldMk cId="1137047057" sldId="5579"/>
            <ac:spMk id="7" creationId="{C233D107-D17F-C4A5-18E1-E4615CFBD4B0}"/>
          </ac:spMkLst>
        </pc:spChg>
        <pc:spChg chg="del">
          <ac:chgData name="Magdalena Czerwińska" userId="fb23a241-1f9f-4166-a206-d21d60a63aa3" providerId="ADAL" clId="{F173B441-E8C1-42E4-9586-E05DE78989CE}" dt="2022-11-15T14:13:57.957" v="876" actId="478"/>
          <ac:spMkLst>
            <pc:docMk/>
            <pc:sldMk cId="1137047057" sldId="5579"/>
            <ac:spMk id="8" creationId="{B47DA0E7-6E85-B608-8556-7E95A3B5CE50}"/>
          </ac:spMkLst>
        </pc:spChg>
        <pc:spChg chg="add mod">
          <ac:chgData name="Magdalena Czerwińska" userId="fb23a241-1f9f-4166-a206-d21d60a63aa3" providerId="ADAL" clId="{F173B441-E8C1-42E4-9586-E05DE78989CE}" dt="2022-11-15T14:16:44.496" v="917" actId="1076"/>
          <ac:spMkLst>
            <pc:docMk/>
            <pc:sldMk cId="1137047057" sldId="5579"/>
            <ac:spMk id="10" creationId="{B19C64D1-A40F-98BA-0A47-A0C3B0A2CAF0}"/>
          </ac:spMkLst>
        </pc:spChg>
        <pc:spChg chg="add mod">
          <ac:chgData name="Magdalena Czerwińska" userId="fb23a241-1f9f-4166-a206-d21d60a63aa3" providerId="ADAL" clId="{F173B441-E8C1-42E4-9586-E05DE78989CE}" dt="2022-11-15T14:20:03.838" v="1004" actId="1076"/>
          <ac:spMkLst>
            <pc:docMk/>
            <pc:sldMk cId="1137047057" sldId="5579"/>
            <ac:spMk id="11" creationId="{33C9F2CD-A0F8-2A4E-381B-C8E7BC09988D}"/>
          </ac:spMkLst>
        </pc:spChg>
        <pc:spChg chg="add mod">
          <ac:chgData name="Magdalena Czerwińska" userId="fb23a241-1f9f-4166-a206-d21d60a63aa3" providerId="ADAL" clId="{F173B441-E8C1-42E4-9586-E05DE78989CE}" dt="2022-11-15T14:17:52.793" v="955" actId="1076"/>
          <ac:spMkLst>
            <pc:docMk/>
            <pc:sldMk cId="1137047057" sldId="5579"/>
            <ac:spMk id="12" creationId="{AC6C0162-06BD-204E-14DF-982B3C23D4D9}"/>
          </ac:spMkLst>
        </pc:spChg>
        <pc:spChg chg="del">
          <ac:chgData name="Magdalena Czerwińska" userId="fb23a241-1f9f-4166-a206-d21d60a63aa3" providerId="ADAL" clId="{F173B441-E8C1-42E4-9586-E05DE78989CE}" dt="2022-11-15T14:15:52.534" v="907" actId="478"/>
          <ac:spMkLst>
            <pc:docMk/>
            <pc:sldMk cId="1137047057" sldId="5579"/>
            <ac:spMk id="14" creationId="{6A857853-E1A6-4B77-8969-81FA1C7BBD44}"/>
          </ac:spMkLst>
        </pc:spChg>
        <pc:spChg chg="mod">
          <ac:chgData name="Magdalena Czerwińska" userId="fb23a241-1f9f-4166-a206-d21d60a63aa3" providerId="ADAL" clId="{F173B441-E8C1-42E4-9586-E05DE78989CE}" dt="2022-11-15T14:15:44.897" v="905" actId="1076"/>
          <ac:spMkLst>
            <pc:docMk/>
            <pc:sldMk cId="1137047057" sldId="5579"/>
            <ac:spMk id="15" creationId="{2AD0E72E-AC0E-43A1-8484-42F6D3B6B9BD}"/>
          </ac:spMkLst>
        </pc:spChg>
        <pc:spChg chg="mod">
          <ac:chgData name="Magdalena Czerwińska" userId="fb23a241-1f9f-4166-a206-d21d60a63aa3" providerId="ADAL" clId="{F173B441-E8C1-42E4-9586-E05DE78989CE}" dt="2022-11-15T14:17:50" v="953" actId="1076"/>
          <ac:spMkLst>
            <pc:docMk/>
            <pc:sldMk cId="1137047057" sldId="5579"/>
            <ac:spMk id="29" creationId="{07F38117-0BD3-4662-A79A-B2E13E8B06F7}"/>
          </ac:spMkLst>
        </pc:spChg>
        <pc:spChg chg="mod">
          <ac:chgData name="Magdalena Czerwińska" userId="fb23a241-1f9f-4166-a206-d21d60a63aa3" providerId="ADAL" clId="{F173B441-E8C1-42E4-9586-E05DE78989CE}" dt="2022-11-15T14:17:46.870" v="952" actId="1076"/>
          <ac:spMkLst>
            <pc:docMk/>
            <pc:sldMk cId="1137047057" sldId="5579"/>
            <ac:spMk id="46" creationId="{E5A9DF63-9032-46E5-9D1A-B894508F315C}"/>
          </ac:spMkLst>
        </pc:spChg>
        <pc:spChg chg="mod">
          <ac:chgData name="Magdalena Czerwińska" userId="fb23a241-1f9f-4166-a206-d21d60a63aa3" providerId="ADAL" clId="{F173B441-E8C1-42E4-9586-E05DE78989CE}" dt="2022-11-15T14:21:27.849" v="1046"/>
          <ac:spMkLst>
            <pc:docMk/>
            <pc:sldMk cId="1137047057" sldId="5579"/>
            <ac:spMk id="53" creationId="{1560F1EB-FBC7-49C3-ACB8-CFFBFFA9108F}"/>
          </ac:spMkLst>
        </pc:spChg>
        <pc:spChg chg="del mod">
          <ac:chgData name="Magdalena Czerwińska" userId="fb23a241-1f9f-4166-a206-d21d60a63aa3" providerId="ADAL" clId="{F173B441-E8C1-42E4-9586-E05DE78989CE}" dt="2022-11-15T14:15:48.544" v="906" actId="478"/>
          <ac:spMkLst>
            <pc:docMk/>
            <pc:sldMk cId="1137047057" sldId="5579"/>
            <ac:spMk id="54" creationId="{C9FA6B42-96F6-46DF-B1C1-A19C6F2A1180}"/>
          </ac:spMkLst>
        </pc:spChg>
        <pc:graphicFrameChg chg="del">
          <ac:chgData name="Magdalena Czerwińska" userId="fb23a241-1f9f-4166-a206-d21d60a63aa3" providerId="ADAL" clId="{F173B441-E8C1-42E4-9586-E05DE78989CE}" dt="2022-11-15T14:13:54.646" v="875" actId="478"/>
          <ac:graphicFrameMkLst>
            <pc:docMk/>
            <pc:sldMk cId="1137047057" sldId="5579"/>
            <ac:graphicFrameMk id="3" creationId="{A3C41DEB-C97C-555C-E544-346D10967C85}"/>
          </ac:graphicFrameMkLst>
        </pc:graphicFrameChg>
        <pc:graphicFrameChg chg="add mod">
          <ac:chgData name="Magdalena Czerwińska" userId="fb23a241-1f9f-4166-a206-d21d60a63aa3" providerId="ADAL" clId="{F173B441-E8C1-42E4-9586-E05DE78989CE}" dt="2022-11-15T14:18:06.596" v="958" actId="207"/>
          <ac:graphicFrameMkLst>
            <pc:docMk/>
            <pc:sldMk cId="1137047057" sldId="5579"/>
            <ac:graphicFrameMk id="9" creationId="{EC298194-D262-E824-6E12-8865B5CC8E8B}"/>
          </ac:graphicFrameMkLst>
        </pc:graphicFrameChg>
        <pc:graphicFrameChg chg="mod">
          <ac:chgData name="Magdalena Czerwińska" userId="fb23a241-1f9f-4166-a206-d21d60a63aa3" providerId="ADAL" clId="{F173B441-E8C1-42E4-9586-E05DE78989CE}" dt="2022-11-15T14:18:02.911" v="957" actId="207"/>
          <ac:graphicFrameMkLst>
            <pc:docMk/>
            <pc:sldMk cId="1137047057" sldId="5579"/>
            <ac:graphicFrameMk id="21" creationId="{136E3E4D-377B-4596-B535-820D61EE1C56}"/>
          </ac:graphicFrameMkLst>
        </pc:graphicFrameChg>
        <pc:graphicFrameChg chg="del">
          <ac:chgData name="Magdalena Czerwińska" userId="fb23a241-1f9f-4166-a206-d21d60a63aa3" providerId="ADAL" clId="{F173B441-E8C1-42E4-9586-E05DE78989CE}" dt="2022-11-15T14:15:26.110" v="898" actId="478"/>
          <ac:graphicFrameMkLst>
            <pc:docMk/>
            <pc:sldMk cId="1137047057" sldId="5579"/>
            <ac:graphicFrameMk id="23" creationId="{67698DB6-1251-42F0-AE96-220E1D3D3514}"/>
          </ac:graphicFrameMkLst>
        </pc:graphicFrameChg>
        <pc:picChg chg="del">
          <ac:chgData name="Magdalena Czerwińska" userId="fb23a241-1f9f-4166-a206-d21d60a63aa3" providerId="ADAL" clId="{F173B441-E8C1-42E4-9586-E05DE78989CE}" dt="2022-11-15T14:13:52.069" v="874" actId="478"/>
          <ac:picMkLst>
            <pc:docMk/>
            <pc:sldMk cId="1137047057" sldId="5579"/>
            <ac:picMk id="24" creationId="{3A039050-BEF0-4420-B583-DB3CAF2FB5E9}"/>
          </ac:picMkLst>
        </pc:picChg>
        <pc:cxnChg chg="del">
          <ac:chgData name="Magdalena Czerwińska" userId="fb23a241-1f9f-4166-a206-d21d60a63aa3" providerId="ADAL" clId="{F173B441-E8C1-42E4-9586-E05DE78989CE}" dt="2022-11-15T14:13:57.957" v="876" actId="478"/>
          <ac:cxnSpMkLst>
            <pc:docMk/>
            <pc:sldMk cId="1137047057" sldId="5579"/>
            <ac:cxnSpMk id="5" creationId="{1A416151-8C41-6701-006B-43C509282332}"/>
          </ac:cxnSpMkLst>
        </pc:cxnChg>
      </pc:sldChg>
      <pc:sldChg chg="modSp del mod">
        <pc:chgData name="Magdalena Czerwińska" userId="fb23a241-1f9f-4166-a206-d21d60a63aa3" providerId="ADAL" clId="{F173B441-E8C1-42E4-9586-E05DE78989CE}" dt="2022-11-15T14:12:44.284" v="752" actId="47"/>
        <pc:sldMkLst>
          <pc:docMk/>
          <pc:sldMk cId="2992958250" sldId="5579"/>
        </pc:sldMkLst>
        <pc:spChg chg="mod">
          <ac:chgData name="Magdalena Czerwińska" userId="fb23a241-1f9f-4166-a206-d21d60a63aa3" providerId="ADAL" clId="{F173B441-E8C1-42E4-9586-E05DE78989CE}" dt="2022-11-15T14:12:39.309" v="751" actId="20577"/>
          <ac:spMkLst>
            <pc:docMk/>
            <pc:sldMk cId="2992958250" sldId="5579"/>
            <ac:spMk id="10" creationId="{F2FFF8FF-5034-4F74-A0F4-5CF686F28309}"/>
          </ac:spMkLst>
        </pc:spChg>
        <pc:spChg chg="mod">
          <ac:chgData name="Magdalena Czerwińska" userId="fb23a241-1f9f-4166-a206-d21d60a63aa3" providerId="ADAL" clId="{F173B441-E8C1-42E4-9586-E05DE78989CE}" dt="2022-11-15T14:12:04.210" v="687"/>
          <ac:spMkLst>
            <pc:docMk/>
            <pc:sldMk cId="2992958250" sldId="5579"/>
            <ac:spMk id="17" creationId="{7D6954FF-60C9-4CB2-937E-6B7B4CD68D63}"/>
          </ac:spMkLst>
        </pc:spChg>
      </pc:sldChg>
      <pc:sldChg chg="modSp mod">
        <pc:chgData name="Magdalena Czerwińska" userId="fb23a241-1f9f-4166-a206-d21d60a63aa3" providerId="ADAL" clId="{F173B441-E8C1-42E4-9586-E05DE78989CE}" dt="2022-11-15T14:34:09.453" v="1159" actId="207"/>
        <pc:sldMkLst>
          <pc:docMk/>
          <pc:sldMk cId="2997113660" sldId="5580"/>
        </pc:sldMkLst>
        <pc:spChg chg="mod">
          <ac:chgData name="Magdalena Czerwińska" userId="fb23a241-1f9f-4166-a206-d21d60a63aa3" providerId="ADAL" clId="{F173B441-E8C1-42E4-9586-E05DE78989CE}" dt="2022-11-15T14:20:55.374" v="1042" actId="20577"/>
          <ac:spMkLst>
            <pc:docMk/>
            <pc:sldMk cId="2997113660" sldId="5580"/>
            <ac:spMk id="6" creationId="{50C8644F-9490-4D1F-82B5-B104A13C4BBA}"/>
          </ac:spMkLst>
        </pc:spChg>
        <pc:spChg chg="mod">
          <ac:chgData name="Magdalena Czerwińska" userId="fb23a241-1f9f-4166-a206-d21d60a63aa3" providerId="ADAL" clId="{F173B441-E8C1-42E4-9586-E05DE78989CE}" dt="2022-11-15T14:33:57.504" v="1155" actId="20577"/>
          <ac:spMkLst>
            <pc:docMk/>
            <pc:sldMk cId="2997113660" sldId="5580"/>
            <ac:spMk id="38" creationId="{2D864BFD-F31C-4C34-9692-852B56F96B74}"/>
          </ac:spMkLst>
        </pc:spChg>
        <pc:spChg chg="mod">
          <ac:chgData name="Magdalena Czerwińska" userId="fb23a241-1f9f-4166-a206-d21d60a63aa3" providerId="ADAL" clId="{F173B441-E8C1-42E4-9586-E05DE78989CE}" dt="2022-11-15T14:22:15.132" v="1055" actId="20577"/>
          <ac:spMkLst>
            <pc:docMk/>
            <pc:sldMk cId="2997113660" sldId="5580"/>
            <ac:spMk id="53" creationId="{1560F1EB-FBC7-49C3-ACB8-CFFBFFA9108F}"/>
          </ac:spMkLst>
        </pc:spChg>
        <pc:graphicFrameChg chg="mod">
          <ac:chgData name="Magdalena Czerwińska" userId="fb23a241-1f9f-4166-a206-d21d60a63aa3" providerId="ADAL" clId="{F173B441-E8C1-42E4-9586-E05DE78989CE}" dt="2022-11-15T14:34:09.453" v="1159" actId="207"/>
          <ac:graphicFrameMkLst>
            <pc:docMk/>
            <pc:sldMk cId="2997113660" sldId="5580"/>
            <ac:graphicFrameMk id="9" creationId="{EC298194-D262-E824-6E12-8865B5CC8E8B}"/>
          </ac:graphicFrameMkLst>
        </pc:graphicFrameChg>
        <pc:graphicFrameChg chg="mod">
          <ac:chgData name="Magdalena Czerwińska" userId="fb23a241-1f9f-4166-a206-d21d60a63aa3" providerId="ADAL" clId="{F173B441-E8C1-42E4-9586-E05DE78989CE}" dt="2022-11-15T14:34:04.077" v="1157" actId="207"/>
          <ac:graphicFrameMkLst>
            <pc:docMk/>
            <pc:sldMk cId="2997113660" sldId="5580"/>
            <ac:graphicFrameMk id="21" creationId="{136E3E4D-377B-4596-B535-820D61EE1C56}"/>
          </ac:graphicFrameMkLst>
        </pc:graphicFrameChg>
      </pc:sldChg>
      <pc:sldChg chg="addSp modSp add mod">
        <pc:chgData name="Magdalena Czerwińska" userId="fb23a241-1f9f-4166-a206-d21d60a63aa3" providerId="ADAL" clId="{F173B441-E8C1-42E4-9586-E05DE78989CE}" dt="2022-11-15T14:29:16.721" v="1116" actId="13926"/>
        <pc:sldMkLst>
          <pc:docMk/>
          <pc:sldMk cId="3748251083" sldId="5581"/>
        </pc:sldMkLst>
        <pc:spChg chg="add mod">
          <ac:chgData name="Magdalena Czerwińska" userId="fb23a241-1f9f-4166-a206-d21d60a63aa3" providerId="ADAL" clId="{F173B441-E8C1-42E4-9586-E05DE78989CE}" dt="2022-11-15T14:27:51.568" v="1102"/>
          <ac:spMkLst>
            <pc:docMk/>
            <pc:sldMk cId="3748251083" sldId="5581"/>
            <ac:spMk id="2" creationId="{0796BE24-1B69-C563-74B1-4808BCFA3E63}"/>
          </ac:spMkLst>
        </pc:spChg>
        <pc:spChg chg="add mod">
          <ac:chgData name="Magdalena Czerwińska" userId="fb23a241-1f9f-4166-a206-d21d60a63aa3" providerId="ADAL" clId="{F173B441-E8C1-42E4-9586-E05DE78989CE}" dt="2022-11-15T14:27:51.568" v="1102"/>
          <ac:spMkLst>
            <pc:docMk/>
            <pc:sldMk cId="3748251083" sldId="5581"/>
            <ac:spMk id="3" creationId="{34CC5EE5-2396-2595-FDAD-36C6A381377C}"/>
          </ac:spMkLst>
        </pc:spChg>
        <pc:spChg chg="mod">
          <ac:chgData name="Magdalena Czerwińska" userId="fb23a241-1f9f-4166-a206-d21d60a63aa3" providerId="ADAL" clId="{F173B441-E8C1-42E4-9586-E05DE78989CE}" dt="2022-11-15T14:27:57.306" v="1103"/>
          <ac:spMkLst>
            <pc:docMk/>
            <pc:sldMk cId="3748251083" sldId="5581"/>
            <ac:spMk id="6" creationId="{50C8644F-9490-4D1F-82B5-B104A13C4BBA}"/>
          </ac:spMkLst>
        </pc:spChg>
        <pc:spChg chg="mod">
          <ac:chgData name="Magdalena Czerwińska" userId="fb23a241-1f9f-4166-a206-d21d60a63aa3" providerId="ADAL" clId="{F173B441-E8C1-42E4-9586-E05DE78989CE}" dt="2022-11-15T14:29:14.536" v="1115" actId="13926"/>
          <ac:spMkLst>
            <pc:docMk/>
            <pc:sldMk cId="3748251083" sldId="5581"/>
            <ac:spMk id="29" creationId="{07F38117-0BD3-4662-A79A-B2E13E8B06F7}"/>
          </ac:spMkLst>
        </pc:spChg>
        <pc:spChg chg="mod">
          <ac:chgData name="Magdalena Czerwińska" userId="fb23a241-1f9f-4166-a206-d21d60a63aa3" providerId="ADAL" clId="{F173B441-E8C1-42E4-9586-E05DE78989CE}" dt="2022-11-15T14:29:16.721" v="1116" actId="13926"/>
          <ac:spMkLst>
            <pc:docMk/>
            <pc:sldMk cId="3748251083" sldId="5581"/>
            <ac:spMk id="30" creationId="{C32EFBD1-08AD-4010-8933-CE9981B1C4A7}"/>
          </ac:spMkLst>
        </pc:spChg>
        <pc:graphicFrameChg chg="mod">
          <ac:chgData name="Magdalena Czerwińska" userId="fb23a241-1f9f-4166-a206-d21d60a63aa3" providerId="ADAL" clId="{F173B441-E8C1-42E4-9586-E05DE78989CE}" dt="2022-11-15T14:29:10.197" v="1114" actId="207"/>
          <ac:graphicFrameMkLst>
            <pc:docMk/>
            <pc:sldMk cId="3748251083" sldId="5581"/>
            <ac:graphicFrameMk id="21" creationId="{136E3E4D-377B-4596-B535-820D61EE1C56}"/>
          </ac:graphicFrameMkLst>
        </pc:graphicFrameChg>
      </pc:sldChg>
      <pc:sldChg chg="modSp mod">
        <pc:chgData name="Magdalena Czerwińska" userId="fb23a241-1f9f-4166-a206-d21d60a63aa3" providerId="ADAL" clId="{F173B441-E8C1-42E4-9586-E05DE78989CE}" dt="2022-11-15T14:33:43.512" v="1153" actId="20577"/>
        <pc:sldMkLst>
          <pc:docMk/>
          <pc:sldMk cId="603340430" sldId="5582"/>
        </pc:sldMkLst>
        <pc:spChg chg="mod">
          <ac:chgData name="Magdalena Czerwińska" userId="fb23a241-1f9f-4166-a206-d21d60a63aa3" providerId="ADAL" clId="{F173B441-E8C1-42E4-9586-E05DE78989CE}" dt="2022-11-15T14:32:09.828" v="1133"/>
          <ac:spMkLst>
            <pc:docMk/>
            <pc:sldMk cId="603340430" sldId="5582"/>
            <ac:spMk id="6" creationId="{50C8644F-9490-4D1F-82B5-B104A13C4BBA}"/>
          </ac:spMkLst>
        </pc:spChg>
        <pc:spChg chg="mod">
          <ac:chgData name="Magdalena Czerwińska" userId="fb23a241-1f9f-4166-a206-d21d60a63aa3" providerId="ADAL" clId="{F173B441-E8C1-42E4-9586-E05DE78989CE}" dt="2022-11-15T14:33:43.512" v="1153" actId="20577"/>
          <ac:spMkLst>
            <pc:docMk/>
            <pc:sldMk cId="603340430" sldId="5582"/>
            <ac:spMk id="38" creationId="{2D864BFD-F31C-4C34-9692-852B56F96B74}"/>
          </ac:spMkLst>
        </pc:spChg>
        <pc:spChg chg="mod">
          <ac:chgData name="Magdalena Czerwińska" userId="fb23a241-1f9f-4166-a206-d21d60a63aa3" providerId="ADAL" clId="{F173B441-E8C1-42E4-9586-E05DE78989CE}" dt="2022-11-15T14:32:19.279" v="1134"/>
          <ac:spMkLst>
            <pc:docMk/>
            <pc:sldMk cId="603340430" sldId="5582"/>
            <ac:spMk id="53" creationId="{1560F1EB-FBC7-49C3-ACB8-CFFBFFA9108F}"/>
          </ac:spMkLst>
        </pc:spChg>
        <pc:graphicFrameChg chg="mod">
          <ac:chgData name="Magdalena Czerwińska" userId="fb23a241-1f9f-4166-a206-d21d60a63aa3" providerId="ADAL" clId="{F173B441-E8C1-42E4-9586-E05DE78989CE}" dt="2022-11-15T14:33:27.697" v="1150" actId="207"/>
          <ac:graphicFrameMkLst>
            <pc:docMk/>
            <pc:sldMk cId="603340430" sldId="5582"/>
            <ac:graphicFrameMk id="9" creationId="{EC298194-D262-E824-6E12-8865B5CC8E8B}"/>
          </ac:graphicFrameMkLst>
        </pc:graphicFrameChg>
        <pc:graphicFrameChg chg="mod">
          <ac:chgData name="Magdalena Czerwińska" userId="fb23a241-1f9f-4166-a206-d21d60a63aa3" providerId="ADAL" clId="{F173B441-E8C1-42E4-9586-E05DE78989CE}" dt="2022-11-15T14:33:31.041" v="1151" actId="207"/>
          <ac:graphicFrameMkLst>
            <pc:docMk/>
            <pc:sldMk cId="603340430" sldId="5582"/>
            <ac:graphicFrameMk id="21" creationId="{136E3E4D-377B-4596-B535-820D61EE1C56}"/>
          </ac:graphicFrameMkLst>
        </pc:graphicFrameChg>
      </pc:sldChg>
      <pc:sldChg chg="modSp mod">
        <pc:chgData name="Magdalena Czerwińska" userId="fb23a241-1f9f-4166-a206-d21d60a63aa3" providerId="ADAL" clId="{F173B441-E8C1-42E4-9586-E05DE78989CE}" dt="2022-11-15T14:41:12.574" v="1246" actId="27918"/>
        <pc:sldMkLst>
          <pc:docMk/>
          <pc:sldMk cId="4166000549" sldId="5583"/>
        </pc:sldMkLst>
        <pc:spChg chg="mod">
          <ac:chgData name="Magdalena Czerwińska" userId="fb23a241-1f9f-4166-a206-d21d60a63aa3" providerId="ADAL" clId="{F173B441-E8C1-42E4-9586-E05DE78989CE}" dt="2022-11-15T14:41:01.095" v="1243" actId="20577"/>
          <ac:spMkLst>
            <pc:docMk/>
            <pc:sldMk cId="4166000549" sldId="5583"/>
            <ac:spMk id="9" creationId="{8BFD86F3-FE0E-467C-894A-BD6B60A32C29}"/>
          </ac:spMkLst>
        </pc:spChg>
      </pc:sldChg>
      <pc:sldChg chg="modSp mod">
        <pc:chgData name="Magdalena Czerwińska" userId="fb23a241-1f9f-4166-a206-d21d60a63aa3" providerId="ADAL" clId="{F173B441-E8C1-42E4-9586-E05DE78989CE}" dt="2022-11-15T14:50:40.914" v="1334" actId="207"/>
        <pc:sldMkLst>
          <pc:docMk/>
          <pc:sldMk cId="2963846613" sldId="5584"/>
        </pc:sldMkLst>
        <pc:spChg chg="mod">
          <ac:chgData name="Magdalena Czerwińska" userId="fb23a241-1f9f-4166-a206-d21d60a63aa3" providerId="ADAL" clId="{F173B441-E8C1-42E4-9586-E05DE78989CE}" dt="2022-11-15T14:43:07.729" v="1268" actId="20577"/>
          <ac:spMkLst>
            <pc:docMk/>
            <pc:sldMk cId="2963846613" sldId="5584"/>
            <ac:spMk id="6" creationId="{50C8644F-9490-4D1F-82B5-B104A13C4BBA}"/>
          </ac:spMkLst>
        </pc:spChg>
        <pc:spChg chg="mod">
          <ac:chgData name="Magdalena Czerwińska" userId="fb23a241-1f9f-4166-a206-d21d60a63aa3" providerId="ADAL" clId="{F173B441-E8C1-42E4-9586-E05DE78989CE}" dt="2022-11-15T14:43:12.887" v="1272" actId="20577"/>
          <ac:spMkLst>
            <pc:docMk/>
            <pc:sldMk cId="2963846613" sldId="5584"/>
            <ac:spMk id="38" creationId="{2D864BFD-F31C-4C34-9692-852B56F96B74}"/>
          </ac:spMkLst>
        </pc:spChg>
        <pc:spChg chg="mod">
          <ac:chgData name="Magdalena Czerwińska" userId="fb23a241-1f9f-4166-a206-d21d60a63aa3" providerId="ADAL" clId="{F173B441-E8C1-42E4-9586-E05DE78989CE}" dt="2022-11-15T14:43:34.863" v="1275" actId="14100"/>
          <ac:spMkLst>
            <pc:docMk/>
            <pc:sldMk cId="2963846613" sldId="5584"/>
            <ac:spMk id="53" creationId="{1560F1EB-FBC7-49C3-ACB8-CFFBFFA9108F}"/>
          </ac:spMkLst>
        </pc:spChg>
        <pc:graphicFrameChg chg="mod">
          <ac:chgData name="Magdalena Czerwińska" userId="fb23a241-1f9f-4166-a206-d21d60a63aa3" providerId="ADAL" clId="{F173B441-E8C1-42E4-9586-E05DE78989CE}" dt="2022-11-15T14:50:40.914" v="1334" actId="207"/>
          <ac:graphicFrameMkLst>
            <pc:docMk/>
            <pc:sldMk cId="2963846613" sldId="5584"/>
            <ac:graphicFrameMk id="9" creationId="{EC298194-D262-E824-6E12-8865B5CC8E8B}"/>
          </ac:graphicFrameMkLst>
        </pc:graphicFrameChg>
        <pc:graphicFrameChg chg="mod">
          <ac:chgData name="Magdalena Czerwińska" userId="fb23a241-1f9f-4166-a206-d21d60a63aa3" providerId="ADAL" clId="{F173B441-E8C1-42E4-9586-E05DE78989CE}" dt="2022-11-15T14:44:39.272" v="1287" actId="207"/>
          <ac:graphicFrameMkLst>
            <pc:docMk/>
            <pc:sldMk cId="2963846613" sldId="5584"/>
            <ac:graphicFrameMk id="21" creationId="{136E3E4D-377B-4596-B535-820D61EE1C56}"/>
          </ac:graphicFrameMkLst>
        </pc:graphicFrameChg>
      </pc:sldChg>
      <pc:sldChg chg="modSp mod">
        <pc:chgData name="Magdalena Czerwińska" userId="fb23a241-1f9f-4166-a206-d21d60a63aa3" providerId="ADAL" clId="{F173B441-E8C1-42E4-9586-E05DE78989CE}" dt="2022-11-15T14:54:41.303" v="1357" actId="27918"/>
        <pc:sldMkLst>
          <pc:docMk/>
          <pc:sldMk cId="3102694814" sldId="5585"/>
        </pc:sldMkLst>
        <pc:spChg chg="mod">
          <ac:chgData name="Magdalena Czerwińska" userId="fb23a241-1f9f-4166-a206-d21d60a63aa3" providerId="ADAL" clId="{F173B441-E8C1-42E4-9586-E05DE78989CE}" dt="2022-11-15T14:46:23.588" v="1304" actId="20577"/>
          <ac:spMkLst>
            <pc:docMk/>
            <pc:sldMk cId="3102694814" sldId="5585"/>
            <ac:spMk id="6" creationId="{50C8644F-9490-4D1F-82B5-B104A13C4BBA}"/>
          </ac:spMkLst>
        </pc:spChg>
        <pc:spChg chg="mod">
          <ac:chgData name="Magdalena Czerwińska" userId="fb23a241-1f9f-4166-a206-d21d60a63aa3" providerId="ADAL" clId="{F173B441-E8C1-42E4-9586-E05DE78989CE}" dt="2022-11-15T14:54:01.161" v="1349" actId="120"/>
          <ac:spMkLst>
            <pc:docMk/>
            <pc:sldMk cId="3102694814" sldId="5585"/>
            <ac:spMk id="53" creationId="{1560F1EB-FBC7-49C3-ACB8-CFFBFFA9108F}"/>
          </ac:spMkLst>
        </pc:spChg>
        <pc:graphicFrameChg chg="mod">
          <ac:chgData name="Magdalena Czerwińska" userId="fb23a241-1f9f-4166-a206-d21d60a63aa3" providerId="ADAL" clId="{F173B441-E8C1-42E4-9586-E05DE78989CE}" dt="2022-11-15T14:50:07.910" v="1329" actId="207"/>
          <ac:graphicFrameMkLst>
            <pc:docMk/>
            <pc:sldMk cId="3102694814" sldId="5585"/>
            <ac:graphicFrameMk id="9" creationId="{EC298194-D262-E824-6E12-8865B5CC8E8B}"/>
          </ac:graphicFrameMkLst>
        </pc:graphicFrameChg>
        <pc:graphicFrameChg chg="mod">
          <ac:chgData name="Magdalena Czerwińska" userId="fb23a241-1f9f-4166-a206-d21d60a63aa3" providerId="ADAL" clId="{F173B441-E8C1-42E4-9586-E05DE78989CE}" dt="2022-11-15T14:50:11.846" v="1330" actId="207"/>
          <ac:graphicFrameMkLst>
            <pc:docMk/>
            <pc:sldMk cId="3102694814" sldId="5585"/>
            <ac:graphicFrameMk id="21" creationId="{136E3E4D-377B-4596-B535-820D61EE1C56}"/>
          </ac:graphicFrameMkLst>
        </pc:graphicFrameChg>
      </pc:sldChg>
      <pc:sldChg chg="modSp mod">
        <pc:chgData name="Magdalena Czerwińska" userId="fb23a241-1f9f-4166-a206-d21d60a63aa3" providerId="ADAL" clId="{F173B441-E8C1-42E4-9586-E05DE78989CE}" dt="2022-11-15T14:52:28.149" v="1347" actId="20577"/>
        <pc:sldMkLst>
          <pc:docMk/>
          <pc:sldMk cId="1314480792" sldId="5586"/>
        </pc:sldMkLst>
        <pc:spChg chg="mod">
          <ac:chgData name="Magdalena Czerwińska" userId="fb23a241-1f9f-4166-a206-d21d60a63aa3" providerId="ADAL" clId="{F173B441-E8C1-42E4-9586-E05DE78989CE}" dt="2022-11-15T14:52:28.149" v="1347" actId="20577"/>
          <ac:spMkLst>
            <pc:docMk/>
            <pc:sldMk cId="1314480792" sldId="5586"/>
            <ac:spMk id="53" creationId="{1560F1EB-FBC7-49C3-ACB8-CFFBFFA9108F}"/>
          </ac:spMkLst>
        </pc:spChg>
      </pc:sldChg>
      <pc:sldChg chg="modSp add mod ord">
        <pc:chgData name="Magdalena Czerwińska" userId="fb23a241-1f9f-4166-a206-d21d60a63aa3" providerId="ADAL" clId="{F173B441-E8C1-42E4-9586-E05DE78989CE}" dt="2022-11-15T14:57:44.714" v="1422" actId="20577"/>
        <pc:sldMkLst>
          <pc:docMk/>
          <pc:sldMk cId="1617898099" sldId="5587"/>
        </pc:sldMkLst>
        <pc:spChg chg="mod">
          <ac:chgData name="Magdalena Czerwińska" userId="fb23a241-1f9f-4166-a206-d21d60a63aa3" providerId="ADAL" clId="{F173B441-E8C1-42E4-9586-E05DE78989CE}" dt="2022-11-15T14:56:16.551" v="1405" actId="20577"/>
          <ac:spMkLst>
            <pc:docMk/>
            <pc:sldMk cId="1617898099" sldId="5587"/>
            <ac:spMk id="6" creationId="{50C8644F-9490-4D1F-82B5-B104A13C4BBA}"/>
          </ac:spMkLst>
        </pc:spChg>
        <pc:spChg chg="mod">
          <ac:chgData name="Magdalena Czerwińska" userId="fb23a241-1f9f-4166-a206-d21d60a63aa3" providerId="ADAL" clId="{F173B441-E8C1-42E4-9586-E05DE78989CE}" dt="2022-11-15T14:57:44.714" v="1422" actId="20577"/>
          <ac:spMkLst>
            <pc:docMk/>
            <pc:sldMk cId="1617898099" sldId="5587"/>
            <ac:spMk id="53" creationId="{1560F1EB-FBC7-49C3-ACB8-CFFBFFA9108F}"/>
          </ac:spMkLst>
        </pc:spChg>
      </pc:sldChg>
      <pc:sldChg chg="modSp mod">
        <pc:chgData name="Magdalena Czerwińska" userId="fb23a241-1f9f-4166-a206-d21d60a63aa3" providerId="ADAL" clId="{F173B441-E8C1-42E4-9586-E05DE78989CE}" dt="2022-11-15T15:04:05.361" v="1443" actId="207"/>
        <pc:sldMkLst>
          <pc:docMk/>
          <pc:sldMk cId="3176085251" sldId="5588"/>
        </pc:sldMkLst>
        <pc:spChg chg="mod">
          <ac:chgData name="Magdalena Czerwińska" userId="fb23a241-1f9f-4166-a206-d21d60a63aa3" providerId="ADAL" clId="{F173B441-E8C1-42E4-9586-E05DE78989CE}" dt="2022-11-15T15:00:07.318" v="1429" actId="20577"/>
          <ac:spMkLst>
            <pc:docMk/>
            <pc:sldMk cId="3176085251" sldId="5588"/>
            <ac:spMk id="6" creationId="{50C8644F-9490-4D1F-82B5-B104A13C4BBA}"/>
          </ac:spMkLst>
        </pc:spChg>
        <pc:spChg chg="mod">
          <ac:chgData name="Magdalena Czerwińska" userId="fb23a241-1f9f-4166-a206-d21d60a63aa3" providerId="ADAL" clId="{F173B441-E8C1-42E4-9586-E05DE78989CE}" dt="2022-11-15T14:59:37.161" v="1426"/>
          <ac:spMkLst>
            <pc:docMk/>
            <pc:sldMk cId="3176085251" sldId="5588"/>
            <ac:spMk id="53" creationId="{1560F1EB-FBC7-49C3-ACB8-CFFBFFA9108F}"/>
          </ac:spMkLst>
        </pc:spChg>
        <pc:graphicFrameChg chg="mod">
          <ac:chgData name="Magdalena Czerwińska" userId="fb23a241-1f9f-4166-a206-d21d60a63aa3" providerId="ADAL" clId="{F173B441-E8C1-42E4-9586-E05DE78989CE}" dt="2022-11-15T15:04:05.361" v="1443" actId="207"/>
          <ac:graphicFrameMkLst>
            <pc:docMk/>
            <pc:sldMk cId="3176085251" sldId="5588"/>
            <ac:graphicFrameMk id="9" creationId="{EC298194-D262-E824-6E12-8865B5CC8E8B}"/>
          </ac:graphicFrameMkLst>
        </pc:graphicFrameChg>
        <pc:graphicFrameChg chg="mod">
          <ac:chgData name="Magdalena Czerwińska" userId="fb23a241-1f9f-4166-a206-d21d60a63aa3" providerId="ADAL" clId="{F173B441-E8C1-42E4-9586-E05DE78989CE}" dt="2022-11-15T15:04:02.788" v="1442" actId="207"/>
          <ac:graphicFrameMkLst>
            <pc:docMk/>
            <pc:sldMk cId="3176085251" sldId="5588"/>
            <ac:graphicFrameMk id="21" creationId="{136E3E4D-377B-4596-B535-820D61EE1C56}"/>
          </ac:graphicFrameMkLst>
        </pc:graphicFrameChg>
      </pc:sldChg>
      <pc:sldChg chg="modSp mod">
        <pc:chgData name="Magdalena Czerwińska" userId="fb23a241-1f9f-4166-a206-d21d60a63aa3" providerId="ADAL" clId="{F173B441-E8C1-42E4-9586-E05DE78989CE}" dt="2022-11-15T15:59:38.869" v="2256"/>
        <pc:sldMkLst>
          <pc:docMk/>
          <pc:sldMk cId="1938181590" sldId="5589"/>
        </pc:sldMkLst>
        <pc:spChg chg="mod">
          <ac:chgData name="Magdalena Czerwińska" userId="fb23a241-1f9f-4166-a206-d21d60a63aa3" providerId="ADAL" clId="{F173B441-E8C1-42E4-9586-E05DE78989CE}" dt="2022-11-15T15:05:42.072" v="1455" actId="20577"/>
          <ac:spMkLst>
            <pc:docMk/>
            <pc:sldMk cId="1938181590" sldId="5589"/>
            <ac:spMk id="6" creationId="{50C8644F-9490-4D1F-82B5-B104A13C4BBA}"/>
          </ac:spMkLst>
        </pc:spChg>
        <pc:spChg chg="mod">
          <ac:chgData name="Magdalena Czerwińska" userId="fb23a241-1f9f-4166-a206-d21d60a63aa3" providerId="ADAL" clId="{F173B441-E8C1-42E4-9586-E05DE78989CE}" dt="2022-11-15T15:59:38.869" v="2256"/>
          <ac:spMkLst>
            <pc:docMk/>
            <pc:sldMk cId="1938181590" sldId="5589"/>
            <ac:spMk id="38" creationId="{2D864BFD-F31C-4C34-9692-852B56F96B74}"/>
          </ac:spMkLst>
        </pc:spChg>
        <pc:spChg chg="mod">
          <ac:chgData name="Magdalena Czerwińska" userId="fb23a241-1f9f-4166-a206-d21d60a63aa3" providerId="ADAL" clId="{F173B441-E8C1-42E4-9586-E05DE78989CE}" dt="2022-11-15T15:06:45.402" v="1466"/>
          <ac:spMkLst>
            <pc:docMk/>
            <pc:sldMk cId="1938181590" sldId="5589"/>
            <ac:spMk id="53" creationId="{1560F1EB-FBC7-49C3-ACB8-CFFBFFA9108F}"/>
          </ac:spMkLst>
        </pc:spChg>
      </pc:sldChg>
      <pc:sldChg chg="modSp add mod">
        <pc:chgData name="Magdalena Czerwińska" userId="fb23a241-1f9f-4166-a206-d21d60a63aa3" providerId="ADAL" clId="{F173B441-E8C1-42E4-9586-E05DE78989CE}" dt="2022-11-15T15:19:44.426" v="1666"/>
        <pc:sldMkLst>
          <pc:docMk/>
          <pc:sldMk cId="3205012119" sldId="5590"/>
        </pc:sldMkLst>
        <pc:spChg chg="mod">
          <ac:chgData name="Magdalena Czerwińska" userId="fb23a241-1f9f-4166-a206-d21d60a63aa3" providerId="ADAL" clId="{F173B441-E8C1-42E4-9586-E05DE78989CE}" dt="2022-11-15T15:14:30.539" v="1584" actId="20577"/>
          <ac:spMkLst>
            <pc:docMk/>
            <pc:sldMk cId="3205012119" sldId="5590"/>
            <ac:spMk id="5" creationId="{1983AFA0-68D7-4626-A3B6-F4342623D71F}"/>
          </ac:spMkLst>
        </pc:spChg>
        <pc:spChg chg="mod">
          <ac:chgData name="Magdalena Czerwińska" userId="fb23a241-1f9f-4166-a206-d21d60a63aa3" providerId="ADAL" clId="{F173B441-E8C1-42E4-9586-E05DE78989CE}" dt="2022-11-15T15:18:59.785" v="1638" actId="20577"/>
          <ac:spMkLst>
            <pc:docMk/>
            <pc:sldMk cId="3205012119" sldId="5590"/>
            <ac:spMk id="8" creationId="{8CFE94D3-BA68-4D35-864F-0C7A3AE08FE7}"/>
          </ac:spMkLst>
        </pc:spChg>
        <pc:spChg chg="mod">
          <ac:chgData name="Magdalena Czerwińska" userId="fb23a241-1f9f-4166-a206-d21d60a63aa3" providerId="ADAL" clId="{F173B441-E8C1-42E4-9586-E05DE78989CE}" dt="2022-11-15T15:19:44.426" v="1666"/>
          <ac:spMkLst>
            <pc:docMk/>
            <pc:sldMk cId="3205012119" sldId="5590"/>
            <ac:spMk id="10" creationId="{F2FFF8FF-5034-4F74-A0F4-5CF686F28309}"/>
          </ac:spMkLst>
        </pc:spChg>
        <pc:graphicFrameChg chg="mod">
          <ac:chgData name="Magdalena Czerwińska" userId="fb23a241-1f9f-4166-a206-d21d60a63aa3" providerId="ADAL" clId="{F173B441-E8C1-42E4-9586-E05DE78989CE}" dt="2022-11-15T15:15:38.553" v="1602" actId="207"/>
          <ac:graphicFrameMkLst>
            <pc:docMk/>
            <pc:sldMk cId="3205012119" sldId="5590"/>
            <ac:graphicFrameMk id="2" creationId="{AE590B28-0A65-B737-6321-D3E86C2FF976}"/>
          </ac:graphicFrameMkLst>
        </pc:graphicFrameChg>
      </pc:sldChg>
      <pc:sldChg chg="del">
        <pc:chgData name="Magdalena Czerwińska" userId="fb23a241-1f9f-4166-a206-d21d60a63aa3" providerId="ADAL" clId="{F173B441-E8C1-42E4-9586-E05DE78989CE}" dt="2022-11-15T15:16:25.180" v="1604" actId="47"/>
        <pc:sldMkLst>
          <pc:docMk/>
          <pc:sldMk cId="1469514060" sldId="5591"/>
        </pc:sldMkLst>
      </pc:sldChg>
      <pc:sldChg chg="addSp delSp modSp add mod ord">
        <pc:chgData name="Magdalena Czerwińska" userId="fb23a241-1f9f-4166-a206-d21d60a63aa3" providerId="ADAL" clId="{F173B441-E8C1-42E4-9586-E05DE78989CE}" dt="2022-11-15T15:30:16.681" v="1852" actId="208"/>
        <pc:sldMkLst>
          <pc:docMk/>
          <pc:sldMk cId="3676169586" sldId="5591"/>
        </pc:sldMkLst>
        <pc:spChg chg="del">
          <ac:chgData name="Magdalena Czerwińska" userId="fb23a241-1f9f-4166-a206-d21d60a63aa3" providerId="ADAL" clId="{F173B441-E8C1-42E4-9586-E05DE78989CE}" dt="2022-11-15T15:17:40.923" v="1613" actId="478"/>
          <ac:spMkLst>
            <pc:docMk/>
            <pc:sldMk cId="3676169586" sldId="5591"/>
            <ac:spMk id="4" creationId="{C15723CB-79C1-CBBD-F3B8-A113CF424276}"/>
          </ac:spMkLst>
        </pc:spChg>
        <pc:spChg chg="del mod">
          <ac:chgData name="Magdalena Czerwińska" userId="fb23a241-1f9f-4166-a206-d21d60a63aa3" providerId="ADAL" clId="{F173B441-E8C1-42E4-9586-E05DE78989CE}" dt="2022-11-15T15:18:24.672" v="1636"/>
          <ac:spMkLst>
            <pc:docMk/>
            <pc:sldMk cId="3676169586" sldId="5591"/>
            <ac:spMk id="5" creationId="{1983AFA0-68D7-4626-A3B6-F4342623D71F}"/>
          </ac:spMkLst>
        </pc:spChg>
        <pc:spChg chg="add mod">
          <ac:chgData name="Magdalena Czerwińska" userId="fb23a241-1f9f-4166-a206-d21d60a63aa3" providerId="ADAL" clId="{F173B441-E8C1-42E4-9586-E05DE78989CE}" dt="2022-11-15T15:25:44.638" v="1772"/>
          <ac:spMkLst>
            <pc:docMk/>
            <pc:sldMk cId="3676169586" sldId="5591"/>
            <ac:spMk id="7" creationId="{A78A0C0E-15D4-A136-E6E7-C5F9E21582FD}"/>
          </ac:spMkLst>
        </pc:spChg>
        <pc:spChg chg="mod">
          <ac:chgData name="Magdalena Czerwińska" userId="fb23a241-1f9f-4166-a206-d21d60a63aa3" providerId="ADAL" clId="{F173B441-E8C1-42E4-9586-E05DE78989CE}" dt="2022-11-15T15:29:22.842" v="1833" actId="20577"/>
          <ac:spMkLst>
            <pc:docMk/>
            <pc:sldMk cId="3676169586" sldId="5591"/>
            <ac:spMk id="8" creationId="{8CFE94D3-BA68-4D35-864F-0C7A3AE08FE7}"/>
          </ac:spMkLst>
        </pc:spChg>
        <pc:spChg chg="mod">
          <ac:chgData name="Magdalena Czerwińska" userId="fb23a241-1f9f-4166-a206-d21d60a63aa3" providerId="ADAL" clId="{F173B441-E8C1-42E4-9586-E05DE78989CE}" dt="2022-11-15T15:25:29.988" v="1771" actId="404"/>
          <ac:spMkLst>
            <pc:docMk/>
            <pc:sldMk cId="3676169586" sldId="5591"/>
            <ac:spMk id="10" creationId="{F2FFF8FF-5034-4F74-A0F4-5CF686F28309}"/>
          </ac:spMkLst>
        </pc:spChg>
        <pc:spChg chg="add mod">
          <ac:chgData name="Magdalena Czerwińska" userId="fb23a241-1f9f-4166-a206-d21d60a63aa3" providerId="ADAL" clId="{F173B441-E8C1-42E4-9586-E05DE78989CE}" dt="2022-11-15T15:24:39.199" v="1757" actId="20577"/>
          <ac:spMkLst>
            <pc:docMk/>
            <pc:sldMk cId="3676169586" sldId="5591"/>
            <ac:spMk id="11" creationId="{CA088236-9634-8CE6-A4A2-E037E68E8331}"/>
          </ac:spMkLst>
        </pc:spChg>
        <pc:spChg chg="add mod">
          <ac:chgData name="Magdalena Czerwińska" userId="fb23a241-1f9f-4166-a206-d21d60a63aa3" providerId="ADAL" clId="{F173B441-E8C1-42E4-9586-E05DE78989CE}" dt="2022-11-15T15:25:05.529" v="1766" actId="1076"/>
          <ac:spMkLst>
            <pc:docMk/>
            <pc:sldMk cId="3676169586" sldId="5591"/>
            <ac:spMk id="12" creationId="{5848B6D2-1E17-7902-8D24-9245F33AEBBE}"/>
          </ac:spMkLst>
        </pc:spChg>
        <pc:spChg chg="add mod">
          <ac:chgData name="Magdalena Czerwińska" userId="fb23a241-1f9f-4166-a206-d21d60a63aa3" providerId="ADAL" clId="{F173B441-E8C1-42E4-9586-E05DE78989CE}" dt="2022-11-15T15:30:13.374" v="1851" actId="1076"/>
          <ac:spMkLst>
            <pc:docMk/>
            <pc:sldMk cId="3676169586" sldId="5591"/>
            <ac:spMk id="14" creationId="{FBA3E96F-1CDD-F639-ABE1-F1635AE79EA5}"/>
          </ac:spMkLst>
        </pc:spChg>
        <pc:graphicFrameChg chg="del">
          <ac:chgData name="Magdalena Czerwińska" userId="fb23a241-1f9f-4166-a206-d21d60a63aa3" providerId="ADAL" clId="{F173B441-E8C1-42E4-9586-E05DE78989CE}" dt="2022-11-15T15:17:34.047" v="1610" actId="478"/>
          <ac:graphicFrameMkLst>
            <pc:docMk/>
            <pc:sldMk cId="3676169586" sldId="5591"/>
            <ac:graphicFrameMk id="2" creationId="{AE590B28-0A65-B737-6321-D3E86C2FF976}"/>
          </ac:graphicFrameMkLst>
        </pc:graphicFrameChg>
        <pc:graphicFrameChg chg="add del mod">
          <ac:chgData name="Magdalena Czerwińska" userId="fb23a241-1f9f-4166-a206-d21d60a63aa3" providerId="ADAL" clId="{F173B441-E8C1-42E4-9586-E05DE78989CE}" dt="2022-11-15T15:17:38.632" v="1612"/>
          <ac:graphicFrameMkLst>
            <pc:docMk/>
            <pc:sldMk cId="3676169586" sldId="5591"/>
            <ac:graphicFrameMk id="3" creationId="{FC07DD61-86DE-1514-652A-7153543E8A0B}"/>
          </ac:graphicFrameMkLst>
        </pc:graphicFrameChg>
        <pc:graphicFrameChg chg="add mod ord">
          <ac:chgData name="Magdalena Czerwińska" userId="fb23a241-1f9f-4166-a206-d21d60a63aa3" providerId="ADAL" clId="{F173B441-E8C1-42E4-9586-E05DE78989CE}" dt="2022-11-15T15:30:16.681" v="1852" actId="208"/>
          <ac:graphicFrameMkLst>
            <pc:docMk/>
            <pc:sldMk cId="3676169586" sldId="5591"/>
            <ac:graphicFrameMk id="6" creationId="{00351646-62D0-BFF4-15BD-412E3A6CFEBB}"/>
          </ac:graphicFrameMkLst>
        </pc:graphicFrameChg>
      </pc:sldChg>
      <pc:sldChg chg="add del">
        <pc:chgData name="Magdalena Czerwińska" userId="fb23a241-1f9f-4166-a206-d21d60a63aa3" providerId="ADAL" clId="{F173B441-E8C1-42E4-9586-E05DE78989CE}" dt="2022-11-15T15:25:14.344" v="1767" actId="47"/>
        <pc:sldMkLst>
          <pc:docMk/>
          <pc:sldMk cId="790658915" sldId="5592"/>
        </pc:sldMkLst>
      </pc:sldChg>
      <pc:sldChg chg="addSp modSp mod">
        <pc:chgData name="Magdalena Czerwińska" userId="fb23a241-1f9f-4166-a206-d21d60a63aa3" providerId="ADAL" clId="{F173B441-E8C1-42E4-9586-E05DE78989CE}" dt="2022-11-15T15:30:38.452" v="1856"/>
        <pc:sldMkLst>
          <pc:docMk/>
          <pc:sldMk cId="2837159222" sldId="5593"/>
        </pc:sldMkLst>
        <pc:spChg chg="add mod">
          <ac:chgData name="Magdalena Czerwińska" userId="fb23a241-1f9f-4166-a206-d21d60a63aa3" providerId="ADAL" clId="{F173B441-E8C1-42E4-9586-E05DE78989CE}" dt="2022-11-15T15:30:38.452" v="1856"/>
          <ac:spMkLst>
            <pc:docMk/>
            <pc:sldMk cId="2837159222" sldId="5593"/>
            <ac:spMk id="2" creationId="{60A09CFF-F9C7-3999-E2F0-82D44ED40564}"/>
          </ac:spMkLst>
        </pc:spChg>
        <pc:spChg chg="mod">
          <ac:chgData name="Magdalena Czerwińska" userId="fb23a241-1f9f-4166-a206-d21d60a63aa3" providerId="ADAL" clId="{F173B441-E8C1-42E4-9586-E05DE78989CE}" dt="2022-11-15T15:29:13.412" v="1827" actId="20577"/>
          <ac:spMkLst>
            <pc:docMk/>
            <pc:sldMk cId="2837159222" sldId="5593"/>
            <ac:spMk id="8" creationId="{8CFE94D3-BA68-4D35-864F-0C7A3AE08FE7}"/>
          </ac:spMkLst>
        </pc:spChg>
        <pc:spChg chg="mod">
          <ac:chgData name="Magdalena Czerwińska" userId="fb23a241-1f9f-4166-a206-d21d60a63aa3" providerId="ADAL" clId="{F173B441-E8C1-42E4-9586-E05DE78989CE}" dt="2022-11-15T15:25:25.806" v="1770" actId="20577"/>
          <ac:spMkLst>
            <pc:docMk/>
            <pc:sldMk cId="2837159222" sldId="5593"/>
            <ac:spMk id="10" creationId="{F2FFF8FF-5034-4F74-A0F4-5CF686F28309}"/>
          </ac:spMkLst>
        </pc:spChg>
        <pc:graphicFrameChg chg="mod">
          <ac:chgData name="Magdalena Czerwińska" userId="fb23a241-1f9f-4166-a206-d21d60a63aa3" providerId="ADAL" clId="{F173B441-E8C1-42E4-9586-E05DE78989CE}" dt="2022-11-15T15:28:39.436" v="1820" actId="207"/>
          <ac:graphicFrameMkLst>
            <pc:docMk/>
            <pc:sldMk cId="2837159222" sldId="5593"/>
            <ac:graphicFrameMk id="6" creationId="{00351646-62D0-BFF4-15BD-412E3A6CFEBB}"/>
          </ac:graphicFrameMkLst>
        </pc:graphicFrameChg>
      </pc:sldChg>
      <pc:sldChg chg="addSp modSp add mod">
        <pc:chgData name="Magdalena Czerwińska" userId="fb23a241-1f9f-4166-a206-d21d60a63aa3" providerId="ADAL" clId="{F173B441-E8C1-42E4-9586-E05DE78989CE}" dt="2022-11-15T15:30:32.335" v="1855" actId="207"/>
        <pc:sldMkLst>
          <pc:docMk/>
          <pc:sldMk cId="1645819923" sldId="5594"/>
        </pc:sldMkLst>
        <pc:spChg chg="add mod">
          <ac:chgData name="Magdalena Czerwińska" userId="fb23a241-1f9f-4166-a206-d21d60a63aa3" providerId="ADAL" clId="{F173B441-E8C1-42E4-9586-E05DE78989CE}" dt="2022-11-15T15:30:20.695" v="1853"/>
          <ac:spMkLst>
            <pc:docMk/>
            <pc:sldMk cId="1645819923" sldId="5594"/>
            <ac:spMk id="2" creationId="{1C4F6E17-68D7-B9D5-3891-63D73F0C80E1}"/>
          </ac:spMkLst>
        </pc:spChg>
        <pc:spChg chg="mod">
          <ac:chgData name="Magdalena Czerwińska" userId="fb23a241-1f9f-4166-a206-d21d60a63aa3" providerId="ADAL" clId="{F173B441-E8C1-42E4-9586-E05DE78989CE}" dt="2022-11-15T15:29:20.318" v="1831" actId="20577"/>
          <ac:spMkLst>
            <pc:docMk/>
            <pc:sldMk cId="1645819923" sldId="5594"/>
            <ac:spMk id="8" creationId="{8CFE94D3-BA68-4D35-864F-0C7A3AE08FE7}"/>
          </ac:spMkLst>
        </pc:spChg>
        <pc:spChg chg="mod">
          <ac:chgData name="Magdalena Czerwińska" userId="fb23a241-1f9f-4166-a206-d21d60a63aa3" providerId="ADAL" clId="{F173B441-E8C1-42E4-9586-E05DE78989CE}" dt="2022-11-15T15:26:05.606" v="1803" actId="20577"/>
          <ac:spMkLst>
            <pc:docMk/>
            <pc:sldMk cId="1645819923" sldId="5594"/>
            <ac:spMk id="10" creationId="{F2FFF8FF-5034-4F74-A0F4-5CF686F28309}"/>
          </ac:spMkLst>
        </pc:spChg>
        <pc:graphicFrameChg chg="mod">
          <ac:chgData name="Magdalena Czerwińska" userId="fb23a241-1f9f-4166-a206-d21d60a63aa3" providerId="ADAL" clId="{F173B441-E8C1-42E4-9586-E05DE78989CE}" dt="2022-11-15T15:30:32.335" v="1855" actId="207"/>
          <ac:graphicFrameMkLst>
            <pc:docMk/>
            <pc:sldMk cId="1645819923" sldId="5594"/>
            <ac:graphicFrameMk id="6" creationId="{00351646-62D0-BFF4-15BD-412E3A6CFEBB}"/>
          </ac:graphicFrameMkLst>
        </pc:graphicFrameChg>
      </pc:sldChg>
      <pc:sldChg chg="addSp modSp add mod">
        <pc:chgData name="Magdalena Czerwińska" userId="fb23a241-1f9f-4166-a206-d21d60a63aa3" providerId="ADAL" clId="{F173B441-E8C1-42E4-9586-E05DE78989CE}" dt="2022-11-15T15:30:40.163" v="1857"/>
        <pc:sldMkLst>
          <pc:docMk/>
          <pc:sldMk cId="3715111018" sldId="5595"/>
        </pc:sldMkLst>
        <pc:spChg chg="add mod">
          <ac:chgData name="Magdalena Czerwińska" userId="fb23a241-1f9f-4166-a206-d21d60a63aa3" providerId="ADAL" clId="{F173B441-E8C1-42E4-9586-E05DE78989CE}" dt="2022-11-15T15:30:40.163" v="1857"/>
          <ac:spMkLst>
            <pc:docMk/>
            <pc:sldMk cId="3715111018" sldId="5595"/>
            <ac:spMk id="2" creationId="{088CFEF0-626E-03DE-EE10-F4689C9940D6}"/>
          </ac:spMkLst>
        </pc:spChg>
        <pc:spChg chg="mod">
          <ac:chgData name="Magdalena Czerwińska" userId="fb23a241-1f9f-4166-a206-d21d60a63aa3" providerId="ADAL" clId="{F173B441-E8C1-42E4-9586-E05DE78989CE}" dt="2022-11-15T15:29:16.081" v="1829" actId="20577"/>
          <ac:spMkLst>
            <pc:docMk/>
            <pc:sldMk cId="3715111018" sldId="5595"/>
            <ac:spMk id="8" creationId="{8CFE94D3-BA68-4D35-864F-0C7A3AE08FE7}"/>
          </ac:spMkLst>
        </pc:spChg>
        <pc:spChg chg="mod">
          <ac:chgData name="Magdalena Czerwińska" userId="fb23a241-1f9f-4166-a206-d21d60a63aa3" providerId="ADAL" clId="{F173B441-E8C1-42E4-9586-E05DE78989CE}" dt="2022-11-15T15:29:09.414" v="1825"/>
          <ac:spMkLst>
            <pc:docMk/>
            <pc:sldMk cId="3715111018" sldId="5595"/>
            <ac:spMk id="10" creationId="{F2FFF8FF-5034-4F74-A0F4-5CF686F28309}"/>
          </ac:spMkLst>
        </pc:spChg>
      </pc:sldChg>
      <pc:sldChg chg="addSp delSp modSp mod">
        <pc:chgData name="Magdalena Czerwińska" userId="fb23a241-1f9f-4166-a206-d21d60a63aa3" providerId="ADAL" clId="{F173B441-E8C1-42E4-9586-E05DE78989CE}" dt="2022-11-15T15:43:27.476" v="2037" actId="1076"/>
        <pc:sldMkLst>
          <pc:docMk/>
          <pc:sldMk cId="448224263" sldId="5596"/>
        </pc:sldMkLst>
        <pc:spChg chg="mod">
          <ac:chgData name="Magdalena Czerwińska" userId="fb23a241-1f9f-4166-a206-d21d60a63aa3" providerId="ADAL" clId="{F173B441-E8C1-42E4-9586-E05DE78989CE}" dt="2022-11-15T15:40:43.186" v="2002" actId="20577"/>
          <ac:spMkLst>
            <pc:docMk/>
            <pc:sldMk cId="448224263" sldId="5596"/>
            <ac:spMk id="6" creationId="{50C8644F-9490-4D1F-82B5-B104A13C4BBA}"/>
          </ac:spMkLst>
        </pc:spChg>
        <pc:spChg chg="mod">
          <ac:chgData name="Magdalena Czerwińska" userId="fb23a241-1f9f-4166-a206-d21d60a63aa3" providerId="ADAL" clId="{F173B441-E8C1-42E4-9586-E05DE78989CE}" dt="2022-11-15T15:35:20.661" v="1921" actId="164"/>
          <ac:spMkLst>
            <pc:docMk/>
            <pc:sldMk cId="448224263" sldId="5596"/>
            <ac:spMk id="23" creationId="{83CF6C1E-3A7C-46F2-BCE6-7C1C8A82A877}"/>
          </ac:spMkLst>
        </pc:spChg>
        <pc:spChg chg="mod">
          <ac:chgData name="Magdalena Czerwińska" userId="fb23a241-1f9f-4166-a206-d21d60a63aa3" providerId="ADAL" clId="{F173B441-E8C1-42E4-9586-E05DE78989CE}" dt="2022-11-15T15:36:51.057" v="1940" actId="1076"/>
          <ac:spMkLst>
            <pc:docMk/>
            <pc:sldMk cId="448224263" sldId="5596"/>
            <ac:spMk id="27" creationId="{2EE87460-CAF2-41F7-9DCF-15B00FB240CE}"/>
          </ac:spMkLst>
        </pc:spChg>
        <pc:spChg chg="del">
          <ac:chgData name="Magdalena Czerwińska" userId="fb23a241-1f9f-4166-a206-d21d60a63aa3" providerId="ADAL" clId="{F173B441-E8C1-42E4-9586-E05DE78989CE}" dt="2022-11-15T15:34:54.297" v="1918" actId="478"/>
          <ac:spMkLst>
            <pc:docMk/>
            <pc:sldMk cId="448224263" sldId="5596"/>
            <ac:spMk id="29" creationId="{71DA7AB0-BA50-43F3-9E8F-C85C2B93361C}"/>
          </ac:spMkLst>
        </pc:spChg>
        <pc:spChg chg="mod">
          <ac:chgData name="Magdalena Czerwińska" userId="fb23a241-1f9f-4166-a206-d21d60a63aa3" providerId="ADAL" clId="{F173B441-E8C1-42E4-9586-E05DE78989CE}" dt="2022-11-15T15:35:20.661" v="1921" actId="164"/>
          <ac:spMkLst>
            <pc:docMk/>
            <pc:sldMk cId="448224263" sldId="5596"/>
            <ac:spMk id="39" creationId="{C631A414-0570-4BFD-BAD2-CBC8ABC9E24F}"/>
          </ac:spMkLst>
        </pc:spChg>
        <pc:spChg chg="del">
          <ac:chgData name="Magdalena Czerwińska" userId="fb23a241-1f9f-4166-a206-d21d60a63aa3" providerId="ADAL" clId="{F173B441-E8C1-42E4-9586-E05DE78989CE}" dt="2022-11-15T15:34:54.297" v="1918" actId="478"/>
          <ac:spMkLst>
            <pc:docMk/>
            <pc:sldMk cId="448224263" sldId="5596"/>
            <ac:spMk id="40" creationId="{924364AD-5DDC-4D9C-B560-ECD96BF964CA}"/>
          </ac:spMkLst>
        </pc:spChg>
        <pc:spChg chg="mod">
          <ac:chgData name="Magdalena Czerwińska" userId="fb23a241-1f9f-4166-a206-d21d60a63aa3" providerId="ADAL" clId="{F173B441-E8C1-42E4-9586-E05DE78989CE}" dt="2022-11-15T15:31:02.698" v="1862" actId="1076"/>
          <ac:spMkLst>
            <pc:docMk/>
            <pc:sldMk cId="448224263" sldId="5596"/>
            <ac:spMk id="50" creationId="{74BD4005-5F1C-4968-9E17-97073B105BCE}"/>
          </ac:spMkLst>
        </pc:spChg>
        <pc:spChg chg="mod">
          <ac:chgData name="Magdalena Czerwińska" userId="fb23a241-1f9f-4166-a206-d21d60a63aa3" providerId="ADAL" clId="{F173B441-E8C1-42E4-9586-E05DE78989CE}" dt="2022-11-15T15:30:52.296" v="1860" actId="20577"/>
          <ac:spMkLst>
            <pc:docMk/>
            <pc:sldMk cId="448224263" sldId="5596"/>
            <ac:spMk id="52" creationId="{83DBFFFA-71B4-4457-9C6D-5331F0F3078C}"/>
          </ac:spMkLst>
        </pc:spChg>
        <pc:grpChg chg="add mod">
          <ac:chgData name="Magdalena Czerwińska" userId="fb23a241-1f9f-4166-a206-d21d60a63aa3" providerId="ADAL" clId="{F173B441-E8C1-42E4-9586-E05DE78989CE}" dt="2022-11-15T15:43:27.476" v="2037" actId="1076"/>
          <ac:grpSpMkLst>
            <pc:docMk/>
            <pc:sldMk cId="448224263" sldId="5596"/>
            <ac:grpSpMk id="2" creationId="{F47FC3F8-CD9F-7EF5-B20B-1F111BACA800}"/>
          </ac:grpSpMkLst>
        </pc:grpChg>
        <pc:graphicFrameChg chg="del">
          <ac:chgData name="Magdalena Czerwińska" userId="fb23a241-1f9f-4166-a206-d21d60a63aa3" providerId="ADAL" clId="{F173B441-E8C1-42E4-9586-E05DE78989CE}" dt="2022-11-15T15:34:48.747" v="1917" actId="478"/>
          <ac:graphicFrameMkLst>
            <pc:docMk/>
            <pc:sldMk cId="448224263" sldId="5596"/>
            <ac:graphicFrameMk id="19" creationId="{DECEBC5C-65BF-40C1-BD2C-A0A22C4F9F0A}"/>
          </ac:graphicFrameMkLst>
        </pc:graphicFrameChg>
        <pc:graphicFrameChg chg="del">
          <ac:chgData name="Magdalena Czerwińska" userId="fb23a241-1f9f-4166-a206-d21d60a63aa3" providerId="ADAL" clId="{F173B441-E8C1-42E4-9586-E05DE78989CE}" dt="2022-11-15T15:34:48.747" v="1917" actId="478"/>
          <ac:graphicFrameMkLst>
            <pc:docMk/>
            <pc:sldMk cId="448224263" sldId="5596"/>
            <ac:graphicFrameMk id="20" creationId="{09DDA8EE-3A99-4CDB-8E84-3384D7F2E30F}"/>
          </ac:graphicFrameMkLst>
        </pc:graphicFrameChg>
        <pc:graphicFrameChg chg="mod">
          <ac:chgData name="Magdalena Czerwińska" userId="fb23a241-1f9f-4166-a206-d21d60a63aa3" providerId="ADAL" clId="{F173B441-E8C1-42E4-9586-E05DE78989CE}" dt="2022-11-15T15:43:22.022" v="2036" actId="1076"/>
          <ac:graphicFrameMkLst>
            <pc:docMk/>
            <pc:sldMk cId="448224263" sldId="5596"/>
            <ac:graphicFrameMk id="43" creationId="{2F919E97-0C2A-4858-B609-5979644F793B}"/>
          </ac:graphicFrameMkLst>
        </pc:graphicFrameChg>
        <pc:graphicFrameChg chg="mod ord">
          <ac:chgData name="Magdalena Czerwińska" userId="fb23a241-1f9f-4166-a206-d21d60a63aa3" providerId="ADAL" clId="{F173B441-E8C1-42E4-9586-E05DE78989CE}" dt="2022-11-15T15:43:22.022" v="2036" actId="1076"/>
          <ac:graphicFrameMkLst>
            <pc:docMk/>
            <pc:sldMk cId="448224263" sldId="5596"/>
            <ac:graphicFrameMk id="44" creationId="{30E10DC5-8065-4367-B3C8-BDF3496395C0}"/>
          </ac:graphicFrameMkLst>
        </pc:graphicFrameChg>
        <pc:graphicFrameChg chg="mod">
          <ac:chgData name="Magdalena Czerwińska" userId="fb23a241-1f9f-4166-a206-d21d60a63aa3" providerId="ADAL" clId="{F173B441-E8C1-42E4-9586-E05DE78989CE}" dt="2022-11-15T15:35:29.002" v="1923" actId="14100"/>
          <ac:graphicFrameMkLst>
            <pc:docMk/>
            <pc:sldMk cId="448224263" sldId="5596"/>
            <ac:graphicFrameMk id="48" creationId="{B8071C90-B163-49E7-AE75-EA885DE12DDE}"/>
          </ac:graphicFrameMkLst>
        </pc:graphicFrameChg>
        <pc:picChg chg="mod">
          <ac:chgData name="Magdalena Czerwińska" userId="fb23a241-1f9f-4166-a206-d21d60a63aa3" providerId="ADAL" clId="{F173B441-E8C1-42E4-9586-E05DE78989CE}" dt="2022-11-15T15:35:20.661" v="1921" actId="164"/>
          <ac:picMkLst>
            <pc:docMk/>
            <pc:sldMk cId="448224263" sldId="5596"/>
            <ac:picMk id="22" creationId="{67AB0E70-0182-4903-B0DA-2BBE80C5441D}"/>
          </ac:picMkLst>
        </pc:picChg>
        <pc:picChg chg="mod">
          <ac:chgData name="Magdalena Czerwińska" userId="fb23a241-1f9f-4166-a206-d21d60a63aa3" providerId="ADAL" clId="{F173B441-E8C1-42E4-9586-E05DE78989CE}" dt="2022-11-15T15:35:32.720" v="1924" actId="1076"/>
          <ac:picMkLst>
            <pc:docMk/>
            <pc:sldMk cId="448224263" sldId="5596"/>
            <ac:picMk id="24" creationId="{2C25F29B-ADE8-48CC-8CBB-EF6779E8E595}"/>
          </ac:picMkLst>
        </pc:picChg>
        <pc:picChg chg="mod">
          <ac:chgData name="Magdalena Czerwińska" userId="fb23a241-1f9f-4166-a206-d21d60a63aa3" providerId="ADAL" clId="{F173B441-E8C1-42E4-9586-E05DE78989CE}" dt="2022-11-15T15:35:36.269" v="1925" actId="1076"/>
          <ac:picMkLst>
            <pc:docMk/>
            <pc:sldMk cId="448224263" sldId="5596"/>
            <ac:picMk id="25" creationId="{B5F7791D-AE1D-4CC3-A59C-AE144192695E}"/>
          </ac:picMkLst>
        </pc:picChg>
        <pc:picChg chg="mod">
          <ac:chgData name="Magdalena Czerwińska" userId="fb23a241-1f9f-4166-a206-d21d60a63aa3" providerId="ADAL" clId="{F173B441-E8C1-42E4-9586-E05DE78989CE}" dt="2022-11-15T15:36:51.057" v="1940" actId="1076"/>
          <ac:picMkLst>
            <pc:docMk/>
            <pc:sldMk cId="448224263" sldId="5596"/>
            <ac:picMk id="30" creationId="{3BD85ECE-22AF-4F51-B505-9A9B55DBB6F1}"/>
          </ac:picMkLst>
        </pc:picChg>
        <pc:picChg chg="mod">
          <ac:chgData name="Magdalena Czerwińska" userId="fb23a241-1f9f-4166-a206-d21d60a63aa3" providerId="ADAL" clId="{F173B441-E8C1-42E4-9586-E05DE78989CE}" dt="2022-11-15T15:35:20.661" v="1921" actId="164"/>
          <ac:picMkLst>
            <pc:docMk/>
            <pc:sldMk cId="448224263" sldId="5596"/>
            <ac:picMk id="31" creationId="{6AD73D35-4875-422D-9743-3132D120BEC8}"/>
          </ac:picMkLst>
        </pc:picChg>
        <pc:picChg chg="del">
          <ac:chgData name="Magdalena Czerwińska" userId="fb23a241-1f9f-4166-a206-d21d60a63aa3" providerId="ADAL" clId="{F173B441-E8C1-42E4-9586-E05DE78989CE}" dt="2022-11-15T15:34:54.297" v="1918" actId="478"/>
          <ac:picMkLst>
            <pc:docMk/>
            <pc:sldMk cId="448224263" sldId="5596"/>
            <ac:picMk id="33" creationId="{C5399681-5373-4242-9B36-F74FB7D8AE25}"/>
          </ac:picMkLst>
        </pc:picChg>
        <pc:picChg chg="del">
          <ac:chgData name="Magdalena Czerwińska" userId="fb23a241-1f9f-4166-a206-d21d60a63aa3" providerId="ADAL" clId="{F173B441-E8C1-42E4-9586-E05DE78989CE}" dt="2022-11-15T15:34:54.297" v="1918" actId="478"/>
          <ac:picMkLst>
            <pc:docMk/>
            <pc:sldMk cId="448224263" sldId="5596"/>
            <ac:picMk id="36" creationId="{CA9D8459-5C24-4D9C-8E69-27B4219A1EDF}"/>
          </ac:picMkLst>
        </pc:picChg>
        <pc:picChg chg="mod">
          <ac:chgData name="Magdalena Czerwińska" userId="fb23a241-1f9f-4166-a206-d21d60a63aa3" providerId="ADAL" clId="{F173B441-E8C1-42E4-9586-E05DE78989CE}" dt="2022-11-15T15:36:37.098" v="1937" actId="1076"/>
          <ac:picMkLst>
            <pc:docMk/>
            <pc:sldMk cId="448224263" sldId="5596"/>
            <ac:picMk id="37" creationId="{902D33BD-09C6-490F-8B01-13B438019D2B}"/>
          </ac:picMkLst>
        </pc:picChg>
        <pc:picChg chg="del">
          <ac:chgData name="Magdalena Czerwińska" userId="fb23a241-1f9f-4166-a206-d21d60a63aa3" providerId="ADAL" clId="{F173B441-E8C1-42E4-9586-E05DE78989CE}" dt="2022-11-15T15:34:54.297" v="1918" actId="478"/>
          <ac:picMkLst>
            <pc:docMk/>
            <pc:sldMk cId="448224263" sldId="5596"/>
            <ac:picMk id="41" creationId="{DD05C429-CFF8-494A-BCFC-26284F8DA376}"/>
          </ac:picMkLst>
        </pc:picChg>
        <pc:picChg chg="mod">
          <ac:chgData name="Magdalena Czerwińska" userId="fb23a241-1f9f-4166-a206-d21d60a63aa3" providerId="ADAL" clId="{F173B441-E8C1-42E4-9586-E05DE78989CE}" dt="2022-11-15T15:35:20.661" v="1921" actId="164"/>
          <ac:picMkLst>
            <pc:docMk/>
            <pc:sldMk cId="448224263" sldId="5596"/>
            <ac:picMk id="42" creationId="{01980ECF-D743-405B-AB5B-4ED3AB1BA7B5}"/>
          </ac:picMkLst>
        </pc:picChg>
        <pc:picChg chg="del">
          <ac:chgData name="Magdalena Czerwińska" userId="fb23a241-1f9f-4166-a206-d21d60a63aa3" providerId="ADAL" clId="{F173B441-E8C1-42E4-9586-E05DE78989CE}" dt="2022-11-15T15:34:54.297" v="1918" actId="478"/>
          <ac:picMkLst>
            <pc:docMk/>
            <pc:sldMk cId="448224263" sldId="5596"/>
            <ac:picMk id="45" creationId="{1F55093E-E443-481D-8DCC-7D4340DF8894}"/>
          </ac:picMkLst>
        </pc:picChg>
        <pc:cxnChg chg="mod">
          <ac:chgData name="Magdalena Czerwińska" userId="fb23a241-1f9f-4166-a206-d21d60a63aa3" providerId="ADAL" clId="{F173B441-E8C1-42E4-9586-E05DE78989CE}" dt="2022-11-15T15:36:56.158" v="1941" actId="14100"/>
          <ac:cxnSpMkLst>
            <pc:docMk/>
            <pc:sldMk cId="448224263" sldId="5596"/>
            <ac:cxnSpMk id="26" creationId="{54EDBF48-43F1-4BC4-91CD-47E6AB2FBDB0}"/>
          </ac:cxnSpMkLst>
        </pc:cxnChg>
        <pc:cxnChg chg="mod">
          <ac:chgData name="Magdalena Czerwińska" userId="fb23a241-1f9f-4166-a206-d21d60a63aa3" providerId="ADAL" clId="{F173B441-E8C1-42E4-9586-E05DE78989CE}" dt="2022-11-15T15:35:20.661" v="1921" actId="164"/>
          <ac:cxnSpMkLst>
            <pc:docMk/>
            <pc:sldMk cId="448224263" sldId="5596"/>
            <ac:cxnSpMk id="28" creationId="{6596DD5A-CB42-4801-AC0A-C3626F2B3729}"/>
          </ac:cxnSpMkLst>
        </pc:cxnChg>
        <pc:cxnChg chg="del">
          <ac:chgData name="Magdalena Czerwińska" userId="fb23a241-1f9f-4166-a206-d21d60a63aa3" providerId="ADAL" clId="{F173B441-E8C1-42E4-9586-E05DE78989CE}" dt="2022-11-15T15:34:56.999" v="1919" actId="478"/>
          <ac:cxnSpMkLst>
            <pc:docMk/>
            <pc:sldMk cId="448224263" sldId="5596"/>
            <ac:cxnSpMk id="32" creationId="{73126349-BDEA-466C-A601-91D86E72DDD9}"/>
          </ac:cxnSpMkLst>
        </pc:cxnChg>
        <pc:cxnChg chg="mod">
          <ac:chgData name="Magdalena Czerwińska" userId="fb23a241-1f9f-4166-a206-d21d60a63aa3" providerId="ADAL" clId="{F173B441-E8C1-42E4-9586-E05DE78989CE}" dt="2022-11-15T15:35:20.661" v="1921" actId="164"/>
          <ac:cxnSpMkLst>
            <pc:docMk/>
            <pc:sldMk cId="448224263" sldId="5596"/>
            <ac:cxnSpMk id="34" creationId="{426F3BC3-D6E5-458C-8207-E7C8FF55129B}"/>
          </ac:cxnSpMkLst>
        </pc:cxnChg>
        <pc:cxnChg chg="del">
          <ac:chgData name="Magdalena Czerwińska" userId="fb23a241-1f9f-4166-a206-d21d60a63aa3" providerId="ADAL" clId="{F173B441-E8C1-42E4-9586-E05DE78989CE}" dt="2022-11-15T15:34:59.640" v="1920" actId="478"/>
          <ac:cxnSpMkLst>
            <pc:docMk/>
            <pc:sldMk cId="448224263" sldId="5596"/>
            <ac:cxnSpMk id="35" creationId="{3245AF29-11C1-44D0-846E-4960183FAA0B}"/>
          </ac:cxnSpMkLst>
        </pc:cxnChg>
        <pc:cxnChg chg="mod">
          <ac:chgData name="Magdalena Czerwińska" userId="fb23a241-1f9f-4166-a206-d21d60a63aa3" providerId="ADAL" clId="{F173B441-E8C1-42E4-9586-E05DE78989CE}" dt="2022-11-15T15:36:46.222" v="1939" actId="1076"/>
          <ac:cxnSpMkLst>
            <pc:docMk/>
            <pc:sldMk cId="448224263" sldId="5596"/>
            <ac:cxnSpMk id="38" creationId="{A4DABFB0-FB82-4BED-939A-6BC7C13E36E7}"/>
          </ac:cxnSpMkLst>
        </pc:cxnChg>
      </pc:sldChg>
      <pc:sldChg chg="addSp delSp modSp add mod">
        <pc:chgData name="Magdalena Czerwińska" userId="fb23a241-1f9f-4166-a206-d21d60a63aa3" providerId="ADAL" clId="{F173B441-E8C1-42E4-9586-E05DE78989CE}" dt="2022-11-15T15:50:46.444" v="2146" actId="14100"/>
        <pc:sldMkLst>
          <pc:docMk/>
          <pc:sldMk cId="380781193" sldId="5597"/>
        </pc:sldMkLst>
        <pc:spChg chg="mod">
          <ac:chgData name="Magdalena Czerwińska" userId="fb23a241-1f9f-4166-a206-d21d60a63aa3" providerId="ADAL" clId="{F173B441-E8C1-42E4-9586-E05DE78989CE}" dt="2022-11-15T15:50:38.314" v="2144" actId="20577"/>
          <ac:spMkLst>
            <pc:docMk/>
            <pc:sldMk cId="380781193" sldId="5597"/>
            <ac:spMk id="6" creationId="{50C8644F-9490-4D1F-82B5-B104A13C4BBA}"/>
          </ac:spMkLst>
        </pc:spChg>
        <pc:spChg chg="del">
          <ac:chgData name="Magdalena Czerwińska" userId="fb23a241-1f9f-4166-a206-d21d60a63aa3" providerId="ADAL" clId="{F173B441-E8C1-42E4-9586-E05DE78989CE}" dt="2022-11-15T15:43:13.397" v="2035" actId="478"/>
          <ac:spMkLst>
            <pc:docMk/>
            <pc:sldMk cId="380781193" sldId="5597"/>
            <ac:spMk id="23" creationId="{83CF6C1E-3A7C-46F2-BCE6-7C1C8A82A877}"/>
          </ac:spMkLst>
        </pc:spChg>
        <pc:spChg chg="del">
          <ac:chgData name="Magdalena Czerwińska" userId="fb23a241-1f9f-4166-a206-d21d60a63aa3" providerId="ADAL" clId="{F173B441-E8C1-42E4-9586-E05DE78989CE}" dt="2022-11-15T15:43:13.397" v="2035" actId="478"/>
          <ac:spMkLst>
            <pc:docMk/>
            <pc:sldMk cId="380781193" sldId="5597"/>
            <ac:spMk id="27" creationId="{2EE87460-CAF2-41F7-9DCF-15B00FB240CE}"/>
          </ac:spMkLst>
        </pc:spChg>
        <pc:spChg chg="mod">
          <ac:chgData name="Magdalena Czerwińska" userId="fb23a241-1f9f-4166-a206-d21d60a63aa3" providerId="ADAL" clId="{F173B441-E8C1-42E4-9586-E05DE78989CE}" dt="2022-11-15T15:45:46.258" v="2069" actId="1076"/>
          <ac:spMkLst>
            <pc:docMk/>
            <pc:sldMk cId="380781193" sldId="5597"/>
            <ac:spMk id="29" creationId="{71DA7AB0-BA50-43F3-9E8F-C85C2B93361C}"/>
          </ac:spMkLst>
        </pc:spChg>
        <pc:spChg chg="del">
          <ac:chgData name="Magdalena Czerwińska" userId="fb23a241-1f9f-4166-a206-d21d60a63aa3" providerId="ADAL" clId="{F173B441-E8C1-42E4-9586-E05DE78989CE}" dt="2022-11-15T15:43:13.397" v="2035" actId="478"/>
          <ac:spMkLst>
            <pc:docMk/>
            <pc:sldMk cId="380781193" sldId="5597"/>
            <ac:spMk id="39" creationId="{C631A414-0570-4BFD-BAD2-CBC8ABC9E24F}"/>
          </ac:spMkLst>
        </pc:spChg>
        <pc:spChg chg="mod">
          <ac:chgData name="Magdalena Czerwińska" userId="fb23a241-1f9f-4166-a206-d21d60a63aa3" providerId="ADAL" clId="{F173B441-E8C1-42E4-9586-E05DE78989CE}" dt="2022-11-15T15:44:09.494" v="2048" actId="1076"/>
          <ac:spMkLst>
            <pc:docMk/>
            <pc:sldMk cId="380781193" sldId="5597"/>
            <ac:spMk id="40" creationId="{924364AD-5DDC-4D9C-B560-ECD96BF964CA}"/>
          </ac:spMkLst>
        </pc:spChg>
        <pc:grpChg chg="add mod">
          <ac:chgData name="Magdalena Czerwińska" userId="fb23a241-1f9f-4166-a206-d21d60a63aa3" providerId="ADAL" clId="{F173B441-E8C1-42E4-9586-E05DE78989CE}" dt="2022-11-15T15:44:02.630" v="2046" actId="1076"/>
          <ac:grpSpMkLst>
            <pc:docMk/>
            <pc:sldMk cId="380781193" sldId="5597"/>
            <ac:grpSpMk id="2" creationId="{26241758-FA0E-A0E1-2CB8-4E228F6D254C}"/>
          </ac:grpSpMkLst>
        </pc:grpChg>
        <pc:grpChg chg="add mod">
          <ac:chgData name="Magdalena Czerwińska" userId="fb23a241-1f9f-4166-a206-d21d60a63aa3" providerId="ADAL" clId="{F173B441-E8C1-42E4-9586-E05DE78989CE}" dt="2022-11-15T15:45:42.398" v="2067" actId="1076"/>
          <ac:grpSpMkLst>
            <pc:docMk/>
            <pc:sldMk cId="380781193" sldId="5597"/>
            <ac:grpSpMk id="3" creationId="{83531F50-D368-8135-08E7-F6B45BF88E07}"/>
          </ac:grpSpMkLst>
        </pc:grpChg>
        <pc:graphicFrameChg chg="mod">
          <ac:chgData name="Magdalena Czerwińska" userId="fb23a241-1f9f-4166-a206-d21d60a63aa3" providerId="ADAL" clId="{F173B441-E8C1-42E4-9586-E05DE78989CE}" dt="2022-11-15T15:50:46.444" v="2146" actId="14100"/>
          <ac:graphicFrameMkLst>
            <pc:docMk/>
            <pc:sldMk cId="380781193" sldId="5597"/>
            <ac:graphicFrameMk id="19" creationId="{DECEBC5C-65BF-40C1-BD2C-A0A22C4F9F0A}"/>
          </ac:graphicFrameMkLst>
        </pc:graphicFrameChg>
        <pc:graphicFrameChg chg="mod">
          <ac:chgData name="Magdalena Czerwińska" userId="fb23a241-1f9f-4166-a206-d21d60a63aa3" providerId="ADAL" clId="{F173B441-E8C1-42E4-9586-E05DE78989CE}" dt="2022-11-15T15:49:33.947" v="2127" actId="1076"/>
          <ac:graphicFrameMkLst>
            <pc:docMk/>
            <pc:sldMk cId="380781193" sldId="5597"/>
            <ac:graphicFrameMk id="20" creationId="{09DDA8EE-3A99-4CDB-8E84-3384D7F2E30F}"/>
          </ac:graphicFrameMkLst>
        </pc:graphicFrameChg>
        <pc:graphicFrameChg chg="del">
          <ac:chgData name="Magdalena Czerwińska" userId="fb23a241-1f9f-4166-a206-d21d60a63aa3" providerId="ADAL" clId="{F173B441-E8C1-42E4-9586-E05DE78989CE}" dt="2022-11-15T15:42:57.083" v="2029" actId="478"/>
          <ac:graphicFrameMkLst>
            <pc:docMk/>
            <pc:sldMk cId="380781193" sldId="5597"/>
            <ac:graphicFrameMk id="43" creationId="{2F919E97-0C2A-4858-B609-5979644F793B}"/>
          </ac:graphicFrameMkLst>
        </pc:graphicFrameChg>
        <pc:graphicFrameChg chg="del">
          <ac:chgData name="Magdalena Czerwińska" userId="fb23a241-1f9f-4166-a206-d21d60a63aa3" providerId="ADAL" clId="{F173B441-E8C1-42E4-9586-E05DE78989CE}" dt="2022-11-15T15:42:59.072" v="2030" actId="478"/>
          <ac:graphicFrameMkLst>
            <pc:docMk/>
            <pc:sldMk cId="380781193" sldId="5597"/>
            <ac:graphicFrameMk id="44" creationId="{30E10DC5-8065-4367-B3C8-BDF3496395C0}"/>
          </ac:graphicFrameMkLst>
        </pc:graphicFrameChg>
        <pc:graphicFrameChg chg="del">
          <ac:chgData name="Magdalena Czerwińska" userId="fb23a241-1f9f-4166-a206-d21d60a63aa3" providerId="ADAL" clId="{F173B441-E8C1-42E4-9586-E05DE78989CE}" dt="2022-11-15T15:43:02.012" v="2031" actId="478"/>
          <ac:graphicFrameMkLst>
            <pc:docMk/>
            <pc:sldMk cId="380781193" sldId="5597"/>
            <ac:graphicFrameMk id="48" creationId="{B8071C90-B163-49E7-AE75-EA885DE12DDE}"/>
          </ac:graphicFrameMkLst>
        </pc:graphicFrameChg>
        <pc:picChg chg="del">
          <ac:chgData name="Magdalena Czerwińska" userId="fb23a241-1f9f-4166-a206-d21d60a63aa3" providerId="ADAL" clId="{F173B441-E8C1-42E4-9586-E05DE78989CE}" dt="2022-11-15T15:43:35.433" v="2040" actId="478"/>
          <ac:picMkLst>
            <pc:docMk/>
            <pc:sldMk cId="380781193" sldId="5597"/>
            <ac:picMk id="22" creationId="{67AB0E70-0182-4903-B0DA-2BBE80C5441D}"/>
          </ac:picMkLst>
        </pc:picChg>
        <pc:picChg chg="del mod">
          <ac:chgData name="Magdalena Czerwińska" userId="fb23a241-1f9f-4166-a206-d21d60a63aa3" providerId="ADAL" clId="{F173B441-E8C1-42E4-9586-E05DE78989CE}" dt="2022-11-15T15:43:03.704" v="2033" actId="478"/>
          <ac:picMkLst>
            <pc:docMk/>
            <pc:sldMk cId="380781193" sldId="5597"/>
            <ac:picMk id="24" creationId="{2C25F29B-ADE8-48CC-8CBB-EF6779E8E595}"/>
          </ac:picMkLst>
        </pc:picChg>
        <pc:picChg chg="del">
          <ac:chgData name="Magdalena Czerwińska" userId="fb23a241-1f9f-4166-a206-d21d60a63aa3" providerId="ADAL" clId="{F173B441-E8C1-42E4-9586-E05DE78989CE}" dt="2022-11-15T15:43:04.238" v="2034" actId="478"/>
          <ac:picMkLst>
            <pc:docMk/>
            <pc:sldMk cId="380781193" sldId="5597"/>
            <ac:picMk id="25" creationId="{B5F7791D-AE1D-4CC3-A59C-AE144192695E}"/>
          </ac:picMkLst>
        </pc:picChg>
        <pc:picChg chg="del">
          <ac:chgData name="Magdalena Czerwińska" userId="fb23a241-1f9f-4166-a206-d21d60a63aa3" providerId="ADAL" clId="{F173B441-E8C1-42E4-9586-E05DE78989CE}" dt="2022-11-15T15:43:13.397" v="2035" actId="478"/>
          <ac:picMkLst>
            <pc:docMk/>
            <pc:sldMk cId="380781193" sldId="5597"/>
            <ac:picMk id="30" creationId="{3BD85ECE-22AF-4F51-B505-9A9B55DBB6F1}"/>
          </ac:picMkLst>
        </pc:picChg>
        <pc:picChg chg="del">
          <ac:chgData name="Magdalena Czerwińska" userId="fb23a241-1f9f-4166-a206-d21d60a63aa3" providerId="ADAL" clId="{F173B441-E8C1-42E4-9586-E05DE78989CE}" dt="2022-11-15T15:43:34.295" v="2039" actId="478"/>
          <ac:picMkLst>
            <pc:docMk/>
            <pc:sldMk cId="380781193" sldId="5597"/>
            <ac:picMk id="31" creationId="{6AD73D35-4875-422D-9743-3132D120BEC8}"/>
          </ac:picMkLst>
        </pc:picChg>
        <pc:picChg chg="del">
          <ac:chgData name="Magdalena Czerwińska" userId="fb23a241-1f9f-4166-a206-d21d60a63aa3" providerId="ADAL" clId="{F173B441-E8C1-42E4-9586-E05DE78989CE}" dt="2022-11-15T15:45:14.442" v="2062" actId="478"/>
          <ac:picMkLst>
            <pc:docMk/>
            <pc:sldMk cId="380781193" sldId="5597"/>
            <ac:picMk id="33" creationId="{C5399681-5373-4242-9B36-F74FB7D8AE25}"/>
          </ac:picMkLst>
        </pc:picChg>
        <pc:picChg chg="mod">
          <ac:chgData name="Magdalena Czerwińska" userId="fb23a241-1f9f-4166-a206-d21d60a63aa3" providerId="ADAL" clId="{F173B441-E8C1-42E4-9586-E05DE78989CE}" dt="2022-11-15T15:45:37.648" v="2066" actId="164"/>
          <ac:picMkLst>
            <pc:docMk/>
            <pc:sldMk cId="380781193" sldId="5597"/>
            <ac:picMk id="36" creationId="{CA9D8459-5C24-4D9C-8E69-27B4219A1EDF}"/>
          </ac:picMkLst>
        </pc:picChg>
        <pc:picChg chg="del">
          <ac:chgData name="Magdalena Czerwińska" userId="fb23a241-1f9f-4166-a206-d21d60a63aa3" providerId="ADAL" clId="{F173B441-E8C1-42E4-9586-E05DE78989CE}" dt="2022-11-15T15:43:36.181" v="2041" actId="478"/>
          <ac:picMkLst>
            <pc:docMk/>
            <pc:sldMk cId="380781193" sldId="5597"/>
            <ac:picMk id="37" creationId="{902D33BD-09C6-490F-8B01-13B438019D2B}"/>
          </ac:picMkLst>
        </pc:picChg>
        <pc:picChg chg="mod">
          <ac:chgData name="Magdalena Czerwińska" userId="fb23a241-1f9f-4166-a206-d21d60a63aa3" providerId="ADAL" clId="{F173B441-E8C1-42E4-9586-E05DE78989CE}" dt="2022-11-15T15:44:11.392" v="2049" actId="1076"/>
          <ac:picMkLst>
            <pc:docMk/>
            <pc:sldMk cId="380781193" sldId="5597"/>
            <ac:picMk id="41" creationId="{DD05C429-CFF8-494A-BCFC-26284F8DA376}"/>
          </ac:picMkLst>
        </pc:picChg>
        <pc:picChg chg="del">
          <ac:chgData name="Magdalena Czerwińska" userId="fb23a241-1f9f-4166-a206-d21d60a63aa3" providerId="ADAL" clId="{F173B441-E8C1-42E4-9586-E05DE78989CE}" dt="2022-11-15T15:43:13.397" v="2035" actId="478"/>
          <ac:picMkLst>
            <pc:docMk/>
            <pc:sldMk cId="380781193" sldId="5597"/>
            <ac:picMk id="42" creationId="{01980ECF-D743-405B-AB5B-4ED3AB1BA7B5}"/>
          </ac:picMkLst>
        </pc:picChg>
        <pc:picChg chg="mod">
          <ac:chgData name="Magdalena Czerwińska" userId="fb23a241-1f9f-4166-a206-d21d60a63aa3" providerId="ADAL" clId="{F173B441-E8C1-42E4-9586-E05DE78989CE}" dt="2022-11-15T15:45:48.824" v="2070" actId="1076"/>
          <ac:picMkLst>
            <pc:docMk/>
            <pc:sldMk cId="380781193" sldId="5597"/>
            <ac:picMk id="45" creationId="{1F55093E-E443-481D-8DCC-7D4340DF8894}"/>
          </ac:picMkLst>
        </pc:picChg>
        <pc:cxnChg chg="mod">
          <ac:chgData name="Magdalena Czerwińska" userId="fb23a241-1f9f-4166-a206-d21d60a63aa3" providerId="ADAL" clId="{F173B441-E8C1-42E4-9586-E05DE78989CE}" dt="2022-11-15T15:49:24.520" v="2124" actId="14100"/>
          <ac:cxnSpMkLst>
            <pc:docMk/>
            <pc:sldMk cId="380781193" sldId="5597"/>
            <ac:cxnSpMk id="26" creationId="{54EDBF48-43F1-4BC4-91CD-47E6AB2FBDB0}"/>
          </ac:cxnSpMkLst>
        </pc:cxnChg>
        <pc:cxnChg chg="del">
          <ac:chgData name="Magdalena Czerwińska" userId="fb23a241-1f9f-4166-a206-d21d60a63aa3" providerId="ADAL" clId="{F173B441-E8C1-42E4-9586-E05DE78989CE}" dt="2022-11-15T15:43:13.397" v="2035" actId="478"/>
          <ac:cxnSpMkLst>
            <pc:docMk/>
            <pc:sldMk cId="380781193" sldId="5597"/>
            <ac:cxnSpMk id="28" creationId="{6596DD5A-CB42-4801-AC0A-C3626F2B3729}"/>
          </ac:cxnSpMkLst>
        </pc:cxnChg>
        <pc:cxnChg chg="del">
          <ac:chgData name="Magdalena Czerwińska" userId="fb23a241-1f9f-4166-a206-d21d60a63aa3" providerId="ADAL" clId="{F173B441-E8C1-42E4-9586-E05DE78989CE}" dt="2022-11-15T15:43:33.695" v="2038" actId="478"/>
          <ac:cxnSpMkLst>
            <pc:docMk/>
            <pc:sldMk cId="380781193" sldId="5597"/>
            <ac:cxnSpMk id="34" creationId="{426F3BC3-D6E5-458C-8207-E7C8FF55129B}"/>
          </ac:cxnSpMkLst>
        </pc:cxnChg>
        <pc:cxnChg chg="mod">
          <ac:chgData name="Magdalena Czerwińska" userId="fb23a241-1f9f-4166-a206-d21d60a63aa3" providerId="ADAL" clId="{F173B441-E8C1-42E4-9586-E05DE78989CE}" dt="2022-11-15T15:45:37.648" v="2066" actId="164"/>
          <ac:cxnSpMkLst>
            <pc:docMk/>
            <pc:sldMk cId="380781193" sldId="5597"/>
            <ac:cxnSpMk id="35" creationId="{3245AF29-11C1-44D0-846E-4960183FAA0B}"/>
          </ac:cxnSpMkLst>
        </pc:cxnChg>
        <pc:cxnChg chg="del">
          <ac:chgData name="Magdalena Czerwińska" userId="fb23a241-1f9f-4166-a206-d21d60a63aa3" providerId="ADAL" clId="{F173B441-E8C1-42E4-9586-E05DE78989CE}" dt="2022-11-15T15:43:13.397" v="2035" actId="478"/>
          <ac:cxnSpMkLst>
            <pc:docMk/>
            <pc:sldMk cId="380781193" sldId="5597"/>
            <ac:cxnSpMk id="38" creationId="{A4DABFB0-FB82-4BED-939A-6BC7C13E36E7}"/>
          </ac:cxnSpMkLst>
        </pc:cxnChg>
      </pc:sldChg>
      <pc:sldChg chg="del">
        <pc:chgData name="Magdalena Czerwińska" userId="fb23a241-1f9f-4166-a206-d21d60a63aa3" providerId="ADAL" clId="{F173B441-E8C1-42E4-9586-E05DE78989CE}" dt="2022-11-15T15:51:23.404" v="2151" actId="47"/>
        <pc:sldMkLst>
          <pc:docMk/>
          <pc:sldMk cId="664785864" sldId="5598"/>
        </pc:sldMkLst>
      </pc:sldChg>
      <pc:sldChg chg="modSp add mod">
        <pc:chgData name="Magdalena Czerwińska" userId="fb23a241-1f9f-4166-a206-d21d60a63aa3" providerId="ADAL" clId="{F173B441-E8C1-42E4-9586-E05DE78989CE}" dt="2022-11-15T15:51:12.305" v="2150" actId="20577"/>
        <pc:sldMkLst>
          <pc:docMk/>
          <pc:sldMk cId="3727653097" sldId="5599"/>
        </pc:sldMkLst>
        <pc:spChg chg="mod">
          <ac:chgData name="Magdalena Czerwińska" userId="fb23a241-1f9f-4166-a206-d21d60a63aa3" providerId="ADAL" clId="{F173B441-E8C1-42E4-9586-E05DE78989CE}" dt="2022-11-15T15:51:12.305" v="2150" actId="20577"/>
          <ac:spMkLst>
            <pc:docMk/>
            <pc:sldMk cId="3727653097" sldId="5599"/>
            <ac:spMk id="8" creationId="{9E2081A0-4A25-43DC-B538-27EABDFA17CE}"/>
          </ac:spMkLst>
        </pc:spChg>
        <pc:spChg chg="mod">
          <ac:chgData name="Magdalena Czerwińska" userId="fb23a241-1f9f-4166-a206-d21d60a63aa3" providerId="ADAL" clId="{F173B441-E8C1-42E4-9586-E05DE78989CE}" dt="2022-11-15T15:51:10.162" v="2148"/>
          <ac:spMkLst>
            <pc:docMk/>
            <pc:sldMk cId="3727653097" sldId="5599"/>
            <ac:spMk id="9" creationId="{8BFD86F3-FE0E-467C-894A-BD6B60A32C29}"/>
          </ac:spMkLst>
        </pc:spChg>
      </pc:sldChg>
      <pc:sldChg chg="modSp mod">
        <pc:chgData name="Magdalena Czerwińska" userId="fb23a241-1f9f-4166-a206-d21d60a63aa3" providerId="ADAL" clId="{F173B441-E8C1-42E4-9586-E05DE78989CE}" dt="2022-11-15T15:51:28.552" v="2152" actId="20577"/>
        <pc:sldMkLst>
          <pc:docMk/>
          <pc:sldMk cId="2099547078" sldId="5600"/>
        </pc:sldMkLst>
        <pc:spChg chg="mod">
          <ac:chgData name="Magdalena Czerwińska" userId="fb23a241-1f9f-4166-a206-d21d60a63aa3" providerId="ADAL" clId="{F173B441-E8C1-42E4-9586-E05DE78989CE}" dt="2022-11-15T15:51:28.552" v="2152" actId="20577"/>
          <ac:spMkLst>
            <pc:docMk/>
            <pc:sldMk cId="2099547078" sldId="5600"/>
            <ac:spMk id="9" creationId="{8BFD86F3-FE0E-467C-894A-BD6B60A32C29}"/>
          </ac:spMkLst>
        </pc:spChg>
      </pc:sldChg>
      <pc:sldChg chg="modSp mod">
        <pc:chgData name="Magdalena Czerwińska" userId="fb23a241-1f9f-4166-a206-d21d60a63aa3" providerId="ADAL" clId="{F173B441-E8C1-42E4-9586-E05DE78989CE}" dt="2022-11-15T15:58:23.162" v="2247" actId="207"/>
        <pc:sldMkLst>
          <pc:docMk/>
          <pc:sldMk cId="271297593" sldId="5601"/>
        </pc:sldMkLst>
        <pc:spChg chg="mod">
          <ac:chgData name="Magdalena Czerwińska" userId="fb23a241-1f9f-4166-a206-d21d60a63aa3" providerId="ADAL" clId="{F173B441-E8C1-42E4-9586-E05DE78989CE}" dt="2022-11-15T15:51:46.359" v="2155"/>
          <ac:spMkLst>
            <pc:docMk/>
            <pc:sldMk cId="271297593" sldId="5601"/>
            <ac:spMk id="6" creationId="{50C8644F-9490-4D1F-82B5-B104A13C4BBA}"/>
          </ac:spMkLst>
        </pc:spChg>
        <pc:spChg chg="mod">
          <ac:chgData name="Magdalena Czerwińska" userId="fb23a241-1f9f-4166-a206-d21d60a63aa3" providerId="ADAL" clId="{F173B441-E8C1-42E4-9586-E05DE78989CE}" dt="2022-11-15T15:52:01.309" v="2158"/>
          <ac:spMkLst>
            <pc:docMk/>
            <pc:sldMk cId="271297593" sldId="5601"/>
            <ac:spMk id="50" creationId="{74BD4005-5F1C-4968-9E17-97073B105BCE}"/>
          </ac:spMkLst>
        </pc:spChg>
        <pc:spChg chg="mod">
          <ac:chgData name="Magdalena Czerwińska" userId="fb23a241-1f9f-4166-a206-d21d60a63aa3" providerId="ADAL" clId="{F173B441-E8C1-42E4-9586-E05DE78989CE}" dt="2022-11-15T15:51:49.164" v="2157" actId="20577"/>
          <ac:spMkLst>
            <pc:docMk/>
            <pc:sldMk cId="271297593" sldId="5601"/>
            <ac:spMk id="52" creationId="{83DBFFFA-71B4-4457-9C6D-5331F0F3078C}"/>
          </ac:spMkLst>
        </pc:spChg>
        <pc:graphicFrameChg chg="mod">
          <ac:chgData name="Magdalena Czerwińska" userId="fb23a241-1f9f-4166-a206-d21d60a63aa3" providerId="ADAL" clId="{F173B441-E8C1-42E4-9586-E05DE78989CE}" dt="2022-11-15T15:58:02.273" v="2242" actId="207"/>
          <ac:graphicFrameMkLst>
            <pc:docMk/>
            <pc:sldMk cId="271297593" sldId="5601"/>
            <ac:graphicFrameMk id="19" creationId="{DECEBC5C-65BF-40C1-BD2C-A0A22C4F9F0A}"/>
          </ac:graphicFrameMkLst>
        </pc:graphicFrameChg>
        <pc:graphicFrameChg chg="mod">
          <ac:chgData name="Magdalena Czerwińska" userId="fb23a241-1f9f-4166-a206-d21d60a63aa3" providerId="ADAL" clId="{F173B441-E8C1-42E4-9586-E05DE78989CE}" dt="2022-11-15T15:58:14.354" v="2245" actId="207"/>
          <ac:graphicFrameMkLst>
            <pc:docMk/>
            <pc:sldMk cId="271297593" sldId="5601"/>
            <ac:graphicFrameMk id="20" creationId="{09DDA8EE-3A99-4CDB-8E84-3384D7F2E30F}"/>
          </ac:graphicFrameMkLst>
        </pc:graphicFrameChg>
        <pc:graphicFrameChg chg="mod">
          <ac:chgData name="Magdalena Czerwińska" userId="fb23a241-1f9f-4166-a206-d21d60a63aa3" providerId="ADAL" clId="{F173B441-E8C1-42E4-9586-E05DE78989CE}" dt="2022-11-15T15:58:07.402" v="2243" actId="207"/>
          <ac:graphicFrameMkLst>
            <pc:docMk/>
            <pc:sldMk cId="271297593" sldId="5601"/>
            <ac:graphicFrameMk id="43" creationId="{2F919E97-0C2A-4858-B609-5979644F793B}"/>
          </ac:graphicFrameMkLst>
        </pc:graphicFrameChg>
        <pc:graphicFrameChg chg="mod">
          <ac:chgData name="Magdalena Czerwińska" userId="fb23a241-1f9f-4166-a206-d21d60a63aa3" providerId="ADAL" clId="{F173B441-E8C1-42E4-9586-E05DE78989CE}" dt="2022-11-15T15:58:11.977" v="2244" actId="207"/>
          <ac:graphicFrameMkLst>
            <pc:docMk/>
            <pc:sldMk cId="271297593" sldId="5601"/>
            <ac:graphicFrameMk id="44" creationId="{30E10DC5-8065-4367-B3C8-BDF3496395C0}"/>
          </ac:graphicFrameMkLst>
        </pc:graphicFrameChg>
        <pc:graphicFrameChg chg="mod">
          <ac:chgData name="Magdalena Czerwińska" userId="fb23a241-1f9f-4166-a206-d21d60a63aa3" providerId="ADAL" clId="{F173B441-E8C1-42E4-9586-E05DE78989CE}" dt="2022-11-15T15:58:23.162" v="2247" actId="207"/>
          <ac:graphicFrameMkLst>
            <pc:docMk/>
            <pc:sldMk cId="271297593" sldId="5601"/>
            <ac:graphicFrameMk id="48" creationId="{B8071C90-B163-49E7-AE75-EA885DE12DDE}"/>
          </ac:graphicFrameMkLst>
        </pc:graphicFrameChg>
        <pc:picChg chg="mod">
          <ac:chgData name="Magdalena Czerwińska" userId="fb23a241-1f9f-4166-a206-d21d60a63aa3" providerId="ADAL" clId="{F173B441-E8C1-42E4-9586-E05DE78989CE}" dt="2022-11-15T15:54:08.736" v="2185" actId="1076"/>
          <ac:picMkLst>
            <pc:docMk/>
            <pc:sldMk cId="271297593" sldId="5601"/>
            <ac:picMk id="24" creationId="{2C25F29B-ADE8-48CC-8CBB-EF6779E8E595}"/>
          </ac:picMkLst>
        </pc:picChg>
        <pc:picChg chg="mod">
          <ac:chgData name="Magdalena Czerwińska" userId="fb23a241-1f9f-4166-a206-d21d60a63aa3" providerId="ADAL" clId="{F173B441-E8C1-42E4-9586-E05DE78989CE}" dt="2022-11-15T15:54:04.635" v="2184" actId="1076"/>
          <ac:picMkLst>
            <pc:docMk/>
            <pc:sldMk cId="271297593" sldId="5601"/>
            <ac:picMk id="25" creationId="{B5F7791D-AE1D-4CC3-A59C-AE144192695E}"/>
          </ac:picMkLst>
        </pc:picChg>
      </pc:sldChg>
      <pc:sldMasterChg chg="del delSldLayout">
        <pc:chgData name="Magdalena Czerwińska" userId="fb23a241-1f9f-4166-a206-d21d60a63aa3" providerId="ADAL" clId="{F173B441-E8C1-42E4-9586-E05DE78989CE}" dt="2022-11-15T15:25:15.234" v="1768" actId="47"/>
        <pc:sldMasterMkLst>
          <pc:docMk/>
          <pc:sldMasterMk cId="3380738885" sldId="2147483679"/>
        </pc:sldMasterMkLst>
        <pc:sldLayoutChg chg="del">
          <pc:chgData name="Magdalena Czerwińska" userId="fb23a241-1f9f-4166-a206-d21d60a63aa3" providerId="ADAL" clId="{F173B441-E8C1-42E4-9586-E05DE78989CE}" dt="2022-11-15T15:25:15.234" v="1768" actId="47"/>
          <pc:sldLayoutMkLst>
            <pc:docMk/>
            <pc:sldMasterMk cId="3380738885" sldId="2147483679"/>
            <pc:sldLayoutMk cId="698975297" sldId="2147483680"/>
          </pc:sldLayoutMkLst>
        </pc:sldLayoutChg>
        <pc:sldLayoutChg chg="del">
          <pc:chgData name="Magdalena Czerwińska" userId="fb23a241-1f9f-4166-a206-d21d60a63aa3" providerId="ADAL" clId="{F173B441-E8C1-42E4-9586-E05DE78989CE}" dt="2022-11-15T15:25:15.234" v="1768" actId="47"/>
          <pc:sldLayoutMkLst>
            <pc:docMk/>
            <pc:sldMasterMk cId="3380738885" sldId="2147483679"/>
            <pc:sldLayoutMk cId="4182581374" sldId="2147483681"/>
          </pc:sldLayoutMkLst>
        </pc:sldLayoutChg>
        <pc:sldLayoutChg chg="del">
          <pc:chgData name="Magdalena Czerwińska" userId="fb23a241-1f9f-4166-a206-d21d60a63aa3" providerId="ADAL" clId="{F173B441-E8C1-42E4-9586-E05DE78989CE}" dt="2022-11-15T15:25:15.234" v="1768" actId="47"/>
          <pc:sldLayoutMkLst>
            <pc:docMk/>
            <pc:sldMasterMk cId="3380738885" sldId="2147483679"/>
            <pc:sldLayoutMk cId="3773841411" sldId="2147483682"/>
          </pc:sldLayoutMkLst>
        </pc:sldLayoutChg>
        <pc:sldLayoutChg chg="del">
          <pc:chgData name="Magdalena Czerwińska" userId="fb23a241-1f9f-4166-a206-d21d60a63aa3" providerId="ADAL" clId="{F173B441-E8C1-42E4-9586-E05DE78989CE}" dt="2022-11-15T15:25:15.234" v="1768" actId="47"/>
          <pc:sldLayoutMkLst>
            <pc:docMk/>
            <pc:sldMasterMk cId="3380738885" sldId="2147483679"/>
            <pc:sldLayoutMk cId="3867039348" sldId="2147483683"/>
          </pc:sldLayoutMkLst>
        </pc:sldLayoutChg>
        <pc:sldLayoutChg chg="del">
          <pc:chgData name="Magdalena Czerwińska" userId="fb23a241-1f9f-4166-a206-d21d60a63aa3" providerId="ADAL" clId="{F173B441-E8C1-42E4-9586-E05DE78989CE}" dt="2022-11-15T15:25:15.234" v="1768" actId="47"/>
          <pc:sldLayoutMkLst>
            <pc:docMk/>
            <pc:sldMasterMk cId="3380738885" sldId="2147483679"/>
            <pc:sldLayoutMk cId="3371657847" sldId="2147483684"/>
          </pc:sldLayoutMkLst>
        </pc:sldLayoutChg>
        <pc:sldLayoutChg chg="del">
          <pc:chgData name="Magdalena Czerwińska" userId="fb23a241-1f9f-4166-a206-d21d60a63aa3" providerId="ADAL" clId="{F173B441-E8C1-42E4-9586-E05DE78989CE}" dt="2022-11-15T15:25:15.234" v="1768" actId="47"/>
          <pc:sldLayoutMkLst>
            <pc:docMk/>
            <pc:sldMasterMk cId="3380738885" sldId="2147483679"/>
            <pc:sldLayoutMk cId="1245608040" sldId="2147483685"/>
          </pc:sldLayoutMkLst>
        </pc:sldLayoutChg>
        <pc:sldLayoutChg chg="del">
          <pc:chgData name="Magdalena Czerwińska" userId="fb23a241-1f9f-4166-a206-d21d60a63aa3" providerId="ADAL" clId="{F173B441-E8C1-42E4-9586-E05DE78989CE}" dt="2022-11-15T15:25:15.234" v="1768" actId="47"/>
          <pc:sldLayoutMkLst>
            <pc:docMk/>
            <pc:sldMasterMk cId="3380738885" sldId="2147483679"/>
            <pc:sldLayoutMk cId="677192399" sldId="2147483686"/>
          </pc:sldLayoutMkLst>
        </pc:sldLayoutChg>
        <pc:sldLayoutChg chg="del">
          <pc:chgData name="Magdalena Czerwińska" userId="fb23a241-1f9f-4166-a206-d21d60a63aa3" providerId="ADAL" clId="{F173B441-E8C1-42E4-9586-E05DE78989CE}" dt="2022-11-15T15:25:15.234" v="1768" actId="47"/>
          <pc:sldLayoutMkLst>
            <pc:docMk/>
            <pc:sldMasterMk cId="3380738885" sldId="2147483679"/>
            <pc:sldLayoutMk cId="341522877" sldId="2147483687"/>
          </pc:sldLayoutMkLst>
        </pc:sldLayoutChg>
        <pc:sldLayoutChg chg="del">
          <pc:chgData name="Magdalena Czerwińska" userId="fb23a241-1f9f-4166-a206-d21d60a63aa3" providerId="ADAL" clId="{F173B441-E8C1-42E4-9586-E05DE78989CE}" dt="2022-11-15T15:25:15.234" v="1768" actId="47"/>
          <pc:sldLayoutMkLst>
            <pc:docMk/>
            <pc:sldMasterMk cId="3380738885" sldId="2147483679"/>
            <pc:sldLayoutMk cId="758938690" sldId="2147483688"/>
          </pc:sldLayoutMkLst>
        </pc:sldLayoutChg>
        <pc:sldLayoutChg chg="del">
          <pc:chgData name="Magdalena Czerwińska" userId="fb23a241-1f9f-4166-a206-d21d60a63aa3" providerId="ADAL" clId="{F173B441-E8C1-42E4-9586-E05DE78989CE}" dt="2022-11-15T15:25:15.234" v="1768" actId="47"/>
          <pc:sldLayoutMkLst>
            <pc:docMk/>
            <pc:sldMasterMk cId="3380738885" sldId="2147483679"/>
            <pc:sldLayoutMk cId="2127318957" sldId="2147483689"/>
          </pc:sldLayoutMkLst>
        </pc:sldLayoutChg>
        <pc:sldLayoutChg chg="del">
          <pc:chgData name="Magdalena Czerwińska" userId="fb23a241-1f9f-4166-a206-d21d60a63aa3" providerId="ADAL" clId="{F173B441-E8C1-42E4-9586-E05DE78989CE}" dt="2022-11-15T15:25:15.234" v="1768" actId="47"/>
          <pc:sldLayoutMkLst>
            <pc:docMk/>
            <pc:sldMasterMk cId="3380738885" sldId="2147483679"/>
            <pc:sldLayoutMk cId="90143242" sldId="2147483690"/>
          </pc:sldLayoutMkLst>
        </pc:sldLayoutChg>
        <pc:sldLayoutChg chg="del">
          <pc:chgData name="Magdalena Czerwińska" userId="fb23a241-1f9f-4166-a206-d21d60a63aa3" providerId="ADAL" clId="{F173B441-E8C1-42E4-9586-E05DE78989CE}" dt="2022-11-15T15:25:15.234" v="1768" actId="47"/>
          <pc:sldLayoutMkLst>
            <pc:docMk/>
            <pc:sldMasterMk cId="3380738885" sldId="2147483679"/>
            <pc:sldLayoutMk cId="2664703705" sldId="2147483691"/>
          </pc:sldLayoutMkLst>
        </pc:sldLayoutChg>
        <pc:sldLayoutChg chg="del">
          <pc:chgData name="Magdalena Czerwińska" userId="fb23a241-1f9f-4166-a206-d21d60a63aa3" providerId="ADAL" clId="{F173B441-E8C1-42E4-9586-E05DE78989CE}" dt="2022-11-15T15:25:15.234" v="1768" actId="47"/>
          <pc:sldLayoutMkLst>
            <pc:docMk/>
            <pc:sldMasterMk cId="3380738885" sldId="2147483679"/>
            <pc:sldLayoutMk cId="2426365104" sldId="2147483692"/>
          </pc:sldLayoutMkLst>
        </pc:sldLayoutChg>
        <pc:sldLayoutChg chg="del">
          <pc:chgData name="Magdalena Czerwińska" userId="fb23a241-1f9f-4166-a206-d21d60a63aa3" providerId="ADAL" clId="{F173B441-E8C1-42E4-9586-E05DE78989CE}" dt="2022-11-15T15:25:15.234" v="1768" actId="47"/>
          <pc:sldLayoutMkLst>
            <pc:docMk/>
            <pc:sldMasterMk cId="3380738885" sldId="2147483679"/>
            <pc:sldLayoutMk cId="3418693762" sldId="2147483693"/>
          </pc:sldLayoutMkLst>
        </pc:sldLayoutChg>
        <pc:sldLayoutChg chg="del">
          <pc:chgData name="Magdalena Czerwińska" userId="fb23a241-1f9f-4166-a206-d21d60a63aa3" providerId="ADAL" clId="{F173B441-E8C1-42E4-9586-E05DE78989CE}" dt="2022-11-15T15:25:15.234" v="1768" actId="47"/>
          <pc:sldLayoutMkLst>
            <pc:docMk/>
            <pc:sldMasterMk cId="3380738885" sldId="2147483679"/>
            <pc:sldLayoutMk cId="1090256136" sldId="2147483694"/>
          </pc:sldLayoutMkLst>
        </pc:sldLayoutChg>
        <pc:sldLayoutChg chg="del">
          <pc:chgData name="Magdalena Czerwińska" userId="fb23a241-1f9f-4166-a206-d21d60a63aa3" providerId="ADAL" clId="{F173B441-E8C1-42E4-9586-E05DE78989CE}" dt="2022-11-15T15:25:15.234" v="1768" actId="47"/>
          <pc:sldLayoutMkLst>
            <pc:docMk/>
            <pc:sldMasterMk cId="3380738885" sldId="2147483679"/>
            <pc:sldLayoutMk cId="1491626944" sldId="2147483695"/>
          </pc:sldLayoutMkLst>
        </pc:sldLayoutChg>
        <pc:sldLayoutChg chg="del">
          <pc:chgData name="Magdalena Czerwińska" userId="fb23a241-1f9f-4166-a206-d21d60a63aa3" providerId="ADAL" clId="{F173B441-E8C1-42E4-9586-E05DE78989CE}" dt="2022-11-15T15:25:15.234" v="1768" actId="47"/>
          <pc:sldLayoutMkLst>
            <pc:docMk/>
            <pc:sldMasterMk cId="3380738885" sldId="2147483679"/>
            <pc:sldLayoutMk cId="1251982917" sldId="214748369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Arkusz_programu_Microsoft_Excel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Arkusz_programu_Microsoft_Excel10.xlsx"/><Relationship Id="rId1" Type="http://schemas.openxmlformats.org/officeDocument/2006/relationships/themeOverride" Target="../theme/themeOverride9.xml"/></Relationships>
</file>

<file path=ppt/charts/_rels/chart100.xml.rels><?xml version="1.0" encoding="UTF-8" standalone="yes"?>
<Relationships xmlns="http://schemas.openxmlformats.org/package/2006/relationships"><Relationship Id="rId2" Type="http://schemas.openxmlformats.org/officeDocument/2006/relationships/package" Target="../embeddings/Arkusz_programu_Microsoft_Excel100.xlsx"/><Relationship Id="rId1" Type="http://schemas.openxmlformats.org/officeDocument/2006/relationships/themeOverride" Target="../theme/themeOverride86.xml"/></Relationships>
</file>

<file path=ppt/charts/_rels/chart101.xml.rels><?xml version="1.0" encoding="UTF-8" standalone="yes"?>
<Relationships xmlns="http://schemas.openxmlformats.org/package/2006/relationships"><Relationship Id="rId2" Type="http://schemas.openxmlformats.org/officeDocument/2006/relationships/package" Target="../embeddings/Arkusz_programu_Microsoft_Excel101.xlsx"/><Relationship Id="rId1" Type="http://schemas.openxmlformats.org/officeDocument/2006/relationships/themeOverride" Target="../theme/themeOverride87.xml"/></Relationships>
</file>

<file path=ppt/charts/_rels/chart102.xml.rels><?xml version="1.0" encoding="UTF-8" standalone="yes"?>
<Relationships xmlns="http://schemas.openxmlformats.org/package/2006/relationships"><Relationship Id="rId2" Type="http://schemas.openxmlformats.org/officeDocument/2006/relationships/package" Target="../embeddings/Arkusz_programu_Microsoft_Excel102.xlsx"/><Relationship Id="rId1" Type="http://schemas.openxmlformats.org/officeDocument/2006/relationships/themeOverride" Target="../theme/themeOverride88.xml"/></Relationships>
</file>

<file path=ppt/charts/_rels/chart103.xml.rels><?xml version="1.0" encoding="UTF-8" standalone="yes"?>
<Relationships xmlns="http://schemas.openxmlformats.org/package/2006/relationships"><Relationship Id="rId2" Type="http://schemas.openxmlformats.org/officeDocument/2006/relationships/package" Target="../embeddings/Arkusz_programu_Microsoft_Excel103.xlsx"/><Relationship Id="rId1" Type="http://schemas.openxmlformats.org/officeDocument/2006/relationships/themeOverride" Target="../theme/themeOverride89.xml"/></Relationships>
</file>

<file path=ppt/charts/_rels/chart104.xml.rels><?xml version="1.0" encoding="UTF-8" standalone="yes"?>
<Relationships xmlns="http://schemas.openxmlformats.org/package/2006/relationships"><Relationship Id="rId2" Type="http://schemas.openxmlformats.org/officeDocument/2006/relationships/package" Target="../embeddings/Arkusz_programu_Microsoft_Excel104.xlsx"/><Relationship Id="rId1" Type="http://schemas.openxmlformats.org/officeDocument/2006/relationships/themeOverride" Target="../theme/themeOverride90.xml"/></Relationships>
</file>

<file path=ppt/charts/_rels/chart105.xml.rels><?xml version="1.0" encoding="UTF-8" standalone="yes"?>
<Relationships xmlns="http://schemas.openxmlformats.org/package/2006/relationships"><Relationship Id="rId2" Type="http://schemas.openxmlformats.org/officeDocument/2006/relationships/package" Target="../embeddings/Arkusz_programu_Microsoft_Excel105.xlsx"/><Relationship Id="rId1" Type="http://schemas.openxmlformats.org/officeDocument/2006/relationships/themeOverride" Target="../theme/themeOverride91.xml"/></Relationships>
</file>

<file path=ppt/charts/_rels/chart106.xml.rels><?xml version="1.0" encoding="UTF-8" standalone="yes"?>
<Relationships xmlns="http://schemas.openxmlformats.org/package/2006/relationships"><Relationship Id="rId2" Type="http://schemas.openxmlformats.org/officeDocument/2006/relationships/package" Target="../embeddings/Arkusz_programu_Microsoft_Excel106.xlsx"/><Relationship Id="rId1" Type="http://schemas.openxmlformats.org/officeDocument/2006/relationships/themeOverride" Target="../theme/themeOverride92.xml"/></Relationships>
</file>

<file path=ppt/charts/_rels/chart107.xml.rels><?xml version="1.0" encoding="UTF-8" standalone="yes"?>
<Relationships xmlns="http://schemas.openxmlformats.org/package/2006/relationships"><Relationship Id="rId2" Type="http://schemas.openxmlformats.org/officeDocument/2006/relationships/package" Target="../embeddings/Arkusz_programu_Microsoft_Excel107.xlsx"/><Relationship Id="rId1" Type="http://schemas.openxmlformats.org/officeDocument/2006/relationships/themeOverride" Target="../theme/themeOverride93.xml"/></Relationships>
</file>

<file path=ppt/charts/_rels/chart108.xml.rels><?xml version="1.0" encoding="UTF-8" standalone="yes"?>
<Relationships xmlns="http://schemas.openxmlformats.org/package/2006/relationships"><Relationship Id="rId2" Type="http://schemas.openxmlformats.org/officeDocument/2006/relationships/package" Target="../embeddings/Arkusz_programu_Microsoft_Excel108.xlsx"/><Relationship Id="rId1" Type="http://schemas.openxmlformats.org/officeDocument/2006/relationships/themeOverride" Target="../theme/themeOverride9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Arkusz_programu_Microsoft_Excel109.xlsx"/><Relationship Id="rId2" Type="http://schemas.microsoft.com/office/2011/relationships/chartColorStyle" Target="colors29.xml"/><Relationship Id="rId1" Type="http://schemas.microsoft.com/office/2011/relationships/chartStyle" Target="style29.xml"/></Relationships>
</file>

<file path=ppt/charts/_rels/chart11.xml.rels><?xml version="1.0" encoding="UTF-8" standalone="yes"?>
<Relationships xmlns="http://schemas.openxmlformats.org/package/2006/relationships"><Relationship Id="rId2" Type="http://schemas.openxmlformats.org/officeDocument/2006/relationships/package" Target="../embeddings/Arkusz_programu_Microsoft_Excel11.xlsx"/><Relationship Id="rId1" Type="http://schemas.openxmlformats.org/officeDocument/2006/relationships/themeOverride" Target="../theme/themeOverride10.xml"/></Relationships>
</file>

<file path=ppt/charts/_rels/chart110.xml.rels><?xml version="1.0" encoding="UTF-8" standalone="yes"?>
<Relationships xmlns="http://schemas.openxmlformats.org/package/2006/relationships"><Relationship Id="rId3" Type="http://schemas.openxmlformats.org/officeDocument/2006/relationships/package" Target="../embeddings/Arkusz_programu_Microsoft_Excel110.xlsx"/><Relationship Id="rId2" Type="http://schemas.microsoft.com/office/2011/relationships/chartColorStyle" Target="colors30.xml"/><Relationship Id="rId1" Type="http://schemas.microsoft.com/office/2011/relationships/chartStyle" Target="style30.xml"/></Relationships>
</file>

<file path=ppt/charts/_rels/chart111.xml.rels><?xml version="1.0" encoding="UTF-8" standalone="yes"?>
<Relationships xmlns="http://schemas.openxmlformats.org/package/2006/relationships"><Relationship Id="rId3" Type="http://schemas.openxmlformats.org/officeDocument/2006/relationships/package" Target="../embeddings/Arkusz_programu_Microsoft_Excel111.xlsx"/><Relationship Id="rId2" Type="http://schemas.microsoft.com/office/2011/relationships/chartColorStyle" Target="colors31.xml"/><Relationship Id="rId1" Type="http://schemas.microsoft.com/office/2011/relationships/chartStyle" Target="style31.xml"/></Relationships>
</file>

<file path=ppt/charts/_rels/chart112.xml.rels><?xml version="1.0" encoding="UTF-8" standalone="yes"?>
<Relationships xmlns="http://schemas.openxmlformats.org/package/2006/relationships"><Relationship Id="rId3" Type="http://schemas.openxmlformats.org/officeDocument/2006/relationships/package" Target="../embeddings/Arkusz_programu_Microsoft_Excel112.xlsx"/><Relationship Id="rId2" Type="http://schemas.microsoft.com/office/2011/relationships/chartColorStyle" Target="colors32.xml"/><Relationship Id="rId1" Type="http://schemas.microsoft.com/office/2011/relationships/chartStyle" Target="style32.xml"/></Relationships>
</file>

<file path=ppt/charts/_rels/chart113.xml.rels><?xml version="1.0" encoding="UTF-8" standalone="yes"?>
<Relationships xmlns="http://schemas.openxmlformats.org/package/2006/relationships"><Relationship Id="rId3" Type="http://schemas.openxmlformats.org/officeDocument/2006/relationships/package" Target="../embeddings/Arkusz_programu_Microsoft_Excel113.xlsx"/><Relationship Id="rId2" Type="http://schemas.microsoft.com/office/2011/relationships/chartColorStyle" Target="colors33.xml"/><Relationship Id="rId1" Type="http://schemas.microsoft.com/office/2011/relationships/chartStyle" Target="style33.xml"/></Relationships>
</file>

<file path=ppt/charts/_rels/chart114.xml.rels><?xml version="1.0" encoding="UTF-8" standalone="yes"?>
<Relationships xmlns="http://schemas.openxmlformats.org/package/2006/relationships"><Relationship Id="rId3" Type="http://schemas.openxmlformats.org/officeDocument/2006/relationships/package" Target="../embeddings/Arkusz_programu_Microsoft_Excel114.xlsx"/><Relationship Id="rId2" Type="http://schemas.microsoft.com/office/2011/relationships/chartColorStyle" Target="colors34.xml"/><Relationship Id="rId1" Type="http://schemas.microsoft.com/office/2011/relationships/chartStyle" Target="style34.xml"/></Relationships>
</file>

<file path=ppt/charts/_rels/chart115.xml.rels><?xml version="1.0" encoding="UTF-8" standalone="yes"?>
<Relationships xmlns="http://schemas.openxmlformats.org/package/2006/relationships"><Relationship Id="rId3" Type="http://schemas.openxmlformats.org/officeDocument/2006/relationships/package" Target="../embeddings/Arkusz_programu_Microsoft_Excel115.xlsx"/><Relationship Id="rId2" Type="http://schemas.microsoft.com/office/2011/relationships/chartColorStyle" Target="colors35.xml"/><Relationship Id="rId1" Type="http://schemas.microsoft.com/office/2011/relationships/chartStyle" Target="style35.xml"/></Relationships>
</file>

<file path=ppt/charts/_rels/chart116.xml.rels><?xml version="1.0" encoding="UTF-8" standalone="yes"?>
<Relationships xmlns="http://schemas.openxmlformats.org/package/2006/relationships"><Relationship Id="rId3" Type="http://schemas.openxmlformats.org/officeDocument/2006/relationships/package" Target="../embeddings/Arkusz_programu_Microsoft_Excel116.xlsx"/><Relationship Id="rId2" Type="http://schemas.microsoft.com/office/2011/relationships/chartColorStyle" Target="colors36.xml"/><Relationship Id="rId1" Type="http://schemas.microsoft.com/office/2011/relationships/chartStyle" Target="style36.xml"/></Relationships>
</file>

<file path=ppt/charts/_rels/chart117.xml.rels><?xml version="1.0" encoding="UTF-8" standalone="yes"?>
<Relationships xmlns="http://schemas.openxmlformats.org/package/2006/relationships"><Relationship Id="rId3" Type="http://schemas.openxmlformats.org/officeDocument/2006/relationships/package" Target="../embeddings/Arkusz_programu_Microsoft_Excel117.xlsx"/><Relationship Id="rId2" Type="http://schemas.microsoft.com/office/2011/relationships/chartColorStyle" Target="colors37.xml"/><Relationship Id="rId1" Type="http://schemas.microsoft.com/office/2011/relationships/chartStyle" Target="style37.xml"/></Relationships>
</file>

<file path=ppt/charts/_rels/chart118.xml.rels><?xml version="1.0" encoding="UTF-8" standalone="yes"?>
<Relationships xmlns="http://schemas.openxmlformats.org/package/2006/relationships"><Relationship Id="rId3" Type="http://schemas.openxmlformats.org/officeDocument/2006/relationships/themeOverride" Target="../theme/themeOverride95.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Arkusz_programu_Microsoft_Excel118.xlsx"/></Relationships>
</file>

<file path=ppt/charts/_rels/chart119.xml.rels><?xml version="1.0" encoding="UTF-8" standalone="yes"?>
<Relationships xmlns="http://schemas.openxmlformats.org/package/2006/relationships"><Relationship Id="rId2" Type="http://schemas.openxmlformats.org/officeDocument/2006/relationships/package" Target="../embeddings/Arkusz_programu_Microsoft_Excel119.xlsx"/><Relationship Id="rId1" Type="http://schemas.openxmlformats.org/officeDocument/2006/relationships/themeOverride" Target="../theme/themeOverride96.xml"/></Relationships>
</file>

<file path=ppt/charts/_rels/chart12.xml.rels><?xml version="1.0" encoding="UTF-8" standalone="yes"?>
<Relationships xmlns="http://schemas.openxmlformats.org/package/2006/relationships"><Relationship Id="rId2" Type="http://schemas.openxmlformats.org/officeDocument/2006/relationships/package" Target="../embeddings/Arkusz_programu_Microsoft_Excel12.xlsx"/><Relationship Id="rId1" Type="http://schemas.openxmlformats.org/officeDocument/2006/relationships/themeOverride" Target="../theme/themeOverride11.xml"/></Relationships>
</file>

<file path=ppt/charts/_rels/chart120.xml.rels><?xml version="1.0" encoding="UTF-8" standalone="yes"?>
<Relationships xmlns="http://schemas.openxmlformats.org/package/2006/relationships"><Relationship Id="rId2" Type="http://schemas.openxmlformats.org/officeDocument/2006/relationships/package" Target="../embeddings/Arkusz_programu_Microsoft_Excel120.xlsx"/><Relationship Id="rId1" Type="http://schemas.openxmlformats.org/officeDocument/2006/relationships/themeOverride" Target="../theme/themeOverride97.xml"/></Relationships>
</file>

<file path=ppt/charts/_rels/chart121.xml.rels><?xml version="1.0" encoding="UTF-8" standalone="yes"?>
<Relationships xmlns="http://schemas.openxmlformats.org/package/2006/relationships"><Relationship Id="rId2" Type="http://schemas.openxmlformats.org/officeDocument/2006/relationships/package" Target="../embeddings/Arkusz_programu_Microsoft_Excel121.xlsx"/><Relationship Id="rId1" Type="http://schemas.openxmlformats.org/officeDocument/2006/relationships/themeOverride" Target="../theme/themeOverride98.xml"/></Relationships>
</file>

<file path=ppt/charts/_rels/chart122.xml.rels><?xml version="1.0" encoding="UTF-8" standalone="yes"?>
<Relationships xmlns="http://schemas.openxmlformats.org/package/2006/relationships"><Relationship Id="rId2" Type="http://schemas.openxmlformats.org/officeDocument/2006/relationships/package" Target="../embeddings/Arkusz_programu_Microsoft_Excel122.xlsx"/><Relationship Id="rId1" Type="http://schemas.openxmlformats.org/officeDocument/2006/relationships/themeOverride" Target="../theme/themeOverride99.xml"/></Relationships>
</file>

<file path=ppt/charts/_rels/chart123.xml.rels><?xml version="1.0" encoding="UTF-8" standalone="yes"?>
<Relationships xmlns="http://schemas.openxmlformats.org/package/2006/relationships"><Relationship Id="rId2" Type="http://schemas.openxmlformats.org/officeDocument/2006/relationships/package" Target="../embeddings/Arkusz_programu_Microsoft_Excel123.xlsx"/><Relationship Id="rId1" Type="http://schemas.openxmlformats.org/officeDocument/2006/relationships/themeOverride" Target="../theme/themeOverride100.xml"/></Relationships>
</file>

<file path=ppt/charts/_rels/chart124.xml.rels><?xml version="1.0" encoding="UTF-8" standalone="yes"?>
<Relationships xmlns="http://schemas.openxmlformats.org/package/2006/relationships"><Relationship Id="rId3" Type="http://schemas.openxmlformats.org/officeDocument/2006/relationships/package" Target="../embeddings/Arkusz_programu_Microsoft_Excel124.xlsx"/><Relationship Id="rId2" Type="http://schemas.microsoft.com/office/2011/relationships/chartColorStyle" Target="colors39.xml"/><Relationship Id="rId1" Type="http://schemas.microsoft.com/office/2011/relationships/chartStyle" Target="style39.xml"/></Relationships>
</file>

<file path=ppt/charts/_rels/chart125.xml.rels><?xml version="1.0" encoding="UTF-8" standalone="yes"?>
<Relationships xmlns="http://schemas.openxmlformats.org/package/2006/relationships"><Relationship Id="rId2" Type="http://schemas.openxmlformats.org/officeDocument/2006/relationships/package" Target="../embeddings/Arkusz_programu_Microsoft_Excel125.xlsx"/><Relationship Id="rId1" Type="http://schemas.openxmlformats.org/officeDocument/2006/relationships/themeOverride" Target="../theme/themeOverride101.xml"/></Relationships>
</file>

<file path=ppt/charts/_rels/chart126.xml.rels><?xml version="1.0" encoding="UTF-8" standalone="yes"?>
<Relationships xmlns="http://schemas.openxmlformats.org/package/2006/relationships"><Relationship Id="rId2" Type="http://schemas.openxmlformats.org/officeDocument/2006/relationships/package" Target="../embeddings/Arkusz_programu_Microsoft_Excel126.xlsx"/><Relationship Id="rId1" Type="http://schemas.openxmlformats.org/officeDocument/2006/relationships/themeOverride" Target="../theme/themeOverride102.xml"/></Relationships>
</file>

<file path=ppt/charts/_rels/chart127.xml.rels><?xml version="1.0" encoding="UTF-8" standalone="yes"?>
<Relationships xmlns="http://schemas.openxmlformats.org/package/2006/relationships"><Relationship Id="rId2" Type="http://schemas.openxmlformats.org/officeDocument/2006/relationships/package" Target="../embeddings/Arkusz_programu_Microsoft_Excel127.xlsx"/><Relationship Id="rId1" Type="http://schemas.openxmlformats.org/officeDocument/2006/relationships/themeOverride" Target="../theme/themeOverride103.xml"/></Relationships>
</file>

<file path=ppt/charts/_rels/chart128.xml.rels><?xml version="1.0" encoding="UTF-8" standalone="yes"?>
<Relationships xmlns="http://schemas.openxmlformats.org/package/2006/relationships"><Relationship Id="rId2" Type="http://schemas.openxmlformats.org/officeDocument/2006/relationships/package" Target="../embeddings/Arkusz_programu_Microsoft_Excel128.xlsx"/><Relationship Id="rId1" Type="http://schemas.openxmlformats.org/officeDocument/2006/relationships/themeOverride" Target="../theme/themeOverride104.xml"/></Relationships>
</file>

<file path=ppt/charts/_rels/chart129.xml.rels><?xml version="1.0" encoding="UTF-8" standalone="yes"?>
<Relationships xmlns="http://schemas.openxmlformats.org/package/2006/relationships"><Relationship Id="rId2" Type="http://schemas.openxmlformats.org/officeDocument/2006/relationships/package" Target="../embeddings/Arkusz_programu_Microsoft_Excel129.xlsx"/><Relationship Id="rId1" Type="http://schemas.openxmlformats.org/officeDocument/2006/relationships/themeOverride" Target="../theme/themeOverride105.xml"/></Relationships>
</file>

<file path=ppt/charts/_rels/chart13.xml.rels><?xml version="1.0" encoding="UTF-8" standalone="yes"?>
<Relationships xmlns="http://schemas.openxmlformats.org/package/2006/relationships"><Relationship Id="rId2" Type="http://schemas.openxmlformats.org/officeDocument/2006/relationships/package" Target="../embeddings/Arkusz_programu_Microsoft_Excel13.xlsx"/><Relationship Id="rId1" Type="http://schemas.openxmlformats.org/officeDocument/2006/relationships/themeOverride" Target="../theme/themeOverride12.xml"/></Relationships>
</file>

<file path=ppt/charts/_rels/chart130.xml.rels><?xml version="1.0" encoding="UTF-8" standalone="yes"?>
<Relationships xmlns="http://schemas.openxmlformats.org/package/2006/relationships"><Relationship Id="rId3" Type="http://schemas.openxmlformats.org/officeDocument/2006/relationships/package" Target="../embeddings/Arkusz_programu_Microsoft_Excel130.xlsx"/><Relationship Id="rId2" Type="http://schemas.microsoft.com/office/2011/relationships/chartColorStyle" Target="colors40.xml"/><Relationship Id="rId1" Type="http://schemas.microsoft.com/office/2011/relationships/chartStyle" Target="style40.xml"/></Relationships>
</file>

<file path=ppt/charts/_rels/chart131.xml.rels><?xml version="1.0" encoding="UTF-8" standalone="yes"?>
<Relationships xmlns="http://schemas.openxmlformats.org/package/2006/relationships"><Relationship Id="rId3" Type="http://schemas.openxmlformats.org/officeDocument/2006/relationships/package" Target="../embeddings/Arkusz_programu_Microsoft_Excel131.xlsx"/><Relationship Id="rId2" Type="http://schemas.microsoft.com/office/2011/relationships/chartColorStyle" Target="colors41.xml"/><Relationship Id="rId1" Type="http://schemas.microsoft.com/office/2011/relationships/chartStyle" Target="style41.xml"/></Relationships>
</file>

<file path=ppt/charts/_rels/chart132.xml.rels><?xml version="1.0" encoding="UTF-8" standalone="yes"?>
<Relationships xmlns="http://schemas.openxmlformats.org/package/2006/relationships"><Relationship Id="rId3" Type="http://schemas.openxmlformats.org/officeDocument/2006/relationships/themeOverride" Target="../theme/themeOverride106.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Arkusz_programu_Microsoft_Excel132.xlsx"/></Relationships>
</file>

<file path=ppt/charts/_rels/chart133.xml.rels><?xml version="1.0" encoding="UTF-8" standalone="yes"?>
<Relationships xmlns="http://schemas.openxmlformats.org/package/2006/relationships"><Relationship Id="rId3" Type="http://schemas.openxmlformats.org/officeDocument/2006/relationships/themeOverride" Target="../theme/themeOverride107.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Arkusz_programu_Microsoft_Excel133.xlsx"/></Relationships>
</file>

<file path=ppt/charts/_rels/chart134.xml.rels><?xml version="1.0" encoding="UTF-8" standalone="yes"?>
<Relationships xmlns="http://schemas.openxmlformats.org/package/2006/relationships"><Relationship Id="rId2" Type="http://schemas.openxmlformats.org/officeDocument/2006/relationships/package" Target="../embeddings/Arkusz_programu_Microsoft_Excel134.xlsx"/><Relationship Id="rId1" Type="http://schemas.openxmlformats.org/officeDocument/2006/relationships/themeOverride" Target="../theme/themeOverride108.xml"/></Relationships>
</file>

<file path=ppt/charts/_rels/chart135.xml.rels><?xml version="1.0" encoding="UTF-8" standalone="yes"?>
<Relationships xmlns="http://schemas.openxmlformats.org/package/2006/relationships"><Relationship Id="rId2" Type="http://schemas.openxmlformats.org/officeDocument/2006/relationships/package" Target="../embeddings/Arkusz_programu_Microsoft_Excel135.xlsx"/><Relationship Id="rId1" Type="http://schemas.openxmlformats.org/officeDocument/2006/relationships/themeOverride" Target="../theme/themeOverride109.xml"/></Relationships>
</file>

<file path=ppt/charts/_rels/chart136.xml.rels><?xml version="1.0" encoding="UTF-8" standalone="yes"?>
<Relationships xmlns="http://schemas.openxmlformats.org/package/2006/relationships"><Relationship Id="rId2" Type="http://schemas.openxmlformats.org/officeDocument/2006/relationships/package" Target="../embeddings/Arkusz_programu_Microsoft_Excel136.xlsx"/><Relationship Id="rId1" Type="http://schemas.openxmlformats.org/officeDocument/2006/relationships/themeOverride" Target="../theme/themeOverride110.xml"/></Relationships>
</file>

<file path=ppt/charts/_rels/chart137.xml.rels><?xml version="1.0" encoding="UTF-8" standalone="yes"?>
<Relationships xmlns="http://schemas.openxmlformats.org/package/2006/relationships"><Relationship Id="rId2" Type="http://schemas.openxmlformats.org/officeDocument/2006/relationships/package" Target="../embeddings/Arkusz_programu_Microsoft_Excel137.xlsx"/><Relationship Id="rId1" Type="http://schemas.openxmlformats.org/officeDocument/2006/relationships/themeOverride" Target="../theme/themeOverride111.xml"/></Relationships>
</file>

<file path=ppt/charts/_rels/chart138.xml.rels><?xml version="1.0" encoding="UTF-8" standalone="yes"?>
<Relationships xmlns="http://schemas.openxmlformats.org/package/2006/relationships"><Relationship Id="rId2" Type="http://schemas.openxmlformats.org/officeDocument/2006/relationships/package" Target="../embeddings/Arkusz_programu_Microsoft_Excel138.xlsx"/><Relationship Id="rId1" Type="http://schemas.openxmlformats.org/officeDocument/2006/relationships/themeOverride" Target="../theme/themeOverride112.xml"/></Relationships>
</file>

<file path=ppt/charts/_rels/chart139.xml.rels><?xml version="1.0" encoding="UTF-8" standalone="yes"?>
<Relationships xmlns="http://schemas.openxmlformats.org/package/2006/relationships"><Relationship Id="rId3" Type="http://schemas.openxmlformats.org/officeDocument/2006/relationships/package" Target="../embeddings/Arkusz_programu_Microsoft_Excel139.xlsx"/><Relationship Id="rId2" Type="http://schemas.microsoft.com/office/2011/relationships/chartColorStyle" Target="colors44.xml"/><Relationship Id="rId1" Type="http://schemas.microsoft.com/office/2011/relationships/chartStyle" Target="style44.xml"/></Relationships>
</file>

<file path=ppt/charts/_rels/chart14.xml.rels><?xml version="1.0" encoding="UTF-8" standalone="yes"?>
<Relationships xmlns="http://schemas.openxmlformats.org/package/2006/relationships"><Relationship Id="rId3" Type="http://schemas.openxmlformats.org/officeDocument/2006/relationships/package" Target="../embeddings/Arkusz_programu_Microsoft_Excel14.xlsx"/><Relationship Id="rId2" Type="http://schemas.microsoft.com/office/2011/relationships/chartColorStyle" Target="colors4.xml"/><Relationship Id="rId1" Type="http://schemas.microsoft.com/office/2011/relationships/chartStyle" Target="style4.xml"/></Relationships>
</file>

<file path=ppt/charts/_rels/chart140.xml.rels><?xml version="1.0" encoding="UTF-8" standalone="yes"?>
<Relationships xmlns="http://schemas.openxmlformats.org/package/2006/relationships"><Relationship Id="rId3" Type="http://schemas.openxmlformats.org/officeDocument/2006/relationships/package" Target="../embeddings/Arkusz_programu_Microsoft_Excel140.xlsx"/><Relationship Id="rId2" Type="http://schemas.microsoft.com/office/2011/relationships/chartColorStyle" Target="colors45.xml"/><Relationship Id="rId1" Type="http://schemas.microsoft.com/office/2011/relationships/chartStyle" Target="style45.xml"/></Relationships>
</file>

<file path=ppt/charts/_rels/chart141.xml.rels><?xml version="1.0" encoding="UTF-8" standalone="yes"?>
<Relationships xmlns="http://schemas.openxmlformats.org/package/2006/relationships"><Relationship Id="rId3" Type="http://schemas.openxmlformats.org/officeDocument/2006/relationships/themeOverride" Target="../theme/themeOverride113.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Arkusz_programu_Microsoft_Excel141.xlsx"/></Relationships>
</file>

<file path=ppt/charts/_rels/chart142.xml.rels><?xml version="1.0" encoding="UTF-8" standalone="yes"?>
<Relationships xmlns="http://schemas.openxmlformats.org/package/2006/relationships"><Relationship Id="rId3" Type="http://schemas.openxmlformats.org/officeDocument/2006/relationships/themeOverride" Target="../theme/themeOverride114.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Arkusz_programu_Microsoft_Excel142.xlsx"/></Relationships>
</file>

<file path=ppt/charts/_rels/chart143.xml.rels><?xml version="1.0" encoding="UTF-8" standalone="yes"?>
<Relationships xmlns="http://schemas.openxmlformats.org/package/2006/relationships"><Relationship Id="rId2" Type="http://schemas.openxmlformats.org/officeDocument/2006/relationships/package" Target="../embeddings/Arkusz_programu_Microsoft_Excel143.xlsx"/><Relationship Id="rId1" Type="http://schemas.openxmlformats.org/officeDocument/2006/relationships/themeOverride" Target="../theme/themeOverride115.xml"/></Relationships>
</file>

<file path=ppt/charts/_rels/chart144.xml.rels><?xml version="1.0" encoding="UTF-8" standalone="yes"?>
<Relationships xmlns="http://schemas.openxmlformats.org/package/2006/relationships"><Relationship Id="rId2" Type="http://schemas.openxmlformats.org/officeDocument/2006/relationships/package" Target="../embeddings/Arkusz_programu_Microsoft_Excel144.xlsx"/><Relationship Id="rId1" Type="http://schemas.openxmlformats.org/officeDocument/2006/relationships/themeOverride" Target="../theme/themeOverride116.xml"/></Relationships>
</file>

<file path=ppt/charts/_rels/chart145.xml.rels><?xml version="1.0" encoding="UTF-8" standalone="yes"?>
<Relationships xmlns="http://schemas.openxmlformats.org/package/2006/relationships"><Relationship Id="rId2" Type="http://schemas.openxmlformats.org/officeDocument/2006/relationships/package" Target="../embeddings/Arkusz_programu_Microsoft_Excel145.xlsx"/><Relationship Id="rId1" Type="http://schemas.openxmlformats.org/officeDocument/2006/relationships/themeOverride" Target="../theme/themeOverride117.xml"/></Relationships>
</file>

<file path=ppt/charts/_rels/chart146.xml.rels><?xml version="1.0" encoding="UTF-8" standalone="yes"?>
<Relationships xmlns="http://schemas.openxmlformats.org/package/2006/relationships"><Relationship Id="rId2" Type="http://schemas.openxmlformats.org/officeDocument/2006/relationships/package" Target="../embeddings/Arkusz_programu_Microsoft_Excel146.xlsx"/><Relationship Id="rId1" Type="http://schemas.openxmlformats.org/officeDocument/2006/relationships/themeOverride" Target="../theme/themeOverride118.xml"/></Relationships>
</file>

<file path=ppt/charts/_rels/chart147.xml.rels><?xml version="1.0" encoding="UTF-8" standalone="yes"?>
<Relationships xmlns="http://schemas.openxmlformats.org/package/2006/relationships"><Relationship Id="rId2" Type="http://schemas.openxmlformats.org/officeDocument/2006/relationships/package" Target="../embeddings/Arkusz_programu_Microsoft_Excel147.xlsx"/><Relationship Id="rId1" Type="http://schemas.openxmlformats.org/officeDocument/2006/relationships/themeOverride" Target="../theme/themeOverride119.xml"/></Relationships>
</file>

<file path=ppt/charts/_rels/chart148.xml.rels><?xml version="1.0" encoding="UTF-8" standalone="yes"?>
<Relationships xmlns="http://schemas.openxmlformats.org/package/2006/relationships"><Relationship Id="rId3" Type="http://schemas.openxmlformats.org/officeDocument/2006/relationships/package" Target="../embeddings/Arkusz_programu_Microsoft_Excel148.xlsx"/><Relationship Id="rId2" Type="http://schemas.microsoft.com/office/2011/relationships/chartColorStyle" Target="colors48.xml"/><Relationship Id="rId1" Type="http://schemas.microsoft.com/office/2011/relationships/chartStyle" Target="style48.xml"/></Relationships>
</file>

<file path=ppt/charts/_rels/chart149.xml.rels><?xml version="1.0" encoding="UTF-8" standalone="yes"?>
<Relationships xmlns="http://schemas.openxmlformats.org/package/2006/relationships"><Relationship Id="rId3" Type="http://schemas.openxmlformats.org/officeDocument/2006/relationships/package" Target="../embeddings/Arkusz_programu_Microsoft_Excel149.xlsx"/><Relationship Id="rId2" Type="http://schemas.microsoft.com/office/2011/relationships/chartColorStyle" Target="colors49.xml"/><Relationship Id="rId1" Type="http://schemas.microsoft.com/office/2011/relationships/chartStyle" Target="style49.xml"/></Relationships>
</file>

<file path=ppt/charts/_rels/chart15.xml.rels><?xml version="1.0" encoding="UTF-8" standalone="yes"?>
<Relationships xmlns="http://schemas.openxmlformats.org/package/2006/relationships"><Relationship Id="rId3" Type="http://schemas.openxmlformats.org/officeDocument/2006/relationships/package" Target="../embeddings/Arkusz_programu_Microsoft_Excel15.xlsx"/><Relationship Id="rId2" Type="http://schemas.microsoft.com/office/2011/relationships/chartColorStyle" Target="colors5.xml"/><Relationship Id="rId1" Type="http://schemas.microsoft.com/office/2011/relationships/chartStyle" Target="style5.xml"/></Relationships>
</file>

<file path=ppt/charts/_rels/chart150.xml.rels><?xml version="1.0" encoding="UTF-8" standalone="yes"?>
<Relationships xmlns="http://schemas.openxmlformats.org/package/2006/relationships"><Relationship Id="rId3" Type="http://schemas.openxmlformats.org/officeDocument/2006/relationships/package" Target="../embeddings/Arkusz_programu_Microsoft_Excel150.xlsx"/><Relationship Id="rId2" Type="http://schemas.microsoft.com/office/2011/relationships/chartColorStyle" Target="colors50.xml"/><Relationship Id="rId1" Type="http://schemas.microsoft.com/office/2011/relationships/chartStyle" Target="style50.xml"/></Relationships>
</file>

<file path=ppt/charts/_rels/chart151.xml.rels><?xml version="1.0" encoding="UTF-8" standalone="yes"?>
<Relationships xmlns="http://schemas.openxmlformats.org/package/2006/relationships"><Relationship Id="rId3" Type="http://schemas.openxmlformats.org/officeDocument/2006/relationships/themeOverride" Target="../theme/themeOverride120.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Arkusz_programu_Microsoft_Excel151.xlsx"/></Relationships>
</file>

<file path=ppt/charts/_rels/chart152.xml.rels><?xml version="1.0" encoding="UTF-8" standalone="yes"?>
<Relationships xmlns="http://schemas.openxmlformats.org/package/2006/relationships"><Relationship Id="rId3" Type="http://schemas.openxmlformats.org/officeDocument/2006/relationships/themeOverride" Target="../theme/themeOverride121.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Arkusz_programu_Microsoft_Excel152.xlsx"/></Relationships>
</file>

<file path=ppt/charts/_rels/chart153.xml.rels><?xml version="1.0" encoding="UTF-8" standalone="yes"?>
<Relationships xmlns="http://schemas.openxmlformats.org/package/2006/relationships"><Relationship Id="rId3" Type="http://schemas.openxmlformats.org/officeDocument/2006/relationships/package" Target="../embeddings/Arkusz_programu_Microsoft_Excel153.xlsx"/><Relationship Id="rId2" Type="http://schemas.microsoft.com/office/2011/relationships/chartColorStyle" Target="colors53.xml"/><Relationship Id="rId1" Type="http://schemas.microsoft.com/office/2011/relationships/chartStyle" Target="style53.xml"/></Relationships>
</file>

<file path=ppt/charts/_rels/chart154.xml.rels><?xml version="1.0" encoding="UTF-8" standalone="yes"?>
<Relationships xmlns="http://schemas.openxmlformats.org/package/2006/relationships"><Relationship Id="rId3" Type="http://schemas.openxmlformats.org/officeDocument/2006/relationships/package" Target="../embeddings/Arkusz_programu_Microsoft_Excel154.xlsx"/><Relationship Id="rId2" Type="http://schemas.microsoft.com/office/2011/relationships/chartColorStyle" Target="colors54.xml"/><Relationship Id="rId1" Type="http://schemas.microsoft.com/office/2011/relationships/chartStyle" Target="style54.xml"/></Relationships>
</file>

<file path=ppt/charts/_rels/chart155.xml.rels><?xml version="1.0" encoding="UTF-8" standalone="yes"?>
<Relationships xmlns="http://schemas.openxmlformats.org/package/2006/relationships"><Relationship Id="rId3" Type="http://schemas.openxmlformats.org/officeDocument/2006/relationships/package" Target="../embeddings/Arkusz_programu_Microsoft_Excel155.xlsx"/><Relationship Id="rId2" Type="http://schemas.microsoft.com/office/2011/relationships/chartColorStyle" Target="colors55.xml"/><Relationship Id="rId1" Type="http://schemas.microsoft.com/office/2011/relationships/chartStyle" Target="style55.xml"/></Relationships>
</file>

<file path=ppt/charts/_rels/chart156.xml.rels><?xml version="1.0" encoding="UTF-8" standalone="yes"?>
<Relationships xmlns="http://schemas.openxmlformats.org/package/2006/relationships"><Relationship Id="rId3" Type="http://schemas.openxmlformats.org/officeDocument/2006/relationships/package" Target="../embeddings/Arkusz_programu_Microsoft_Excel156.xlsx"/><Relationship Id="rId2" Type="http://schemas.microsoft.com/office/2011/relationships/chartColorStyle" Target="colors56.xml"/><Relationship Id="rId1" Type="http://schemas.microsoft.com/office/2011/relationships/chartStyle" Target="style56.xml"/></Relationships>
</file>

<file path=ppt/charts/_rels/chart157.xml.rels><?xml version="1.0" encoding="UTF-8" standalone="yes"?>
<Relationships xmlns="http://schemas.openxmlformats.org/package/2006/relationships"><Relationship Id="rId2" Type="http://schemas.openxmlformats.org/officeDocument/2006/relationships/package" Target="../embeddings/Arkusz_programu_Microsoft_Excel157.xlsx"/><Relationship Id="rId1" Type="http://schemas.openxmlformats.org/officeDocument/2006/relationships/themeOverride" Target="../theme/themeOverride122.xml"/></Relationships>
</file>

<file path=ppt/charts/_rels/chart158.xml.rels><?xml version="1.0" encoding="UTF-8" standalone="yes"?>
<Relationships xmlns="http://schemas.openxmlformats.org/package/2006/relationships"><Relationship Id="rId2" Type="http://schemas.openxmlformats.org/officeDocument/2006/relationships/package" Target="../embeddings/Arkusz_programu_Microsoft_Excel158.xlsx"/><Relationship Id="rId1" Type="http://schemas.openxmlformats.org/officeDocument/2006/relationships/themeOverride" Target="../theme/themeOverride123.xml"/></Relationships>
</file>

<file path=ppt/charts/_rels/chart159.xml.rels><?xml version="1.0" encoding="UTF-8" standalone="yes"?>
<Relationships xmlns="http://schemas.openxmlformats.org/package/2006/relationships"><Relationship Id="rId2" Type="http://schemas.openxmlformats.org/officeDocument/2006/relationships/package" Target="../embeddings/Arkusz_programu_Microsoft_Excel159.xlsx"/><Relationship Id="rId1" Type="http://schemas.openxmlformats.org/officeDocument/2006/relationships/themeOverride" Target="../theme/themeOverride124.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Arkusz_programu_Microsoft_Excel16.xlsx"/></Relationships>
</file>

<file path=ppt/charts/_rels/chart160.xml.rels><?xml version="1.0" encoding="UTF-8" standalone="yes"?>
<Relationships xmlns="http://schemas.openxmlformats.org/package/2006/relationships"><Relationship Id="rId2" Type="http://schemas.openxmlformats.org/officeDocument/2006/relationships/package" Target="../embeddings/Arkusz_programu_Microsoft_Excel160.xlsx"/><Relationship Id="rId1" Type="http://schemas.openxmlformats.org/officeDocument/2006/relationships/themeOverride" Target="../theme/themeOverride125.xml"/></Relationships>
</file>

<file path=ppt/charts/_rels/chart161.xml.rels><?xml version="1.0" encoding="UTF-8" standalone="yes"?>
<Relationships xmlns="http://schemas.openxmlformats.org/package/2006/relationships"><Relationship Id="rId2" Type="http://schemas.openxmlformats.org/officeDocument/2006/relationships/package" Target="../embeddings/Arkusz_programu_Microsoft_Excel161.xlsx"/><Relationship Id="rId1" Type="http://schemas.openxmlformats.org/officeDocument/2006/relationships/themeOverride" Target="../theme/themeOverride126.xml"/></Relationships>
</file>

<file path=ppt/charts/_rels/chart162.xml.rels><?xml version="1.0" encoding="UTF-8" standalone="yes"?>
<Relationships xmlns="http://schemas.openxmlformats.org/package/2006/relationships"><Relationship Id="rId2" Type="http://schemas.openxmlformats.org/officeDocument/2006/relationships/package" Target="../embeddings/Arkusz_programu_Microsoft_Excel162.xlsx"/><Relationship Id="rId1" Type="http://schemas.openxmlformats.org/officeDocument/2006/relationships/themeOverride" Target="../theme/themeOverride127.xml"/></Relationships>
</file>

<file path=ppt/charts/_rels/chart163.xml.rels><?xml version="1.0" encoding="UTF-8" standalone="yes"?>
<Relationships xmlns="http://schemas.openxmlformats.org/package/2006/relationships"><Relationship Id="rId2" Type="http://schemas.openxmlformats.org/officeDocument/2006/relationships/package" Target="../embeddings/Arkusz_programu_Microsoft_Excel163.xlsx"/><Relationship Id="rId1" Type="http://schemas.openxmlformats.org/officeDocument/2006/relationships/themeOverride" Target="../theme/themeOverride128.xml"/></Relationships>
</file>

<file path=ppt/charts/_rels/chart164.xml.rels><?xml version="1.0" encoding="UTF-8" standalone="yes"?>
<Relationships xmlns="http://schemas.openxmlformats.org/package/2006/relationships"><Relationship Id="rId2" Type="http://schemas.openxmlformats.org/officeDocument/2006/relationships/package" Target="../embeddings/Arkusz_programu_Microsoft_Excel164.xlsx"/><Relationship Id="rId1" Type="http://schemas.openxmlformats.org/officeDocument/2006/relationships/themeOverride" Target="../theme/themeOverride129.xml"/></Relationships>
</file>

<file path=ppt/charts/_rels/chart165.xml.rels><?xml version="1.0" encoding="UTF-8" standalone="yes"?>
<Relationships xmlns="http://schemas.openxmlformats.org/package/2006/relationships"><Relationship Id="rId2" Type="http://schemas.openxmlformats.org/officeDocument/2006/relationships/package" Target="../embeddings/Arkusz_programu_Microsoft_Excel165.xlsx"/><Relationship Id="rId1" Type="http://schemas.openxmlformats.org/officeDocument/2006/relationships/themeOverride" Target="../theme/themeOverride130.xml"/></Relationships>
</file>

<file path=ppt/charts/_rels/chart166.xml.rels><?xml version="1.0" encoding="UTF-8" standalone="yes"?>
<Relationships xmlns="http://schemas.openxmlformats.org/package/2006/relationships"><Relationship Id="rId2" Type="http://schemas.openxmlformats.org/officeDocument/2006/relationships/package" Target="../embeddings/Arkusz_programu_Microsoft_Excel166.xlsx"/><Relationship Id="rId1" Type="http://schemas.openxmlformats.org/officeDocument/2006/relationships/themeOverride" Target="../theme/themeOverride131.xml"/></Relationships>
</file>

<file path=ppt/charts/_rels/chart167.xml.rels><?xml version="1.0" encoding="UTF-8" standalone="yes"?>
<Relationships xmlns="http://schemas.openxmlformats.org/package/2006/relationships"><Relationship Id="rId3" Type="http://schemas.openxmlformats.org/officeDocument/2006/relationships/themeOverride" Target="../theme/themeOverride132.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Arkusz_programu_Microsoft_Excel167.xlsx"/></Relationships>
</file>

<file path=ppt/charts/_rels/chart168.xml.rels><?xml version="1.0" encoding="UTF-8" standalone="yes"?>
<Relationships xmlns="http://schemas.openxmlformats.org/package/2006/relationships"><Relationship Id="rId2" Type="http://schemas.openxmlformats.org/officeDocument/2006/relationships/package" Target="../embeddings/Arkusz_programu_Microsoft_Excel168.xlsx"/><Relationship Id="rId1" Type="http://schemas.openxmlformats.org/officeDocument/2006/relationships/themeOverride" Target="../theme/themeOverride133.xml"/></Relationships>
</file>

<file path=ppt/charts/_rels/chart169.xml.rels><?xml version="1.0" encoding="UTF-8" standalone="yes"?>
<Relationships xmlns="http://schemas.openxmlformats.org/package/2006/relationships"><Relationship Id="rId2" Type="http://schemas.openxmlformats.org/officeDocument/2006/relationships/package" Target="../embeddings/Arkusz_programu_Microsoft_Excel169.xlsx"/><Relationship Id="rId1" Type="http://schemas.openxmlformats.org/officeDocument/2006/relationships/themeOverride" Target="../theme/themeOverride134.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Arkusz_programu_Microsoft_Excel17.xlsx"/></Relationships>
</file>

<file path=ppt/charts/_rels/chart170.xml.rels><?xml version="1.0" encoding="UTF-8" standalone="yes"?>
<Relationships xmlns="http://schemas.openxmlformats.org/package/2006/relationships"><Relationship Id="rId2" Type="http://schemas.openxmlformats.org/officeDocument/2006/relationships/package" Target="../embeddings/Arkusz_programu_Microsoft_Excel170.xlsx"/><Relationship Id="rId1" Type="http://schemas.openxmlformats.org/officeDocument/2006/relationships/themeOverride" Target="../theme/themeOverride135.xml"/></Relationships>
</file>

<file path=ppt/charts/_rels/chart171.xml.rels><?xml version="1.0" encoding="UTF-8" standalone="yes"?>
<Relationships xmlns="http://schemas.openxmlformats.org/package/2006/relationships"><Relationship Id="rId2" Type="http://schemas.openxmlformats.org/officeDocument/2006/relationships/package" Target="../embeddings/Arkusz_programu_Microsoft_Excel171.xlsx"/><Relationship Id="rId1" Type="http://schemas.openxmlformats.org/officeDocument/2006/relationships/themeOverride" Target="../theme/themeOverride136.xml"/></Relationships>
</file>

<file path=ppt/charts/_rels/chart172.xml.rels><?xml version="1.0" encoding="UTF-8" standalone="yes"?>
<Relationships xmlns="http://schemas.openxmlformats.org/package/2006/relationships"><Relationship Id="rId2" Type="http://schemas.openxmlformats.org/officeDocument/2006/relationships/package" Target="../embeddings/Arkusz_programu_Microsoft_Excel172.xlsx"/><Relationship Id="rId1" Type="http://schemas.openxmlformats.org/officeDocument/2006/relationships/themeOverride" Target="../theme/themeOverride137.xml"/></Relationships>
</file>

<file path=ppt/charts/_rels/chart173.xml.rels><?xml version="1.0" encoding="UTF-8" standalone="yes"?>
<Relationships xmlns="http://schemas.openxmlformats.org/package/2006/relationships"><Relationship Id="rId3" Type="http://schemas.openxmlformats.org/officeDocument/2006/relationships/package" Target="../embeddings/Arkusz_programu_Microsoft_Excel173.xlsx"/><Relationship Id="rId2" Type="http://schemas.microsoft.com/office/2011/relationships/chartColorStyle" Target="colors58.xml"/><Relationship Id="rId1" Type="http://schemas.microsoft.com/office/2011/relationships/chartStyle" Target="style58.xml"/></Relationships>
</file>

<file path=ppt/charts/_rels/chart174.xml.rels><?xml version="1.0" encoding="UTF-8" standalone="yes"?>
<Relationships xmlns="http://schemas.openxmlformats.org/package/2006/relationships"><Relationship Id="rId3" Type="http://schemas.openxmlformats.org/officeDocument/2006/relationships/themeOverride" Target="../theme/themeOverride138.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Arkusz_programu_Microsoft_Excel174.xlsx"/></Relationships>
</file>

<file path=ppt/charts/_rels/chart175.xml.rels><?xml version="1.0" encoding="UTF-8" standalone="yes"?>
<Relationships xmlns="http://schemas.openxmlformats.org/package/2006/relationships"><Relationship Id="rId2" Type="http://schemas.openxmlformats.org/officeDocument/2006/relationships/package" Target="../embeddings/Arkusz_programu_Microsoft_Excel175.xlsx"/><Relationship Id="rId1" Type="http://schemas.openxmlformats.org/officeDocument/2006/relationships/themeOverride" Target="../theme/themeOverride139.xml"/></Relationships>
</file>

<file path=ppt/charts/_rels/chart176.xml.rels><?xml version="1.0" encoding="UTF-8" standalone="yes"?>
<Relationships xmlns="http://schemas.openxmlformats.org/package/2006/relationships"><Relationship Id="rId2" Type="http://schemas.openxmlformats.org/officeDocument/2006/relationships/package" Target="../embeddings/Arkusz_programu_Microsoft_Excel176.xlsx"/><Relationship Id="rId1" Type="http://schemas.openxmlformats.org/officeDocument/2006/relationships/themeOverride" Target="../theme/themeOverride140.xml"/></Relationships>
</file>

<file path=ppt/charts/_rels/chart177.xml.rels><?xml version="1.0" encoding="UTF-8" standalone="yes"?>
<Relationships xmlns="http://schemas.openxmlformats.org/package/2006/relationships"><Relationship Id="rId2" Type="http://schemas.openxmlformats.org/officeDocument/2006/relationships/package" Target="../embeddings/Arkusz_programu_Microsoft_Excel177.xlsx"/><Relationship Id="rId1" Type="http://schemas.openxmlformats.org/officeDocument/2006/relationships/themeOverride" Target="../theme/themeOverride141.xml"/></Relationships>
</file>

<file path=ppt/charts/_rels/chart178.xml.rels><?xml version="1.0" encoding="UTF-8" standalone="yes"?>
<Relationships xmlns="http://schemas.openxmlformats.org/package/2006/relationships"><Relationship Id="rId2" Type="http://schemas.openxmlformats.org/officeDocument/2006/relationships/package" Target="../embeddings/Arkusz_programu_Microsoft_Excel178.xlsx"/><Relationship Id="rId1" Type="http://schemas.openxmlformats.org/officeDocument/2006/relationships/themeOverride" Target="../theme/themeOverride142.xml"/></Relationships>
</file>

<file path=ppt/charts/_rels/chart179.xml.rels><?xml version="1.0" encoding="UTF-8" standalone="yes"?>
<Relationships xmlns="http://schemas.openxmlformats.org/package/2006/relationships"><Relationship Id="rId2" Type="http://schemas.openxmlformats.org/officeDocument/2006/relationships/package" Target="../embeddings/Arkusz_programu_Microsoft_Excel179.xlsx"/><Relationship Id="rId1" Type="http://schemas.openxmlformats.org/officeDocument/2006/relationships/themeOverride" Target="../theme/themeOverride143.xml"/></Relationships>
</file>

<file path=ppt/charts/_rels/chart18.xml.rels><?xml version="1.0" encoding="UTF-8" standalone="yes"?>
<Relationships xmlns="http://schemas.openxmlformats.org/package/2006/relationships"><Relationship Id="rId2" Type="http://schemas.openxmlformats.org/officeDocument/2006/relationships/package" Target="../embeddings/Arkusz_programu_Microsoft_Excel18.xlsx"/><Relationship Id="rId1" Type="http://schemas.openxmlformats.org/officeDocument/2006/relationships/themeOverride" Target="../theme/themeOverride15.xml"/></Relationships>
</file>

<file path=ppt/charts/_rels/chart180.xml.rels><?xml version="1.0" encoding="UTF-8" standalone="yes"?>
<Relationships xmlns="http://schemas.openxmlformats.org/package/2006/relationships"><Relationship Id="rId3" Type="http://schemas.openxmlformats.org/officeDocument/2006/relationships/package" Target="../embeddings/Arkusz_programu_Microsoft_Excel180.xlsx"/><Relationship Id="rId2" Type="http://schemas.microsoft.com/office/2011/relationships/chartColorStyle" Target="colors60.xml"/><Relationship Id="rId1" Type="http://schemas.microsoft.com/office/2011/relationships/chartStyle" Target="style60.xml"/></Relationships>
</file>

<file path=ppt/charts/_rels/chart181.xml.rels><?xml version="1.0" encoding="UTF-8" standalone="yes"?>
<Relationships xmlns="http://schemas.openxmlformats.org/package/2006/relationships"><Relationship Id="rId3" Type="http://schemas.openxmlformats.org/officeDocument/2006/relationships/package" Target="../embeddings/Arkusz_programu_Microsoft_Excel181.xlsx"/><Relationship Id="rId2" Type="http://schemas.microsoft.com/office/2011/relationships/chartColorStyle" Target="colors61.xml"/><Relationship Id="rId1" Type="http://schemas.microsoft.com/office/2011/relationships/chartStyle" Target="style61.xml"/></Relationships>
</file>

<file path=ppt/charts/_rels/chart182.xml.rels><?xml version="1.0" encoding="UTF-8" standalone="yes"?>
<Relationships xmlns="http://schemas.openxmlformats.org/package/2006/relationships"><Relationship Id="rId3" Type="http://schemas.openxmlformats.org/officeDocument/2006/relationships/themeOverride" Target="../theme/themeOverride144.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Arkusz_programu_Microsoft_Excel182.xlsx"/></Relationships>
</file>

<file path=ppt/charts/_rels/chart183.xml.rels><?xml version="1.0" encoding="UTF-8" standalone="yes"?>
<Relationships xmlns="http://schemas.openxmlformats.org/package/2006/relationships"><Relationship Id="rId2" Type="http://schemas.openxmlformats.org/officeDocument/2006/relationships/package" Target="../embeddings/Arkusz_programu_Microsoft_Excel183.xlsx"/><Relationship Id="rId1" Type="http://schemas.openxmlformats.org/officeDocument/2006/relationships/themeOverride" Target="../theme/themeOverride145.xml"/></Relationships>
</file>

<file path=ppt/charts/_rels/chart184.xml.rels><?xml version="1.0" encoding="UTF-8" standalone="yes"?>
<Relationships xmlns="http://schemas.openxmlformats.org/package/2006/relationships"><Relationship Id="rId2" Type="http://schemas.openxmlformats.org/officeDocument/2006/relationships/package" Target="../embeddings/Arkusz_programu_Microsoft_Excel184.xlsx"/><Relationship Id="rId1" Type="http://schemas.openxmlformats.org/officeDocument/2006/relationships/themeOverride" Target="../theme/themeOverride146.xml"/></Relationships>
</file>

<file path=ppt/charts/_rels/chart185.xml.rels><?xml version="1.0" encoding="UTF-8" standalone="yes"?>
<Relationships xmlns="http://schemas.openxmlformats.org/package/2006/relationships"><Relationship Id="rId2" Type="http://schemas.openxmlformats.org/officeDocument/2006/relationships/package" Target="../embeddings/Arkusz_programu_Microsoft_Excel185.xlsx"/><Relationship Id="rId1" Type="http://schemas.openxmlformats.org/officeDocument/2006/relationships/themeOverride" Target="../theme/themeOverride147.xml"/></Relationships>
</file>

<file path=ppt/charts/_rels/chart186.xml.rels><?xml version="1.0" encoding="UTF-8" standalone="yes"?>
<Relationships xmlns="http://schemas.openxmlformats.org/package/2006/relationships"><Relationship Id="rId2" Type="http://schemas.openxmlformats.org/officeDocument/2006/relationships/package" Target="../embeddings/Arkusz_programu_Microsoft_Excel186.xlsx"/><Relationship Id="rId1" Type="http://schemas.openxmlformats.org/officeDocument/2006/relationships/themeOverride" Target="../theme/themeOverride148.xml"/></Relationships>
</file>

<file path=ppt/charts/_rels/chart187.xml.rels><?xml version="1.0" encoding="UTF-8" standalone="yes"?>
<Relationships xmlns="http://schemas.openxmlformats.org/package/2006/relationships"><Relationship Id="rId2" Type="http://schemas.openxmlformats.org/officeDocument/2006/relationships/package" Target="../embeddings/Arkusz_programu_Microsoft_Excel187.xlsx"/><Relationship Id="rId1" Type="http://schemas.openxmlformats.org/officeDocument/2006/relationships/themeOverride" Target="../theme/themeOverride149.xml"/></Relationships>
</file>

<file path=ppt/charts/_rels/chart188.xml.rels><?xml version="1.0" encoding="UTF-8" standalone="yes"?>
<Relationships xmlns="http://schemas.openxmlformats.org/package/2006/relationships"><Relationship Id="rId2" Type="http://schemas.openxmlformats.org/officeDocument/2006/relationships/package" Target="../embeddings/Arkusz_programu_Microsoft_Excel188.xlsx"/><Relationship Id="rId1" Type="http://schemas.openxmlformats.org/officeDocument/2006/relationships/themeOverride" Target="../theme/themeOverride150.xml"/></Relationships>
</file>

<file path=ppt/charts/_rels/chart189.xml.rels><?xml version="1.0" encoding="UTF-8" standalone="yes"?>
<Relationships xmlns="http://schemas.openxmlformats.org/package/2006/relationships"><Relationship Id="rId2" Type="http://schemas.openxmlformats.org/officeDocument/2006/relationships/package" Target="../embeddings/Arkusz_programu_Microsoft_Excel189.xlsx"/><Relationship Id="rId1" Type="http://schemas.openxmlformats.org/officeDocument/2006/relationships/themeOverride" Target="../theme/themeOverride151.xml"/></Relationships>
</file>

<file path=ppt/charts/_rels/chart19.xml.rels><?xml version="1.0" encoding="UTF-8" standalone="yes"?>
<Relationships xmlns="http://schemas.openxmlformats.org/package/2006/relationships"><Relationship Id="rId2" Type="http://schemas.openxmlformats.org/officeDocument/2006/relationships/package" Target="../embeddings/Arkusz_programu_Microsoft_Excel19.xlsx"/><Relationship Id="rId1" Type="http://schemas.openxmlformats.org/officeDocument/2006/relationships/themeOverride" Target="../theme/themeOverride16.xml"/></Relationships>
</file>

<file path=ppt/charts/_rels/chart190.xml.rels><?xml version="1.0" encoding="UTF-8" standalone="yes"?>
<Relationships xmlns="http://schemas.openxmlformats.org/package/2006/relationships"><Relationship Id="rId2" Type="http://schemas.openxmlformats.org/officeDocument/2006/relationships/package" Target="../embeddings/Arkusz_programu_Microsoft_Excel190.xlsx"/><Relationship Id="rId1" Type="http://schemas.openxmlformats.org/officeDocument/2006/relationships/themeOverride" Target="../theme/themeOverride152.xml"/></Relationships>
</file>

<file path=ppt/charts/_rels/chart191.xml.rels><?xml version="1.0" encoding="UTF-8" standalone="yes"?>
<Relationships xmlns="http://schemas.openxmlformats.org/package/2006/relationships"><Relationship Id="rId2" Type="http://schemas.openxmlformats.org/officeDocument/2006/relationships/package" Target="../embeddings/Arkusz_programu_Microsoft_Excel191.xlsx"/><Relationship Id="rId1" Type="http://schemas.openxmlformats.org/officeDocument/2006/relationships/themeOverride" Target="../theme/themeOverride153.xml"/></Relationships>
</file>

<file path=ppt/charts/_rels/chart192.xml.rels><?xml version="1.0" encoding="UTF-8" standalone="yes"?>
<Relationships xmlns="http://schemas.openxmlformats.org/package/2006/relationships"><Relationship Id="rId2" Type="http://schemas.openxmlformats.org/officeDocument/2006/relationships/package" Target="../embeddings/Arkusz_programu_Microsoft_Excel192.xlsx"/><Relationship Id="rId1" Type="http://schemas.openxmlformats.org/officeDocument/2006/relationships/themeOverride" Target="../theme/themeOverride154.xml"/></Relationships>
</file>

<file path=ppt/charts/_rels/chart193.xml.rels><?xml version="1.0" encoding="UTF-8" standalone="yes"?>
<Relationships xmlns="http://schemas.openxmlformats.org/package/2006/relationships"><Relationship Id="rId2" Type="http://schemas.openxmlformats.org/officeDocument/2006/relationships/package" Target="../embeddings/Arkusz_programu_Microsoft_Excel193.xlsx"/><Relationship Id="rId1" Type="http://schemas.openxmlformats.org/officeDocument/2006/relationships/themeOverride" Target="../theme/themeOverride155.xml"/></Relationships>
</file>

<file path=ppt/charts/_rels/chart194.xml.rels><?xml version="1.0" encoding="UTF-8" standalone="yes"?>
<Relationships xmlns="http://schemas.openxmlformats.org/package/2006/relationships"><Relationship Id="rId2" Type="http://schemas.openxmlformats.org/officeDocument/2006/relationships/package" Target="../embeddings/Arkusz_programu_Microsoft_Excel194.xlsx"/><Relationship Id="rId1" Type="http://schemas.openxmlformats.org/officeDocument/2006/relationships/themeOverride" Target="../theme/themeOverride156.xml"/></Relationships>
</file>

<file path=ppt/charts/_rels/chart195.xml.rels><?xml version="1.0" encoding="UTF-8" standalone="yes"?>
<Relationships xmlns="http://schemas.openxmlformats.org/package/2006/relationships"><Relationship Id="rId2" Type="http://schemas.openxmlformats.org/officeDocument/2006/relationships/package" Target="../embeddings/Arkusz_programu_Microsoft_Excel195.xlsx"/><Relationship Id="rId1" Type="http://schemas.openxmlformats.org/officeDocument/2006/relationships/themeOverride" Target="../theme/themeOverride157.xml"/></Relationships>
</file>

<file path=ppt/charts/_rels/chart196.xml.rels><?xml version="1.0" encoding="UTF-8" standalone="yes"?>
<Relationships xmlns="http://schemas.openxmlformats.org/package/2006/relationships"><Relationship Id="rId2" Type="http://schemas.openxmlformats.org/officeDocument/2006/relationships/package" Target="../embeddings/Arkusz_programu_Microsoft_Excel196.xlsx"/><Relationship Id="rId1" Type="http://schemas.openxmlformats.org/officeDocument/2006/relationships/themeOverride" Target="../theme/themeOverride158.xml"/></Relationships>
</file>

<file path=ppt/charts/_rels/chart197.xml.rels><?xml version="1.0" encoding="UTF-8" standalone="yes"?>
<Relationships xmlns="http://schemas.openxmlformats.org/package/2006/relationships"><Relationship Id="rId2" Type="http://schemas.openxmlformats.org/officeDocument/2006/relationships/package" Target="../embeddings/Arkusz_programu_Microsoft_Excel197.xlsx"/><Relationship Id="rId1" Type="http://schemas.openxmlformats.org/officeDocument/2006/relationships/themeOverride" Target="../theme/themeOverride159.xml"/></Relationships>
</file>

<file path=ppt/charts/_rels/chart198.xml.rels><?xml version="1.0" encoding="UTF-8" standalone="yes"?>
<Relationships xmlns="http://schemas.openxmlformats.org/package/2006/relationships"><Relationship Id="rId2" Type="http://schemas.openxmlformats.org/officeDocument/2006/relationships/package" Target="../embeddings/Arkusz_programu_Microsoft_Excel198.xlsx"/><Relationship Id="rId1" Type="http://schemas.openxmlformats.org/officeDocument/2006/relationships/themeOverride" Target="../theme/themeOverride160.xml"/></Relationships>
</file>

<file path=ppt/charts/_rels/chart199.xml.rels><?xml version="1.0" encoding="UTF-8" standalone="yes"?>
<Relationships xmlns="http://schemas.openxmlformats.org/package/2006/relationships"><Relationship Id="rId2" Type="http://schemas.openxmlformats.org/officeDocument/2006/relationships/package" Target="../embeddings/Arkusz_programu_Microsoft_Excel199.xlsx"/><Relationship Id="rId1" Type="http://schemas.openxmlformats.org/officeDocument/2006/relationships/themeOverride" Target="../theme/themeOverride161.xml"/></Relationships>
</file>

<file path=ppt/charts/_rels/chart2.xml.rels><?xml version="1.0" encoding="UTF-8" standalone="yes"?>
<Relationships xmlns="http://schemas.openxmlformats.org/package/2006/relationships"><Relationship Id="rId2" Type="http://schemas.openxmlformats.org/officeDocument/2006/relationships/package" Target="../embeddings/Arkusz_programu_Microsoft_Excel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Arkusz_programu_Microsoft_Excel20.xlsx"/><Relationship Id="rId1" Type="http://schemas.openxmlformats.org/officeDocument/2006/relationships/themeOverride" Target="../theme/themeOverride17.xml"/></Relationships>
</file>

<file path=ppt/charts/_rels/chart200.xml.rels><?xml version="1.0" encoding="UTF-8" standalone="yes"?>
<Relationships xmlns="http://schemas.openxmlformats.org/package/2006/relationships"><Relationship Id="rId2" Type="http://schemas.openxmlformats.org/officeDocument/2006/relationships/package" Target="../embeddings/Arkusz_programu_Microsoft_Excel200.xlsx"/><Relationship Id="rId1" Type="http://schemas.openxmlformats.org/officeDocument/2006/relationships/themeOverride" Target="../theme/themeOverride162.xml"/></Relationships>
</file>

<file path=ppt/charts/_rels/chart201.xml.rels><?xml version="1.0" encoding="UTF-8" standalone="yes"?>
<Relationships xmlns="http://schemas.openxmlformats.org/package/2006/relationships"><Relationship Id="rId2" Type="http://schemas.openxmlformats.org/officeDocument/2006/relationships/package" Target="../embeddings/Arkusz_programu_Microsoft_Excel201.xlsx"/><Relationship Id="rId1" Type="http://schemas.openxmlformats.org/officeDocument/2006/relationships/themeOverride" Target="../theme/themeOverride163.xml"/></Relationships>
</file>

<file path=ppt/charts/_rels/chart202.xml.rels><?xml version="1.0" encoding="UTF-8" standalone="yes"?>
<Relationships xmlns="http://schemas.openxmlformats.org/package/2006/relationships"><Relationship Id="rId2" Type="http://schemas.openxmlformats.org/officeDocument/2006/relationships/package" Target="../embeddings/Arkusz_programu_Microsoft_Excel202.xlsx"/><Relationship Id="rId1" Type="http://schemas.openxmlformats.org/officeDocument/2006/relationships/themeOverride" Target="../theme/themeOverride164.xml"/></Relationships>
</file>

<file path=ppt/charts/_rels/chart203.xml.rels><?xml version="1.0" encoding="UTF-8" standalone="yes"?>
<Relationships xmlns="http://schemas.openxmlformats.org/package/2006/relationships"><Relationship Id="rId2" Type="http://schemas.openxmlformats.org/officeDocument/2006/relationships/package" Target="../embeddings/Arkusz_programu_Microsoft_Excel203.xlsx"/><Relationship Id="rId1" Type="http://schemas.openxmlformats.org/officeDocument/2006/relationships/themeOverride" Target="../theme/themeOverride165.xml"/></Relationships>
</file>

<file path=ppt/charts/_rels/chart204.xml.rels><?xml version="1.0" encoding="UTF-8" standalone="yes"?>
<Relationships xmlns="http://schemas.openxmlformats.org/package/2006/relationships"><Relationship Id="rId2" Type="http://schemas.openxmlformats.org/officeDocument/2006/relationships/package" Target="../embeddings/Arkusz_programu_Microsoft_Excel204.xlsx"/><Relationship Id="rId1" Type="http://schemas.openxmlformats.org/officeDocument/2006/relationships/themeOverride" Target="../theme/themeOverride166.xml"/></Relationships>
</file>

<file path=ppt/charts/_rels/chart205.xml.rels><?xml version="1.0" encoding="UTF-8" standalone="yes"?>
<Relationships xmlns="http://schemas.openxmlformats.org/package/2006/relationships"><Relationship Id="rId2" Type="http://schemas.openxmlformats.org/officeDocument/2006/relationships/package" Target="../embeddings/Arkusz_programu_Microsoft_Excel205.xlsx"/><Relationship Id="rId1" Type="http://schemas.openxmlformats.org/officeDocument/2006/relationships/themeOverride" Target="../theme/themeOverride167.xml"/></Relationships>
</file>

<file path=ppt/charts/_rels/chart206.xml.rels><?xml version="1.0" encoding="UTF-8" standalone="yes"?>
<Relationships xmlns="http://schemas.openxmlformats.org/package/2006/relationships"><Relationship Id="rId2" Type="http://schemas.openxmlformats.org/officeDocument/2006/relationships/package" Target="../embeddings/Arkusz_programu_Microsoft_Excel206.xlsx"/><Relationship Id="rId1" Type="http://schemas.openxmlformats.org/officeDocument/2006/relationships/themeOverride" Target="../theme/themeOverride168.xml"/></Relationships>
</file>

<file path=ppt/charts/_rels/chart207.xml.rels><?xml version="1.0" encoding="UTF-8" standalone="yes"?>
<Relationships xmlns="http://schemas.openxmlformats.org/package/2006/relationships"><Relationship Id="rId2" Type="http://schemas.openxmlformats.org/officeDocument/2006/relationships/package" Target="../embeddings/Arkusz_programu_Microsoft_Excel207.xlsx"/><Relationship Id="rId1" Type="http://schemas.openxmlformats.org/officeDocument/2006/relationships/themeOverride" Target="../theme/themeOverride169.xml"/></Relationships>
</file>

<file path=ppt/charts/_rels/chart208.xml.rels><?xml version="1.0" encoding="UTF-8" standalone="yes"?>
<Relationships xmlns="http://schemas.openxmlformats.org/package/2006/relationships"><Relationship Id="rId3" Type="http://schemas.openxmlformats.org/officeDocument/2006/relationships/package" Target="../embeddings/Arkusz_programu_Microsoft_Excel208.xlsx"/><Relationship Id="rId2" Type="http://schemas.microsoft.com/office/2011/relationships/chartColorStyle" Target="colors63.xml"/><Relationship Id="rId1" Type="http://schemas.microsoft.com/office/2011/relationships/chartStyle" Target="style63.xml"/></Relationships>
</file>

<file path=ppt/charts/_rels/chart209.xml.rels><?xml version="1.0" encoding="UTF-8" standalone="yes"?>
<Relationships xmlns="http://schemas.openxmlformats.org/package/2006/relationships"><Relationship Id="rId3" Type="http://schemas.openxmlformats.org/officeDocument/2006/relationships/package" Target="../embeddings/Arkusz_programu_Microsoft_Excel209.xlsx"/><Relationship Id="rId2" Type="http://schemas.microsoft.com/office/2011/relationships/chartColorStyle" Target="colors64.xml"/><Relationship Id="rId1" Type="http://schemas.microsoft.com/office/2011/relationships/chartStyle" Target="style64.xml"/></Relationships>
</file>

<file path=ppt/charts/_rels/chart21.xml.rels><?xml version="1.0" encoding="UTF-8" standalone="yes"?>
<Relationships xmlns="http://schemas.openxmlformats.org/package/2006/relationships"><Relationship Id="rId2" Type="http://schemas.openxmlformats.org/officeDocument/2006/relationships/package" Target="../embeddings/Arkusz_programu_Microsoft_Excel21.xlsx"/><Relationship Id="rId1" Type="http://schemas.openxmlformats.org/officeDocument/2006/relationships/themeOverride" Target="../theme/themeOverride18.xml"/></Relationships>
</file>

<file path=ppt/charts/_rels/chart210.xml.rels><?xml version="1.0" encoding="UTF-8" standalone="yes"?>
<Relationships xmlns="http://schemas.openxmlformats.org/package/2006/relationships"><Relationship Id="rId3" Type="http://schemas.openxmlformats.org/officeDocument/2006/relationships/package" Target="../embeddings/Arkusz_programu_Microsoft_Excel210.xlsx"/><Relationship Id="rId2" Type="http://schemas.microsoft.com/office/2011/relationships/chartColorStyle" Target="colors65.xml"/><Relationship Id="rId1" Type="http://schemas.microsoft.com/office/2011/relationships/chartStyle" Target="style65.xml"/></Relationships>
</file>

<file path=ppt/charts/_rels/chart211.xml.rels><?xml version="1.0" encoding="UTF-8" standalone="yes"?>
<Relationships xmlns="http://schemas.openxmlformats.org/package/2006/relationships"><Relationship Id="rId3" Type="http://schemas.openxmlformats.org/officeDocument/2006/relationships/package" Target="../embeddings/Arkusz_programu_Microsoft_Excel211.xlsx"/><Relationship Id="rId2" Type="http://schemas.microsoft.com/office/2011/relationships/chartColorStyle" Target="colors66.xml"/><Relationship Id="rId1" Type="http://schemas.microsoft.com/office/2011/relationships/chartStyle" Target="style66.xml"/></Relationships>
</file>

<file path=ppt/charts/_rels/chart212.xml.rels><?xml version="1.0" encoding="UTF-8" standalone="yes"?>
<Relationships xmlns="http://schemas.openxmlformats.org/package/2006/relationships"><Relationship Id="rId3" Type="http://schemas.openxmlformats.org/officeDocument/2006/relationships/package" Target="../embeddings/Arkusz_programu_Microsoft_Excel212.xlsx"/><Relationship Id="rId2" Type="http://schemas.microsoft.com/office/2011/relationships/chartColorStyle" Target="colors67.xml"/><Relationship Id="rId1" Type="http://schemas.microsoft.com/office/2011/relationships/chartStyle" Target="style67.xml"/></Relationships>
</file>

<file path=ppt/charts/_rels/chart213.xml.rels><?xml version="1.0" encoding="UTF-8" standalone="yes"?>
<Relationships xmlns="http://schemas.openxmlformats.org/package/2006/relationships"><Relationship Id="rId3" Type="http://schemas.openxmlformats.org/officeDocument/2006/relationships/package" Target="../embeddings/Arkusz_programu_Microsoft_Excel213.xlsx"/><Relationship Id="rId2" Type="http://schemas.microsoft.com/office/2011/relationships/chartColorStyle" Target="colors68.xml"/><Relationship Id="rId1" Type="http://schemas.microsoft.com/office/2011/relationships/chartStyle" Target="style68.xml"/></Relationships>
</file>

<file path=ppt/charts/_rels/chart214.xml.rels><?xml version="1.0" encoding="UTF-8" standalone="yes"?>
<Relationships xmlns="http://schemas.openxmlformats.org/package/2006/relationships"><Relationship Id="rId3" Type="http://schemas.openxmlformats.org/officeDocument/2006/relationships/package" Target="../embeddings/Arkusz_programu_Microsoft_Excel214.xlsx"/><Relationship Id="rId2" Type="http://schemas.microsoft.com/office/2011/relationships/chartColorStyle" Target="colors69.xml"/><Relationship Id="rId1" Type="http://schemas.microsoft.com/office/2011/relationships/chartStyle" Target="style69.xml"/></Relationships>
</file>

<file path=ppt/charts/_rels/chart215.xml.rels><?xml version="1.0" encoding="UTF-8" standalone="yes"?>
<Relationships xmlns="http://schemas.openxmlformats.org/package/2006/relationships"><Relationship Id="rId3" Type="http://schemas.openxmlformats.org/officeDocument/2006/relationships/package" Target="../embeddings/Arkusz_programu_Microsoft_Excel215.xlsx"/><Relationship Id="rId2" Type="http://schemas.microsoft.com/office/2011/relationships/chartColorStyle" Target="colors70.xml"/><Relationship Id="rId1" Type="http://schemas.microsoft.com/office/2011/relationships/chartStyle" Target="style70.xml"/></Relationships>
</file>

<file path=ppt/charts/_rels/chart216.xml.rels><?xml version="1.0" encoding="UTF-8" standalone="yes"?>
<Relationships xmlns="http://schemas.openxmlformats.org/package/2006/relationships"><Relationship Id="rId3" Type="http://schemas.openxmlformats.org/officeDocument/2006/relationships/package" Target="../embeddings/Arkusz_programu_Microsoft_Excel216.xlsx"/><Relationship Id="rId2" Type="http://schemas.microsoft.com/office/2011/relationships/chartColorStyle" Target="colors71.xml"/><Relationship Id="rId1" Type="http://schemas.microsoft.com/office/2011/relationships/chartStyle" Target="style71.xml"/></Relationships>
</file>

<file path=ppt/charts/_rels/chart217.xml.rels><?xml version="1.0" encoding="UTF-8" standalone="yes"?>
<Relationships xmlns="http://schemas.openxmlformats.org/package/2006/relationships"><Relationship Id="rId3" Type="http://schemas.openxmlformats.org/officeDocument/2006/relationships/package" Target="../embeddings/Arkusz_programu_Microsoft_Excel217.xlsx"/><Relationship Id="rId2" Type="http://schemas.microsoft.com/office/2011/relationships/chartColorStyle" Target="colors72.xml"/><Relationship Id="rId1" Type="http://schemas.microsoft.com/office/2011/relationships/chartStyle" Target="style72.xml"/></Relationships>
</file>

<file path=ppt/charts/_rels/chart218.xml.rels><?xml version="1.0" encoding="UTF-8" standalone="yes"?>
<Relationships xmlns="http://schemas.openxmlformats.org/package/2006/relationships"><Relationship Id="rId3" Type="http://schemas.openxmlformats.org/officeDocument/2006/relationships/themeOverride" Target="../theme/themeOverride170.xml"/><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package" Target="../embeddings/Arkusz_programu_Microsoft_Excel218.xlsx"/></Relationships>
</file>

<file path=ppt/charts/_rels/chart219.xml.rels><?xml version="1.0" encoding="UTF-8" standalone="yes"?>
<Relationships xmlns="http://schemas.openxmlformats.org/package/2006/relationships"><Relationship Id="rId2" Type="http://schemas.openxmlformats.org/officeDocument/2006/relationships/package" Target="../embeddings/Arkusz_programu_Microsoft_Excel219.xlsx"/><Relationship Id="rId1" Type="http://schemas.openxmlformats.org/officeDocument/2006/relationships/themeOverride" Target="../theme/themeOverride171.xml"/></Relationships>
</file>

<file path=ppt/charts/_rels/chart22.xml.rels><?xml version="1.0" encoding="UTF-8" standalone="yes"?>
<Relationships xmlns="http://schemas.openxmlformats.org/package/2006/relationships"><Relationship Id="rId2" Type="http://schemas.openxmlformats.org/officeDocument/2006/relationships/package" Target="../embeddings/Arkusz_programu_Microsoft_Excel22.xlsx"/><Relationship Id="rId1" Type="http://schemas.openxmlformats.org/officeDocument/2006/relationships/themeOverride" Target="../theme/themeOverride19.xml"/></Relationships>
</file>

<file path=ppt/charts/_rels/chart220.xml.rels><?xml version="1.0" encoding="UTF-8" standalone="yes"?>
<Relationships xmlns="http://schemas.openxmlformats.org/package/2006/relationships"><Relationship Id="rId2" Type="http://schemas.openxmlformats.org/officeDocument/2006/relationships/package" Target="../embeddings/Arkusz_programu_Microsoft_Excel220.xlsx"/><Relationship Id="rId1" Type="http://schemas.openxmlformats.org/officeDocument/2006/relationships/themeOverride" Target="../theme/themeOverride172.xml"/></Relationships>
</file>

<file path=ppt/charts/_rels/chart221.xml.rels><?xml version="1.0" encoding="UTF-8" standalone="yes"?>
<Relationships xmlns="http://schemas.openxmlformats.org/package/2006/relationships"><Relationship Id="rId2" Type="http://schemas.openxmlformats.org/officeDocument/2006/relationships/package" Target="../embeddings/Arkusz_programu_Microsoft_Excel221.xlsx"/><Relationship Id="rId1" Type="http://schemas.openxmlformats.org/officeDocument/2006/relationships/themeOverride" Target="../theme/themeOverride173.xml"/></Relationships>
</file>

<file path=ppt/charts/_rels/chart222.xml.rels><?xml version="1.0" encoding="UTF-8" standalone="yes"?>
<Relationships xmlns="http://schemas.openxmlformats.org/package/2006/relationships"><Relationship Id="rId2" Type="http://schemas.openxmlformats.org/officeDocument/2006/relationships/package" Target="../embeddings/Arkusz_programu_Microsoft_Excel222.xlsx"/><Relationship Id="rId1" Type="http://schemas.openxmlformats.org/officeDocument/2006/relationships/themeOverride" Target="../theme/themeOverride174.xml"/></Relationships>
</file>

<file path=ppt/charts/_rels/chart223.xml.rels><?xml version="1.0" encoding="UTF-8" standalone="yes"?>
<Relationships xmlns="http://schemas.openxmlformats.org/package/2006/relationships"><Relationship Id="rId2" Type="http://schemas.openxmlformats.org/officeDocument/2006/relationships/package" Target="../embeddings/Arkusz_programu_Microsoft_Excel223.xlsx"/><Relationship Id="rId1" Type="http://schemas.openxmlformats.org/officeDocument/2006/relationships/themeOverride" Target="../theme/themeOverride175.xml"/></Relationships>
</file>

<file path=ppt/charts/_rels/chart224.xml.rels><?xml version="1.0" encoding="UTF-8" standalone="yes"?>
<Relationships xmlns="http://schemas.openxmlformats.org/package/2006/relationships"><Relationship Id="rId3" Type="http://schemas.openxmlformats.org/officeDocument/2006/relationships/package" Target="../embeddings/Arkusz_programu_Microsoft_Excel224.xlsx"/><Relationship Id="rId2" Type="http://schemas.microsoft.com/office/2011/relationships/chartColorStyle" Target="colors74.xml"/><Relationship Id="rId1" Type="http://schemas.microsoft.com/office/2011/relationships/chartStyle" Target="style74.xml"/></Relationships>
</file>

<file path=ppt/charts/_rels/chart225.xml.rels><?xml version="1.0" encoding="UTF-8" standalone="yes"?>
<Relationships xmlns="http://schemas.openxmlformats.org/package/2006/relationships"><Relationship Id="rId3" Type="http://schemas.openxmlformats.org/officeDocument/2006/relationships/package" Target="../embeddings/Arkusz_programu_Microsoft_Excel225.xlsx"/><Relationship Id="rId2" Type="http://schemas.microsoft.com/office/2011/relationships/chartColorStyle" Target="colors75.xml"/><Relationship Id="rId1" Type="http://schemas.microsoft.com/office/2011/relationships/chartStyle" Target="style75.xml"/></Relationships>
</file>

<file path=ppt/charts/_rels/chart23.xml.rels><?xml version="1.0" encoding="UTF-8" standalone="yes"?>
<Relationships xmlns="http://schemas.openxmlformats.org/package/2006/relationships"><Relationship Id="rId3" Type="http://schemas.openxmlformats.org/officeDocument/2006/relationships/package" Target="../embeddings/Arkusz_programu_Microsoft_Excel23.xlsx"/><Relationship Id="rId2" Type="http://schemas.microsoft.com/office/2011/relationships/chartColorStyle" Target="colors8.xml"/><Relationship Id="rId1" Type="http://schemas.microsoft.com/office/2011/relationships/chartStyle" Target="style8.xml"/></Relationships>
</file>

<file path=ppt/charts/_rels/chart24.xml.rels><?xml version="1.0" encoding="UTF-8" standalone="yes"?>
<Relationships xmlns="http://schemas.openxmlformats.org/package/2006/relationships"><Relationship Id="rId3" Type="http://schemas.openxmlformats.org/officeDocument/2006/relationships/package" Target="../embeddings/Arkusz_programu_Microsoft_Excel24.xlsx"/><Relationship Id="rId2" Type="http://schemas.microsoft.com/office/2011/relationships/chartColorStyle" Target="colors9.xml"/><Relationship Id="rId1" Type="http://schemas.microsoft.com/office/2011/relationships/chartStyle" Target="style9.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Arkusz_programu_Microsoft_Excel25.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Arkusz_programu_Microsoft_Excel26.xlsx"/></Relationships>
</file>

<file path=ppt/charts/_rels/chart27.xml.rels><?xml version="1.0" encoding="UTF-8" standalone="yes"?>
<Relationships xmlns="http://schemas.openxmlformats.org/package/2006/relationships"><Relationship Id="rId2" Type="http://schemas.openxmlformats.org/officeDocument/2006/relationships/package" Target="../embeddings/Arkusz_programu_Microsoft_Excel27.xlsx"/><Relationship Id="rId1" Type="http://schemas.openxmlformats.org/officeDocument/2006/relationships/themeOverride" Target="../theme/themeOverride22.xml"/></Relationships>
</file>

<file path=ppt/charts/_rels/chart28.xml.rels><?xml version="1.0" encoding="UTF-8" standalone="yes"?>
<Relationships xmlns="http://schemas.openxmlformats.org/package/2006/relationships"><Relationship Id="rId2" Type="http://schemas.openxmlformats.org/officeDocument/2006/relationships/package" Target="../embeddings/Arkusz_programu_Microsoft_Excel28.xlsx"/><Relationship Id="rId1" Type="http://schemas.openxmlformats.org/officeDocument/2006/relationships/themeOverride" Target="../theme/themeOverride23.xml"/></Relationships>
</file>

<file path=ppt/charts/_rels/chart29.xml.rels><?xml version="1.0" encoding="UTF-8" standalone="yes"?>
<Relationships xmlns="http://schemas.openxmlformats.org/package/2006/relationships"><Relationship Id="rId2" Type="http://schemas.openxmlformats.org/officeDocument/2006/relationships/package" Target="../embeddings/Arkusz_programu_Microsoft_Excel29.xlsx"/><Relationship Id="rId1" Type="http://schemas.openxmlformats.org/officeDocument/2006/relationships/themeOverride" Target="../theme/themeOverride24.xml"/></Relationships>
</file>

<file path=ppt/charts/_rels/chart3.xml.rels><?xml version="1.0" encoding="UTF-8" standalone="yes"?>
<Relationships xmlns="http://schemas.openxmlformats.org/package/2006/relationships"><Relationship Id="rId2" Type="http://schemas.openxmlformats.org/officeDocument/2006/relationships/package" Target="../embeddings/Arkusz_programu_Microsoft_Excel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Arkusz_programu_Microsoft_Excel30.xlsx"/><Relationship Id="rId1" Type="http://schemas.openxmlformats.org/officeDocument/2006/relationships/themeOverride" Target="../theme/themeOverride25.xml"/></Relationships>
</file>

<file path=ppt/charts/_rels/chart31.xml.rels><?xml version="1.0" encoding="UTF-8" standalone="yes"?>
<Relationships xmlns="http://schemas.openxmlformats.org/package/2006/relationships"><Relationship Id="rId2" Type="http://schemas.openxmlformats.org/officeDocument/2006/relationships/package" Target="../embeddings/Arkusz_programu_Microsoft_Excel31.xlsx"/><Relationship Id="rId1" Type="http://schemas.openxmlformats.org/officeDocument/2006/relationships/themeOverride" Target="../theme/themeOverride26.xml"/></Relationships>
</file>

<file path=ppt/charts/_rels/chart32.xml.rels><?xml version="1.0" encoding="UTF-8" standalone="yes"?>
<Relationships xmlns="http://schemas.openxmlformats.org/package/2006/relationships"><Relationship Id="rId3" Type="http://schemas.openxmlformats.org/officeDocument/2006/relationships/package" Target="../embeddings/Arkusz_programu_Microsoft_Excel32.xlsx"/><Relationship Id="rId2" Type="http://schemas.microsoft.com/office/2011/relationships/chartColorStyle" Target="colors12.xml"/><Relationship Id="rId1" Type="http://schemas.microsoft.com/office/2011/relationships/chartStyle" Target="style1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Arkusz_programu_Microsoft_Excel33.xlsx"/></Relationships>
</file>

<file path=ppt/charts/_rels/chart34.xml.rels><?xml version="1.0" encoding="UTF-8" standalone="yes"?>
<Relationships xmlns="http://schemas.openxmlformats.org/package/2006/relationships"><Relationship Id="rId3" Type="http://schemas.openxmlformats.org/officeDocument/2006/relationships/package" Target="../embeddings/Arkusz_programu_Microsoft_Excel34.xlsx"/><Relationship Id="rId2" Type="http://schemas.microsoft.com/office/2011/relationships/chartColorStyle" Target="colors14.xml"/><Relationship Id="rId1" Type="http://schemas.microsoft.com/office/2011/relationships/chartStyle" Target="style14.xml"/></Relationships>
</file>

<file path=ppt/charts/_rels/chart35.xml.rels><?xml version="1.0" encoding="UTF-8" standalone="yes"?>
<Relationships xmlns="http://schemas.openxmlformats.org/package/2006/relationships"><Relationship Id="rId3" Type="http://schemas.openxmlformats.org/officeDocument/2006/relationships/package" Target="../embeddings/Arkusz_programu_Microsoft_Excel35.xlsx"/><Relationship Id="rId2" Type="http://schemas.microsoft.com/office/2011/relationships/chartColorStyle" Target="colors15.xml"/><Relationship Id="rId1" Type="http://schemas.microsoft.com/office/2011/relationships/chartStyle" Target="style15.xml"/></Relationships>
</file>

<file path=ppt/charts/_rels/chart36.xml.rels><?xml version="1.0" encoding="UTF-8" standalone="yes"?>
<Relationships xmlns="http://schemas.openxmlformats.org/package/2006/relationships"><Relationship Id="rId3" Type="http://schemas.openxmlformats.org/officeDocument/2006/relationships/package" Target="../embeddings/Arkusz_programu_Microsoft_Excel36.xlsx"/><Relationship Id="rId2" Type="http://schemas.microsoft.com/office/2011/relationships/chartColorStyle" Target="colors16.xml"/><Relationship Id="rId1" Type="http://schemas.microsoft.com/office/2011/relationships/chartStyle" Target="style16.xml"/></Relationships>
</file>

<file path=ppt/charts/_rels/chart37.xml.rels><?xml version="1.0" encoding="UTF-8" standalone="yes"?>
<Relationships xmlns="http://schemas.openxmlformats.org/package/2006/relationships"><Relationship Id="rId2" Type="http://schemas.openxmlformats.org/officeDocument/2006/relationships/package" Target="../embeddings/Arkusz_programu_Microsoft_Excel37.xlsx"/><Relationship Id="rId1" Type="http://schemas.openxmlformats.org/officeDocument/2006/relationships/themeOverride" Target="../theme/themeOverride28.xml"/></Relationships>
</file>

<file path=ppt/charts/_rels/chart38.xml.rels><?xml version="1.0" encoding="UTF-8" standalone="yes"?>
<Relationships xmlns="http://schemas.openxmlformats.org/package/2006/relationships"><Relationship Id="rId2" Type="http://schemas.openxmlformats.org/officeDocument/2006/relationships/package" Target="../embeddings/Arkusz_programu_Microsoft_Excel38.xlsx"/><Relationship Id="rId1" Type="http://schemas.openxmlformats.org/officeDocument/2006/relationships/themeOverride" Target="../theme/themeOverride29.xml"/></Relationships>
</file>

<file path=ppt/charts/_rels/chart39.xml.rels><?xml version="1.0" encoding="UTF-8" standalone="yes"?>
<Relationships xmlns="http://schemas.openxmlformats.org/package/2006/relationships"><Relationship Id="rId2" Type="http://schemas.openxmlformats.org/officeDocument/2006/relationships/package" Target="../embeddings/Arkusz_programu_Microsoft_Excel39.xlsx"/><Relationship Id="rId1" Type="http://schemas.openxmlformats.org/officeDocument/2006/relationships/themeOverride" Target="../theme/themeOverride30.xml"/></Relationships>
</file>

<file path=ppt/charts/_rels/chart4.xml.rels><?xml version="1.0" encoding="UTF-8" standalone="yes"?>
<Relationships xmlns="http://schemas.openxmlformats.org/package/2006/relationships"><Relationship Id="rId2" Type="http://schemas.openxmlformats.org/officeDocument/2006/relationships/package" Target="../embeddings/Arkusz_programu_Microsoft_Excel4.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Arkusz_programu_Microsoft_Excel40.xlsx"/><Relationship Id="rId1" Type="http://schemas.openxmlformats.org/officeDocument/2006/relationships/themeOverride" Target="../theme/themeOverride31.xml"/></Relationships>
</file>

<file path=ppt/charts/_rels/chart41.xml.rels><?xml version="1.0" encoding="UTF-8" standalone="yes"?>
<Relationships xmlns="http://schemas.openxmlformats.org/package/2006/relationships"><Relationship Id="rId2" Type="http://schemas.openxmlformats.org/officeDocument/2006/relationships/package" Target="../embeddings/Arkusz_programu_Microsoft_Excel41.xlsx"/><Relationship Id="rId1" Type="http://schemas.openxmlformats.org/officeDocument/2006/relationships/themeOverride" Target="../theme/themeOverride32.xml"/></Relationships>
</file>

<file path=ppt/charts/_rels/chart42.xml.rels><?xml version="1.0" encoding="UTF-8" standalone="yes"?>
<Relationships xmlns="http://schemas.openxmlformats.org/package/2006/relationships"><Relationship Id="rId2" Type="http://schemas.openxmlformats.org/officeDocument/2006/relationships/package" Target="../embeddings/Arkusz_programu_Microsoft_Excel42.xlsx"/><Relationship Id="rId1" Type="http://schemas.openxmlformats.org/officeDocument/2006/relationships/themeOverride" Target="../theme/themeOverride33.xml"/></Relationships>
</file>

<file path=ppt/charts/_rels/chart43.xml.rels><?xml version="1.0" encoding="UTF-8" standalone="yes"?>
<Relationships xmlns="http://schemas.openxmlformats.org/package/2006/relationships"><Relationship Id="rId2" Type="http://schemas.openxmlformats.org/officeDocument/2006/relationships/package" Target="../embeddings/Arkusz_programu_Microsoft_Excel43.xlsx"/><Relationship Id="rId1" Type="http://schemas.openxmlformats.org/officeDocument/2006/relationships/themeOverride" Target="../theme/themeOverride34.xml"/></Relationships>
</file>

<file path=ppt/charts/_rels/chart44.xml.rels><?xml version="1.0" encoding="UTF-8" standalone="yes"?>
<Relationships xmlns="http://schemas.openxmlformats.org/package/2006/relationships"><Relationship Id="rId2" Type="http://schemas.openxmlformats.org/officeDocument/2006/relationships/package" Target="../embeddings/Arkusz_programu_Microsoft_Excel44.xlsx"/><Relationship Id="rId1" Type="http://schemas.openxmlformats.org/officeDocument/2006/relationships/themeOverride" Target="../theme/themeOverride35.xml"/></Relationships>
</file>

<file path=ppt/charts/_rels/chart45.xml.rels><?xml version="1.0" encoding="UTF-8" standalone="yes"?>
<Relationships xmlns="http://schemas.openxmlformats.org/package/2006/relationships"><Relationship Id="rId2" Type="http://schemas.openxmlformats.org/officeDocument/2006/relationships/package" Target="../embeddings/Arkusz_programu_Microsoft_Excel45.xlsx"/><Relationship Id="rId1" Type="http://schemas.openxmlformats.org/officeDocument/2006/relationships/themeOverride" Target="../theme/themeOverride36.xml"/></Relationships>
</file>

<file path=ppt/charts/_rels/chart46.xml.rels><?xml version="1.0" encoding="UTF-8" standalone="yes"?>
<Relationships xmlns="http://schemas.openxmlformats.org/package/2006/relationships"><Relationship Id="rId2" Type="http://schemas.openxmlformats.org/officeDocument/2006/relationships/package" Target="../embeddings/Arkusz_programu_Microsoft_Excel46.xlsx"/><Relationship Id="rId1" Type="http://schemas.openxmlformats.org/officeDocument/2006/relationships/themeOverride" Target="../theme/themeOverride37.xml"/></Relationships>
</file>

<file path=ppt/charts/_rels/chart47.xml.rels><?xml version="1.0" encoding="UTF-8" standalone="yes"?>
<Relationships xmlns="http://schemas.openxmlformats.org/package/2006/relationships"><Relationship Id="rId2" Type="http://schemas.openxmlformats.org/officeDocument/2006/relationships/package" Target="../embeddings/Arkusz_programu_Microsoft_Excel47.xlsx"/><Relationship Id="rId1" Type="http://schemas.openxmlformats.org/officeDocument/2006/relationships/themeOverride" Target="../theme/themeOverride38.xml"/></Relationships>
</file>

<file path=ppt/charts/_rels/chart48.xml.rels><?xml version="1.0" encoding="UTF-8" standalone="yes"?>
<Relationships xmlns="http://schemas.openxmlformats.org/package/2006/relationships"><Relationship Id="rId2" Type="http://schemas.openxmlformats.org/officeDocument/2006/relationships/package" Target="../embeddings/Arkusz_programu_Microsoft_Excel48.xlsx"/><Relationship Id="rId1" Type="http://schemas.openxmlformats.org/officeDocument/2006/relationships/themeOverride" Target="../theme/themeOverride39.xml"/></Relationships>
</file>

<file path=ppt/charts/_rels/chart49.xml.rels><?xml version="1.0" encoding="UTF-8" standalone="yes"?>
<Relationships xmlns="http://schemas.openxmlformats.org/package/2006/relationships"><Relationship Id="rId2" Type="http://schemas.openxmlformats.org/officeDocument/2006/relationships/package" Target="../embeddings/Arkusz_programu_Microsoft_Excel49.xlsx"/><Relationship Id="rId1" Type="http://schemas.openxmlformats.org/officeDocument/2006/relationships/themeOverride" Target="../theme/themeOverride40.xml"/></Relationships>
</file>

<file path=ppt/charts/_rels/chart5.xml.rels><?xml version="1.0" encoding="UTF-8" standalone="yes"?>
<Relationships xmlns="http://schemas.openxmlformats.org/package/2006/relationships"><Relationship Id="rId2" Type="http://schemas.openxmlformats.org/officeDocument/2006/relationships/package" Target="../embeddings/Arkusz_programu_Microsoft_Excel5.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Arkusz_programu_Microsoft_Excel50.xlsx"/><Relationship Id="rId1" Type="http://schemas.openxmlformats.org/officeDocument/2006/relationships/themeOverride" Target="../theme/themeOverride41.xml"/></Relationships>
</file>

<file path=ppt/charts/_rels/chart51.xml.rels><?xml version="1.0" encoding="UTF-8" standalone="yes"?>
<Relationships xmlns="http://schemas.openxmlformats.org/package/2006/relationships"><Relationship Id="rId2" Type="http://schemas.openxmlformats.org/officeDocument/2006/relationships/package" Target="../embeddings/Arkusz_programu_Microsoft_Excel51.xlsx"/><Relationship Id="rId1" Type="http://schemas.openxmlformats.org/officeDocument/2006/relationships/themeOverride" Target="../theme/themeOverride42.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Arkusz_programu_Microsoft_Excel52.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Arkusz_programu_Microsoft_Excel53.xlsx"/></Relationships>
</file>

<file path=ppt/charts/_rels/chart54.xml.rels><?xml version="1.0" encoding="UTF-8" standalone="yes"?>
<Relationships xmlns="http://schemas.openxmlformats.org/package/2006/relationships"><Relationship Id="rId2" Type="http://schemas.openxmlformats.org/officeDocument/2006/relationships/package" Target="../embeddings/Arkusz_programu_Microsoft_Excel54.xlsx"/><Relationship Id="rId1" Type="http://schemas.openxmlformats.org/officeDocument/2006/relationships/themeOverride" Target="../theme/themeOverride45.xml"/></Relationships>
</file>

<file path=ppt/charts/_rels/chart55.xml.rels><?xml version="1.0" encoding="UTF-8" standalone="yes"?>
<Relationships xmlns="http://schemas.openxmlformats.org/package/2006/relationships"><Relationship Id="rId2" Type="http://schemas.openxmlformats.org/officeDocument/2006/relationships/package" Target="../embeddings/Arkusz_programu_Microsoft_Excel55.xlsx"/><Relationship Id="rId1" Type="http://schemas.openxmlformats.org/officeDocument/2006/relationships/themeOverride" Target="../theme/themeOverride46.xml"/></Relationships>
</file>

<file path=ppt/charts/_rels/chart56.xml.rels><?xml version="1.0" encoding="UTF-8" standalone="yes"?>
<Relationships xmlns="http://schemas.openxmlformats.org/package/2006/relationships"><Relationship Id="rId2" Type="http://schemas.openxmlformats.org/officeDocument/2006/relationships/package" Target="../embeddings/Arkusz_programu_Microsoft_Excel56.xlsx"/><Relationship Id="rId1" Type="http://schemas.openxmlformats.org/officeDocument/2006/relationships/themeOverride" Target="../theme/themeOverride47.xml"/></Relationships>
</file>

<file path=ppt/charts/_rels/chart57.xml.rels><?xml version="1.0" encoding="UTF-8" standalone="yes"?>
<Relationships xmlns="http://schemas.openxmlformats.org/package/2006/relationships"><Relationship Id="rId2" Type="http://schemas.openxmlformats.org/officeDocument/2006/relationships/package" Target="../embeddings/Arkusz_programu_Microsoft_Excel57.xlsx"/><Relationship Id="rId1" Type="http://schemas.openxmlformats.org/officeDocument/2006/relationships/themeOverride" Target="../theme/themeOverride48.xml"/></Relationships>
</file>

<file path=ppt/charts/_rels/chart58.xml.rels><?xml version="1.0" encoding="UTF-8" standalone="yes"?>
<Relationships xmlns="http://schemas.openxmlformats.org/package/2006/relationships"><Relationship Id="rId2" Type="http://schemas.openxmlformats.org/officeDocument/2006/relationships/package" Target="../embeddings/Arkusz_programu_Microsoft_Excel58.xlsx"/><Relationship Id="rId1" Type="http://schemas.openxmlformats.org/officeDocument/2006/relationships/themeOverride" Target="../theme/themeOverride49.xml"/></Relationships>
</file>

<file path=ppt/charts/_rels/chart59.xml.rels><?xml version="1.0" encoding="UTF-8" standalone="yes"?>
<Relationships xmlns="http://schemas.openxmlformats.org/package/2006/relationships"><Relationship Id="rId2" Type="http://schemas.openxmlformats.org/officeDocument/2006/relationships/package" Target="../embeddings/Arkusz_programu_Microsoft_Excel59.xlsx"/><Relationship Id="rId1" Type="http://schemas.openxmlformats.org/officeDocument/2006/relationships/themeOverride" Target="../theme/themeOverride50.xml"/></Relationships>
</file>

<file path=ppt/charts/_rels/chart6.xml.rels><?xml version="1.0" encoding="UTF-8" standalone="yes"?>
<Relationships xmlns="http://schemas.openxmlformats.org/package/2006/relationships"><Relationship Id="rId2" Type="http://schemas.openxmlformats.org/officeDocument/2006/relationships/package" Target="../embeddings/Arkusz_programu_Microsoft_Excel6.xlsx"/><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package" Target="../embeddings/Arkusz_programu_Microsoft_Excel60.xlsx"/><Relationship Id="rId1" Type="http://schemas.openxmlformats.org/officeDocument/2006/relationships/themeOverride" Target="../theme/themeOverride51.xml"/></Relationships>
</file>

<file path=ppt/charts/_rels/chart61.xml.rels><?xml version="1.0" encoding="UTF-8" standalone="yes"?>
<Relationships xmlns="http://schemas.openxmlformats.org/package/2006/relationships"><Relationship Id="rId2" Type="http://schemas.openxmlformats.org/officeDocument/2006/relationships/package" Target="../embeddings/Arkusz_programu_Microsoft_Excel61.xlsx"/><Relationship Id="rId1" Type="http://schemas.openxmlformats.org/officeDocument/2006/relationships/themeOverride" Target="../theme/themeOverride52.xml"/></Relationships>
</file>

<file path=ppt/charts/_rels/chart62.xml.rels><?xml version="1.0" encoding="UTF-8" standalone="yes"?>
<Relationships xmlns="http://schemas.openxmlformats.org/package/2006/relationships"><Relationship Id="rId2" Type="http://schemas.openxmlformats.org/officeDocument/2006/relationships/package" Target="../embeddings/Arkusz_programu_Microsoft_Excel62.xlsx"/><Relationship Id="rId1" Type="http://schemas.openxmlformats.org/officeDocument/2006/relationships/themeOverride" Target="../theme/themeOverride53.xml"/></Relationships>
</file>

<file path=ppt/charts/_rels/chart63.xml.rels><?xml version="1.0" encoding="UTF-8" standalone="yes"?>
<Relationships xmlns="http://schemas.openxmlformats.org/package/2006/relationships"><Relationship Id="rId2" Type="http://schemas.openxmlformats.org/officeDocument/2006/relationships/package" Target="../embeddings/Arkusz_programu_Microsoft_Excel63.xlsx"/><Relationship Id="rId1" Type="http://schemas.openxmlformats.org/officeDocument/2006/relationships/themeOverride" Target="../theme/themeOverride54.xml"/></Relationships>
</file>

<file path=ppt/charts/_rels/chart64.xml.rels><?xml version="1.0" encoding="UTF-8" standalone="yes"?>
<Relationships xmlns="http://schemas.openxmlformats.org/package/2006/relationships"><Relationship Id="rId3" Type="http://schemas.openxmlformats.org/officeDocument/2006/relationships/package" Target="../embeddings/Arkusz_programu_Microsoft_Excel64.xlsx"/><Relationship Id="rId2" Type="http://schemas.microsoft.com/office/2011/relationships/chartColorStyle" Target="colors19.xml"/><Relationship Id="rId1" Type="http://schemas.microsoft.com/office/2011/relationships/chartStyle" Target="style19.xml"/></Relationships>
</file>

<file path=ppt/charts/_rels/chart65.xml.rels><?xml version="1.0" encoding="UTF-8" standalone="yes"?>
<Relationships xmlns="http://schemas.openxmlformats.org/package/2006/relationships"><Relationship Id="rId3" Type="http://schemas.openxmlformats.org/officeDocument/2006/relationships/package" Target="../embeddings/Arkusz_programu_Microsoft_Excel65.xlsx"/><Relationship Id="rId2" Type="http://schemas.microsoft.com/office/2011/relationships/chartColorStyle" Target="colors20.xml"/><Relationship Id="rId1" Type="http://schemas.microsoft.com/office/2011/relationships/chartStyle" Target="style20.xml"/></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Arkusz_programu_Microsoft_Excel66.xlsx"/></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Arkusz_programu_Microsoft_Excel67.xlsx"/></Relationships>
</file>

<file path=ppt/charts/_rels/chart68.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Arkusz_programu_Microsoft_Excel68.xlsx"/></Relationships>
</file>

<file path=ppt/charts/_rels/chart69.xml.rels><?xml version="1.0" encoding="UTF-8" standalone="yes"?>
<Relationships xmlns="http://schemas.openxmlformats.org/package/2006/relationships"><Relationship Id="rId2" Type="http://schemas.openxmlformats.org/officeDocument/2006/relationships/package" Target="../embeddings/Arkusz_programu_Microsoft_Excel69.xlsx"/><Relationship Id="rId1" Type="http://schemas.openxmlformats.org/officeDocument/2006/relationships/themeOverride" Target="../theme/themeOverride58.xml"/></Relationships>
</file>

<file path=ppt/charts/_rels/chart7.xml.rels><?xml version="1.0" encoding="UTF-8" standalone="yes"?>
<Relationships xmlns="http://schemas.openxmlformats.org/package/2006/relationships"><Relationship Id="rId3" Type="http://schemas.openxmlformats.org/officeDocument/2006/relationships/package" Target="../embeddings/Arkusz_programu_Microsoft_Excel7.xlsx"/><Relationship Id="rId2" Type="http://schemas.microsoft.com/office/2011/relationships/chartColorStyle" Target="colors2.xml"/><Relationship Id="rId1" Type="http://schemas.microsoft.com/office/2011/relationships/chartStyle" Target="style2.xml"/></Relationships>
</file>

<file path=ppt/charts/_rels/chart70.xml.rels><?xml version="1.0" encoding="UTF-8" standalone="yes"?>
<Relationships xmlns="http://schemas.openxmlformats.org/package/2006/relationships"><Relationship Id="rId2" Type="http://schemas.openxmlformats.org/officeDocument/2006/relationships/package" Target="../embeddings/Arkusz_programu_Microsoft_Excel70.xlsx"/><Relationship Id="rId1" Type="http://schemas.openxmlformats.org/officeDocument/2006/relationships/themeOverride" Target="../theme/themeOverride59.xml"/></Relationships>
</file>

<file path=ppt/charts/_rels/chart71.xml.rels><?xml version="1.0" encoding="UTF-8" standalone="yes"?>
<Relationships xmlns="http://schemas.openxmlformats.org/package/2006/relationships"><Relationship Id="rId2" Type="http://schemas.openxmlformats.org/officeDocument/2006/relationships/package" Target="../embeddings/Arkusz_programu_Microsoft_Excel71.xlsx"/><Relationship Id="rId1" Type="http://schemas.openxmlformats.org/officeDocument/2006/relationships/themeOverride" Target="../theme/themeOverride60.xml"/></Relationships>
</file>

<file path=ppt/charts/_rels/chart72.xml.rels><?xml version="1.0" encoding="UTF-8" standalone="yes"?>
<Relationships xmlns="http://schemas.openxmlformats.org/package/2006/relationships"><Relationship Id="rId2" Type="http://schemas.openxmlformats.org/officeDocument/2006/relationships/package" Target="../embeddings/Arkusz_programu_Microsoft_Excel72.xlsx"/><Relationship Id="rId1" Type="http://schemas.openxmlformats.org/officeDocument/2006/relationships/themeOverride" Target="../theme/themeOverride61.xml"/></Relationships>
</file>

<file path=ppt/charts/_rels/chart73.xml.rels><?xml version="1.0" encoding="UTF-8" standalone="yes"?>
<Relationships xmlns="http://schemas.openxmlformats.org/package/2006/relationships"><Relationship Id="rId2" Type="http://schemas.openxmlformats.org/officeDocument/2006/relationships/package" Target="../embeddings/Arkusz_programu_Microsoft_Excel73.xlsx"/><Relationship Id="rId1" Type="http://schemas.openxmlformats.org/officeDocument/2006/relationships/themeOverride" Target="../theme/themeOverride62.xml"/></Relationships>
</file>

<file path=ppt/charts/_rels/chart74.xml.rels><?xml version="1.0" encoding="UTF-8" standalone="yes"?>
<Relationships xmlns="http://schemas.openxmlformats.org/package/2006/relationships"><Relationship Id="rId2" Type="http://schemas.openxmlformats.org/officeDocument/2006/relationships/package" Target="../embeddings/Arkusz_programu_Microsoft_Excel74.xlsx"/><Relationship Id="rId1" Type="http://schemas.openxmlformats.org/officeDocument/2006/relationships/themeOverride" Target="../theme/themeOverride63.xml"/></Relationships>
</file>

<file path=ppt/charts/_rels/chart75.xml.rels><?xml version="1.0" encoding="UTF-8" standalone="yes"?>
<Relationships xmlns="http://schemas.openxmlformats.org/package/2006/relationships"><Relationship Id="rId2" Type="http://schemas.openxmlformats.org/officeDocument/2006/relationships/package" Target="../embeddings/Arkusz_programu_Microsoft_Excel75.xlsx"/><Relationship Id="rId1" Type="http://schemas.openxmlformats.org/officeDocument/2006/relationships/themeOverride" Target="../theme/themeOverride64.xml"/></Relationships>
</file>

<file path=ppt/charts/_rels/chart76.xml.rels><?xml version="1.0" encoding="UTF-8" standalone="yes"?>
<Relationships xmlns="http://schemas.openxmlformats.org/package/2006/relationships"><Relationship Id="rId2" Type="http://schemas.openxmlformats.org/officeDocument/2006/relationships/package" Target="../embeddings/Arkusz_programu_Microsoft_Excel76.xlsx"/><Relationship Id="rId1" Type="http://schemas.openxmlformats.org/officeDocument/2006/relationships/themeOverride" Target="../theme/themeOverride65.xml"/></Relationships>
</file>

<file path=ppt/charts/_rels/chart77.xml.rels><?xml version="1.0" encoding="UTF-8" standalone="yes"?>
<Relationships xmlns="http://schemas.openxmlformats.org/package/2006/relationships"><Relationship Id="rId2" Type="http://schemas.openxmlformats.org/officeDocument/2006/relationships/package" Target="../embeddings/Arkusz_programu_Microsoft_Excel77.xlsx"/><Relationship Id="rId1" Type="http://schemas.openxmlformats.org/officeDocument/2006/relationships/themeOverride" Target="../theme/themeOverride66.xml"/></Relationships>
</file>

<file path=ppt/charts/_rels/chart78.xml.rels><?xml version="1.0" encoding="UTF-8" standalone="yes"?>
<Relationships xmlns="http://schemas.openxmlformats.org/package/2006/relationships"><Relationship Id="rId2" Type="http://schemas.openxmlformats.org/officeDocument/2006/relationships/package" Target="../embeddings/Arkusz_programu_Microsoft_Excel78.xlsx"/><Relationship Id="rId1" Type="http://schemas.openxmlformats.org/officeDocument/2006/relationships/themeOverride" Target="../theme/themeOverride67.xml"/></Relationships>
</file>

<file path=ppt/charts/_rels/chart79.xml.rels><?xml version="1.0" encoding="UTF-8" standalone="yes"?>
<Relationships xmlns="http://schemas.openxmlformats.org/package/2006/relationships"><Relationship Id="rId2" Type="http://schemas.openxmlformats.org/officeDocument/2006/relationships/package" Target="../embeddings/Arkusz_programu_Microsoft_Excel79.xlsx"/><Relationship Id="rId1" Type="http://schemas.openxmlformats.org/officeDocument/2006/relationships/themeOverride" Target="../theme/themeOverride68.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Arkusz_programu_Microsoft_Excel8.xlsx"/></Relationships>
</file>

<file path=ppt/charts/_rels/chart80.xml.rels><?xml version="1.0" encoding="UTF-8" standalone="yes"?>
<Relationships xmlns="http://schemas.openxmlformats.org/package/2006/relationships"><Relationship Id="rId2" Type="http://schemas.openxmlformats.org/officeDocument/2006/relationships/package" Target="../embeddings/Arkusz_programu_Microsoft_Excel80.xlsx"/><Relationship Id="rId1" Type="http://schemas.openxmlformats.org/officeDocument/2006/relationships/themeOverride" Target="../theme/themeOverride69.xml"/></Relationships>
</file>

<file path=ppt/charts/_rels/chart81.xml.rels><?xml version="1.0" encoding="UTF-8" standalone="yes"?>
<Relationships xmlns="http://schemas.openxmlformats.org/package/2006/relationships"><Relationship Id="rId2" Type="http://schemas.openxmlformats.org/officeDocument/2006/relationships/package" Target="../embeddings/Arkusz_programu_Microsoft_Excel81.xlsx"/><Relationship Id="rId1" Type="http://schemas.openxmlformats.org/officeDocument/2006/relationships/themeOverride" Target="../theme/themeOverride70.xml"/></Relationships>
</file>

<file path=ppt/charts/_rels/chart82.xml.rels><?xml version="1.0" encoding="UTF-8" standalone="yes"?>
<Relationships xmlns="http://schemas.openxmlformats.org/package/2006/relationships"><Relationship Id="rId2" Type="http://schemas.openxmlformats.org/officeDocument/2006/relationships/package" Target="../embeddings/Arkusz_programu_Microsoft_Excel82.xlsx"/><Relationship Id="rId1" Type="http://schemas.openxmlformats.org/officeDocument/2006/relationships/themeOverride" Target="../theme/themeOverride71.xml"/></Relationships>
</file>

<file path=ppt/charts/_rels/chart83.xml.rels><?xml version="1.0" encoding="UTF-8" standalone="yes"?>
<Relationships xmlns="http://schemas.openxmlformats.org/package/2006/relationships"><Relationship Id="rId2" Type="http://schemas.openxmlformats.org/officeDocument/2006/relationships/package" Target="../embeddings/Arkusz_programu_Microsoft_Excel83.xlsx"/><Relationship Id="rId1" Type="http://schemas.openxmlformats.org/officeDocument/2006/relationships/themeOverride" Target="../theme/themeOverride72.xml"/></Relationships>
</file>

<file path=ppt/charts/_rels/chart84.xml.rels><?xml version="1.0" encoding="UTF-8" standalone="yes"?>
<Relationships xmlns="http://schemas.openxmlformats.org/package/2006/relationships"><Relationship Id="rId3" Type="http://schemas.openxmlformats.org/officeDocument/2006/relationships/package" Target="../embeddings/Arkusz_programu_Microsoft_Excel84.xlsx"/><Relationship Id="rId2" Type="http://schemas.microsoft.com/office/2011/relationships/chartColorStyle" Target="colors24.xml"/><Relationship Id="rId1" Type="http://schemas.microsoft.com/office/2011/relationships/chartStyle" Target="style24.xml"/></Relationships>
</file>

<file path=ppt/charts/_rels/chart85.xml.rels><?xml version="1.0" encoding="UTF-8" standalone="yes"?>
<Relationships xmlns="http://schemas.openxmlformats.org/package/2006/relationships"><Relationship Id="rId3" Type="http://schemas.openxmlformats.org/officeDocument/2006/relationships/package" Target="../embeddings/Arkusz_programu_Microsoft_Excel85.xlsx"/><Relationship Id="rId2" Type="http://schemas.microsoft.com/office/2011/relationships/chartColorStyle" Target="colors25.xml"/><Relationship Id="rId1" Type="http://schemas.microsoft.com/office/2011/relationships/chartStyle" Target="style25.xml"/></Relationships>
</file>

<file path=ppt/charts/_rels/chart86.xml.rels><?xml version="1.0" encoding="UTF-8" standalone="yes"?>
<Relationships xmlns="http://schemas.openxmlformats.org/package/2006/relationships"><Relationship Id="rId3" Type="http://schemas.openxmlformats.org/officeDocument/2006/relationships/package" Target="../embeddings/Arkusz_programu_Microsoft_Excel86.xlsx"/><Relationship Id="rId2" Type="http://schemas.microsoft.com/office/2011/relationships/chartColorStyle" Target="colors26.xml"/><Relationship Id="rId1" Type="http://schemas.microsoft.com/office/2011/relationships/chartStyle" Target="style26.xml"/></Relationships>
</file>

<file path=ppt/charts/_rels/chart87.xml.rels><?xml version="1.0" encoding="UTF-8" standalone="yes"?>
<Relationships xmlns="http://schemas.openxmlformats.org/package/2006/relationships"><Relationship Id="rId3" Type="http://schemas.openxmlformats.org/officeDocument/2006/relationships/themeOverride" Target="../theme/themeOverride73.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Arkusz_programu_Microsoft_Excel87.xlsx"/></Relationships>
</file>

<file path=ppt/charts/_rels/chart88.xml.rels><?xml version="1.0" encoding="UTF-8" standalone="yes"?>
<Relationships xmlns="http://schemas.openxmlformats.org/package/2006/relationships"><Relationship Id="rId3" Type="http://schemas.openxmlformats.org/officeDocument/2006/relationships/themeOverride" Target="../theme/themeOverride74.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Arkusz_programu_Microsoft_Excel88.xlsx"/></Relationships>
</file>

<file path=ppt/charts/_rels/chart89.xml.rels><?xml version="1.0" encoding="UTF-8" standalone="yes"?>
<Relationships xmlns="http://schemas.openxmlformats.org/package/2006/relationships"><Relationship Id="rId2" Type="http://schemas.openxmlformats.org/officeDocument/2006/relationships/package" Target="../embeddings/Arkusz_programu_Microsoft_Excel89.xlsx"/><Relationship Id="rId1" Type="http://schemas.openxmlformats.org/officeDocument/2006/relationships/themeOverride" Target="../theme/themeOverride75.xml"/></Relationships>
</file>

<file path=ppt/charts/_rels/chart9.xml.rels><?xml version="1.0" encoding="UTF-8" standalone="yes"?>
<Relationships xmlns="http://schemas.openxmlformats.org/package/2006/relationships"><Relationship Id="rId2" Type="http://schemas.openxmlformats.org/officeDocument/2006/relationships/package" Target="../embeddings/Arkusz_programu_Microsoft_Excel9.xlsx"/><Relationship Id="rId1" Type="http://schemas.openxmlformats.org/officeDocument/2006/relationships/themeOverride" Target="../theme/themeOverride8.xml"/></Relationships>
</file>

<file path=ppt/charts/_rels/chart90.xml.rels><?xml version="1.0" encoding="UTF-8" standalone="yes"?>
<Relationships xmlns="http://schemas.openxmlformats.org/package/2006/relationships"><Relationship Id="rId2" Type="http://schemas.openxmlformats.org/officeDocument/2006/relationships/package" Target="../embeddings/Arkusz_programu_Microsoft_Excel90.xlsx"/><Relationship Id="rId1" Type="http://schemas.openxmlformats.org/officeDocument/2006/relationships/themeOverride" Target="../theme/themeOverride76.xml"/></Relationships>
</file>

<file path=ppt/charts/_rels/chart91.xml.rels><?xml version="1.0" encoding="UTF-8" standalone="yes"?>
<Relationships xmlns="http://schemas.openxmlformats.org/package/2006/relationships"><Relationship Id="rId2" Type="http://schemas.openxmlformats.org/officeDocument/2006/relationships/package" Target="../embeddings/Arkusz_programu_Microsoft_Excel91.xlsx"/><Relationship Id="rId1" Type="http://schemas.openxmlformats.org/officeDocument/2006/relationships/themeOverride" Target="../theme/themeOverride77.xml"/></Relationships>
</file>

<file path=ppt/charts/_rels/chart92.xml.rels><?xml version="1.0" encoding="UTF-8" standalone="yes"?>
<Relationships xmlns="http://schemas.openxmlformats.org/package/2006/relationships"><Relationship Id="rId2" Type="http://schemas.openxmlformats.org/officeDocument/2006/relationships/package" Target="../embeddings/Arkusz_programu_Microsoft_Excel92.xlsx"/><Relationship Id="rId1" Type="http://schemas.openxmlformats.org/officeDocument/2006/relationships/themeOverride" Target="../theme/themeOverride78.xml"/></Relationships>
</file>

<file path=ppt/charts/_rels/chart93.xml.rels><?xml version="1.0" encoding="UTF-8" standalone="yes"?>
<Relationships xmlns="http://schemas.openxmlformats.org/package/2006/relationships"><Relationship Id="rId2" Type="http://schemas.openxmlformats.org/officeDocument/2006/relationships/package" Target="../embeddings/Arkusz_programu_Microsoft_Excel93.xlsx"/><Relationship Id="rId1" Type="http://schemas.openxmlformats.org/officeDocument/2006/relationships/themeOverride" Target="../theme/themeOverride79.xml"/></Relationships>
</file>

<file path=ppt/charts/_rels/chart94.xml.rels><?xml version="1.0" encoding="UTF-8" standalone="yes"?>
<Relationships xmlns="http://schemas.openxmlformats.org/package/2006/relationships"><Relationship Id="rId2" Type="http://schemas.openxmlformats.org/officeDocument/2006/relationships/package" Target="../embeddings/Arkusz_programu_Microsoft_Excel94.xlsx"/><Relationship Id="rId1" Type="http://schemas.openxmlformats.org/officeDocument/2006/relationships/themeOverride" Target="../theme/themeOverride80.xml"/></Relationships>
</file>

<file path=ppt/charts/_rels/chart95.xml.rels><?xml version="1.0" encoding="UTF-8" standalone="yes"?>
<Relationships xmlns="http://schemas.openxmlformats.org/package/2006/relationships"><Relationship Id="rId2" Type="http://schemas.openxmlformats.org/officeDocument/2006/relationships/package" Target="../embeddings/Arkusz_programu_Microsoft_Excel95.xlsx"/><Relationship Id="rId1" Type="http://schemas.openxmlformats.org/officeDocument/2006/relationships/themeOverride" Target="../theme/themeOverride81.xml"/></Relationships>
</file>

<file path=ppt/charts/_rels/chart96.xml.rels><?xml version="1.0" encoding="UTF-8" standalone="yes"?>
<Relationships xmlns="http://schemas.openxmlformats.org/package/2006/relationships"><Relationship Id="rId2" Type="http://schemas.openxmlformats.org/officeDocument/2006/relationships/package" Target="../embeddings/Arkusz_programu_Microsoft_Excel96.xlsx"/><Relationship Id="rId1" Type="http://schemas.openxmlformats.org/officeDocument/2006/relationships/themeOverride" Target="../theme/themeOverride82.xml"/></Relationships>
</file>

<file path=ppt/charts/_rels/chart97.xml.rels><?xml version="1.0" encoding="UTF-8" standalone="yes"?>
<Relationships xmlns="http://schemas.openxmlformats.org/package/2006/relationships"><Relationship Id="rId2" Type="http://schemas.openxmlformats.org/officeDocument/2006/relationships/package" Target="../embeddings/Arkusz_programu_Microsoft_Excel97.xlsx"/><Relationship Id="rId1" Type="http://schemas.openxmlformats.org/officeDocument/2006/relationships/themeOverride" Target="../theme/themeOverride83.xml"/></Relationships>
</file>

<file path=ppt/charts/_rels/chart98.xml.rels><?xml version="1.0" encoding="UTF-8" standalone="yes"?>
<Relationships xmlns="http://schemas.openxmlformats.org/package/2006/relationships"><Relationship Id="rId2" Type="http://schemas.openxmlformats.org/officeDocument/2006/relationships/package" Target="../embeddings/Arkusz_programu_Microsoft_Excel98.xlsx"/><Relationship Id="rId1" Type="http://schemas.openxmlformats.org/officeDocument/2006/relationships/themeOverride" Target="../theme/themeOverride84.xml"/></Relationships>
</file>

<file path=ppt/charts/_rels/chart99.xml.rels><?xml version="1.0" encoding="UTF-8" standalone="yes"?>
<Relationships xmlns="http://schemas.openxmlformats.org/package/2006/relationships"><Relationship Id="rId2" Type="http://schemas.openxmlformats.org/officeDocument/2006/relationships/package" Target="../embeddings/Arkusz_programu_Microsoft_Excel99.xlsx"/><Relationship Id="rId1" Type="http://schemas.openxmlformats.org/officeDocument/2006/relationships/themeOverride" Target="../theme/themeOverride8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698814907686979E-3"/>
          <c:y val="3.5226779009075997E-2"/>
          <c:w val="0.9908776041666667"/>
          <c:h val="0.77799565357445843"/>
        </c:manualLayout>
      </c:layout>
      <c:barChart>
        <c:barDir val="col"/>
        <c:grouping val="clustered"/>
        <c:varyColors val="0"/>
        <c:ser>
          <c:idx val="0"/>
          <c:order val="0"/>
          <c:tx>
            <c:strRef>
              <c:f>Arkusz1!$B$1</c:f>
              <c:strCache>
                <c:ptCount val="1"/>
                <c:pt idx="0">
                  <c:v>Kolumna1</c:v>
                </c:pt>
              </c:strCache>
            </c:strRef>
          </c:tx>
          <c:spPr>
            <a:solidFill>
              <a:srgbClr val="398675"/>
            </a:solidFill>
            <a:ln>
              <a:solidFill>
                <a:sysClr val="window" lastClr="FFFFFF"/>
              </a:solidFill>
            </a:ln>
            <a:effectLst/>
          </c:spPr>
          <c:invertIfNegative val="0"/>
          <c:dPt>
            <c:idx val="0"/>
            <c:invertIfNegative val="0"/>
            <c:bubble3D val="0"/>
            <c:spPr>
              <a:solidFill>
                <a:srgbClr val="105C73"/>
              </a:solidFill>
              <a:ln>
                <a:solidFill>
                  <a:sysClr val="window" lastClr="FFFFFF"/>
                </a:solidFill>
              </a:ln>
              <a:effectLst/>
            </c:spPr>
            <c:extLst xmlns:c16r2="http://schemas.microsoft.com/office/drawing/2015/06/chart">
              <c:ext xmlns:c16="http://schemas.microsoft.com/office/drawing/2014/chart" uri="{C3380CC4-5D6E-409C-BE32-E72D297353CC}">
                <c16:uniqueId val="{00000001-BE98-415B-B99E-D5222E67F2FA}"/>
              </c:ext>
            </c:extLst>
          </c:dPt>
          <c:dPt>
            <c:idx val="1"/>
            <c:invertIfNegative val="0"/>
            <c:bubble3D val="0"/>
            <c:spPr>
              <a:solidFill>
                <a:srgbClr val="7BA4B2"/>
              </a:solidFill>
              <a:ln>
                <a:solidFill>
                  <a:sysClr val="window" lastClr="FFFFFF"/>
                </a:solidFill>
              </a:ln>
              <a:effectLst/>
            </c:spPr>
            <c:extLst xmlns:c16r2="http://schemas.microsoft.com/office/drawing/2015/06/chart">
              <c:ext xmlns:c16="http://schemas.microsoft.com/office/drawing/2014/chart" uri="{C3380CC4-5D6E-409C-BE32-E72D297353CC}">
                <c16:uniqueId val="{00000003-BE98-415B-B99E-D5222E67F2FA}"/>
              </c:ext>
            </c:extLst>
          </c:dPt>
          <c:dPt>
            <c:idx val="2"/>
            <c:invertIfNegative val="0"/>
            <c:bubble3D val="0"/>
            <c:spPr>
              <a:solidFill>
                <a:srgbClr val="BED7D1"/>
              </a:solidFill>
              <a:ln>
                <a:solidFill>
                  <a:sysClr val="window" lastClr="FFFFFF"/>
                </a:solidFill>
              </a:ln>
              <a:effectLst/>
            </c:spPr>
            <c:extLst xmlns:c16r2="http://schemas.microsoft.com/office/drawing/2015/06/chart">
              <c:ext xmlns:c16="http://schemas.microsoft.com/office/drawing/2014/chart" uri="{C3380CC4-5D6E-409C-BE32-E72D297353CC}">
                <c16:uniqueId val="{00000005-BE98-415B-B99E-D5222E67F2FA}"/>
              </c:ext>
            </c:extLst>
          </c:dPt>
          <c:dPt>
            <c:idx val="3"/>
            <c:invertIfNegative val="0"/>
            <c:bubble3D val="0"/>
            <c:spPr>
              <a:solidFill>
                <a:srgbClr val="E97307"/>
              </a:solidFill>
              <a:ln>
                <a:solidFill>
                  <a:sysClr val="window" lastClr="FFFFFF"/>
                </a:solidFill>
              </a:ln>
              <a:effectLst/>
            </c:spPr>
            <c:extLst xmlns:c16r2="http://schemas.microsoft.com/office/drawing/2015/06/chart">
              <c:ext xmlns:c16="http://schemas.microsoft.com/office/drawing/2014/chart" uri="{C3380CC4-5D6E-409C-BE32-E72D297353CC}">
                <c16:uniqueId val="{00000007-BE98-415B-B99E-D5222E67F2FA}"/>
              </c:ext>
            </c:extLst>
          </c:dPt>
          <c:dPt>
            <c:idx val="4"/>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9-BE98-415B-B99E-D5222E67F2FA}"/>
              </c:ext>
            </c:extLst>
          </c:dPt>
          <c:dPt>
            <c:idx val="6"/>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D-BE98-415B-B99E-D5222E67F2FA}"/>
              </c:ext>
            </c:extLst>
          </c:dPt>
          <c:dPt>
            <c:idx val="7"/>
            <c:invertIfNegative val="0"/>
            <c:bubble3D val="0"/>
            <c:spPr>
              <a:solidFill>
                <a:sysClr val="window" lastClr="FFFFFF">
                  <a:lumMod val="7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F-BE98-415B-B99E-D5222E67F2FA}"/>
              </c:ext>
            </c:extLst>
          </c:dPt>
          <c:dPt>
            <c:idx val="8"/>
            <c:invertIfNegative val="0"/>
            <c:bubble3D val="0"/>
            <c:extLst xmlns:c16r2="http://schemas.microsoft.com/office/drawing/2015/06/chart">
              <c:ext xmlns:c16="http://schemas.microsoft.com/office/drawing/2014/chart" uri="{C3380CC4-5D6E-409C-BE32-E72D297353CC}">
                <c16:uniqueId val="{00000010-BE98-415B-B99E-D5222E67F2FA}"/>
              </c:ext>
            </c:extLst>
          </c:dPt>
          <c:dPt>
            <c:idx val="9"/>
            <c:invertIfNegative val="0"/>
            <c:bubble3D val="0"/>
            <c:extLst xmlns:c16r2="http://schemas.microsoft.com/office/drawing/2015/06/chart">
              <c:ext xmlns:c16="http://schemas.microsoft.com/office/drawing/2014/chart" uri="{C3380CC4-5D6E-409C-BE32-E72D297353CC}">
                <c16:uniqueId val="{00000011-BE98-415B-B99E-D5222E67F2FA}"/>
              </c:ext>
            </c:extLst>
          </c:dPt>
          <c:dLbls>
            <c:dLbl>
              <c:idx val="2"/>
              <c:layout>
                <c:manualLayout>
                  <c:x val="-4.6854071886321003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E98-415B-B99E-D5222E67F2F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Blogger Sans" panose="02000506030000020004"/>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Zdecydowanie zadowolony/a</c:v>
                </c:pt>
                <c:pt idx="1">
                  <c:v>Raczej zadowolony/a</c:v>
                </c:pt>
                <c:pt idx="2">
                  <c:v>Ani zadowolony/a, ani niezadowolony/a</c:v>
                </c:pt>
                <c:pt idx="3">
                  <c:v>Raczej niezadowolony/a</c:v>
                </c:pt>
                <c:pt idx="4">
                  <c:v>Zdecydowanie niezadowolony/a</c:v>
                </c:pt>
              </c:strCache>
            </c:strRef>
          </c:cat>
          <c:val>
            <c:numRef>
              <c:f>Arkusz1!$B$2:$B$6</c:f>
              <c:numCache>
                <c:formatCode>###0%</c:formatCode>
                <c:ptCount val="5"/>
                <c:pt idx="0">
                  <c:v>6.6610116051734364E-2</c:v>
                </c:pt>
                <c:pt idx="1">
                  <c:v>0.49886138767252142</c:v>
                </c:pt>
                <c:pt idx="2">
                  <c:v>0.27378414484979796</c:v>
                </c:pt>
                <c:pt idx="3">
                  <c:v>0.11062651904189805</c:v>
                </c:pt>
                <c:pt idx="4">
                  <c:v>5.0117832384047739E-2</c:v>
                </c:pt>
              </c:numCache>
            </c:numRef>
          </c:val>
          <c:extLst xmlns:c16r2="http://schemas.microsoft.com/office/drawing/2015/06/chart">
            <c:ext xmlns:c16="http://schemas.microsoft.com/office/drawing/2014/chart" uri="{C3380CC4-5D6E-409C-BE32-E72D297353CC}">
              <c16:uniqueId val="{00000012-BE98-415B-B99E-D5222E67F2FA}"/>
            </c:ext>
          </c:extLst>
        </c:ser>
        <c:dLbls>
          <c:showLegendKey val="0"/>
          <c:showVal val="0"/>
          <c:showCatName val="0"/>
          <c:showSerName val="0"/>
          <c:showPercent val="0"/>
          <c:showBubbleSize val="0"/>
        </c:dLbls>
        <c:gapWidth val="33"/>
        <c:axId val="323311120"/>
        <c:axId val="323309552"/>
      </c:barChart>
      <c:valAx>
        <c:axId val="323309552"/>
        <c:scaling>
          <c:orientation val="minMax"/>
          <c:max val="1"/>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logger Sans" panose="02000506030000020004"/>
                <a:ea typeface="+mn-ea"/>
                <a:cs typeface="+mn-cs"/>
              </a:defRPr>
            </a:pPr>
            <a:endParaRPr lang="pl-PL"/>
          </a:p>
        </c:txPr>
        <c:crossAx val="323311120"/>
        <c:crosses val="autoZero"/>
        <c:crossBetween val="between"/>
      </c:valAx>
      <c:catAx>
        <c:axId val="32331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Blogger Sans" panose="02000506030000020004"/>
                <a:ea typeface="+mn-ea"/>
                <a:cs typeface="+mn-cs"/>
              </a:defRPr>
            </a:pPr>
            <a:endParaRPr lang="pl-PL"/>
          </a:p>
        </c:txPr>
        <c:crossAx val="32330955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Poprawi się</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0.20300460872262616</c:v>
                </c:pt>
                <c:pt idx="1">
                  <c:v>0.32339332112881197</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Pozostanie bez zmian/ Nie wiem</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0.42730439056405745</c:v>
                </c:pt>
                <c:pt idx="1">
                  <c:v>0.5168919867350148</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Pogorszy się</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0.36969100071331601</c:v>
                </c:pt>
                <c:pt idx="1">
                  <c:v>0.15971469213617345</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79"/>
        <c:overlap val="100"/>
        <c:axId val="402212456"/>
        <c:axId val="402214416"/>
      </c:barChart>
      <c:valAx>
        <c:axId val="402214416"/>
        <c:scaling>
          <c:orientation val="minMax"/>
          <c:max val="1"/>
          <c:min val="0"/>
        </c:scaling>
        <c:delete val="1"/>
        <c:axPos val="l"/>
        <c:numFmt formatCode="0%" sourceLinked="0"/>
        <c:majorTickMark val="out"/>
        <c:minorTickMark val="none"/>
        <c:tickLblPos val="nextTo"/>
        <c:crossAx val="402212456"/>
        <c:crosses val="autoZero"/>
        <c:crossBetween val="between"/>
      </c:valAx>
      <c:catAx>
        <c:axId val="402212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402214416"/>
        <c:crosses val="autoZero"/>
        <c:auto val="1"/>
        <c:lblAlgn val="ctr"/>
        <c:lblOffset val="100"/>
        <c:noMultiLvlLbl val="0"/>
      </c:catAx>
      <c:spPr>
        <a:noFill/>
        <a:ln>
          <a:noFill/>
        </a:ln>
        <a:effectLst/>
      </c:spPr>
    </c:plotArea>
    <c:legend>
      <c:legendPos val="t"/>
      <c:layout>
        <c:manualLayout>
          <c:xMode val="edge"/>
          <c:yMode val="edge"/>
          <c:x val="0.19945668891122301"/>
          <c:y val="8.7034552596443479E-2"/>
          <c:w val="0.80054331108877685"/>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dLbl>
              <c:idx val="0"/>
              <c:tx>
                <c:rich>
                  <a:bodyPr/>
                  <a:lstStyle/>
                  <a:p>
                    <a:fld id="{9A0E94F9-D235-424B-95B2-CAB3E25D6FC8}"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A71-4A7E-97AF-99D13C8D7494}"/>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0.10980322166033166</c:v>
                </c:pt>
                <c:pt idx="1">
                  <c:v>0.14405680479495181</c:v>
                </c:pt>
                <c:pt idx="2">
                  <c:v>0.27270845581243747</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0.47939940428536709</c:v>
                </c:pt>
                <c:pt idx="1">
                  <c:v>0.27042109375947332</c:v>
                </c:pt>
                <c:pt idx="2">
                  <c:v>0.20961641863437414</c:v>
                </c:pt>
              </c:numCache>
            </c:numRef>
          </c:val>
          <c:extLst xmlns:c16r2="http://schemas.microsoft.com/office/drawing/2015/06/chart">
            <c:ext xmlns:c16="http://schemas.microsoft.com/office/drawing/2014/chart" uri="{C3380CC4-5D6E-409C-BE32-E72D297353CC}">
              <c16:uniqueId val="{00000001-D475-47AF-BA70-569D53DB0E99}"/>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0.41079737405430161</c:v>
                </c:pt>
                <c:pt idx="1">
                  <c:v>0.58552210144557493</c:v>
                </c:pt>
                <c:pt idx="2">
                  <c:v>0.51767512555318806</c:v>
                </c:pt>
              </c:numCache>
            </c:numRef>
          </c:val>
          <c:extLst xmlns:c16r2="http://schemas.microsoft.com/office/drawing/2015/06/chart">
            <c:ext xmlns:c16="http://schemas.microsoft.com/office/drawing/2014/chart" uri="{C3380CC4-5D6E-409C-BE32-E72D297353CC}">
              <c16:uniqueId val="{00000002-D475-47AF-BA70-569D53DB0E99}"/>
            </c:ext>
          </c:extLst>
        </c:ser>
        <c:dLbls>
          <c:showLegendKey val="0"/>
          <c:showVal val="1"/>
          <c:showCatName val="0"/>
          <c:showSerName val="0"/>
          <c:showPercent val="0"/>
          <c:showBubbleSize val="0"/>
        </c:dLbls>
        <c:gapWidth val="33"/>
        <c:overlap val="100"/>
        <c:axId val="530601336"/>
        <c:axId val="536280200"/>
      </c:barChart>
      <c:valAx>
        <c:axId val="536280200"/>
        <c:scaling>
          <c:orientation val="minMax"/>
          <c:max val="1"/>
          <c:min val="0"/>
        </c:scaling>
        <c:delete val="1"/>
        <c:axPos val="l"/>
        <c:numFmt formatCode="0%" sourceLinked="0"/>
        <c:majorTickMark val="out"/>
        <c:minorTickMark val="none"/>
        <c:tickLblPos val="nextTo"/>
        <c:crossAx val="530601336"/>
        <c:crosses val="autoZero"/>
        <c:crossBetween val="between"/>
      </c:valAx>
      <c:catAx>
        <c:axId val="530601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95000"/>
                    <a:lumOff val="5000"/>
                  </a:schemeClr>
                </a:solidFill>
              </a:defRPr>
            </a:pPr>
            <a:endParaRPr lang="pl-PL"/>
          </a:p>
        </c:txPr>
        <c:crossAx val="5362802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dLbl>
              <c:idx val="0"/>
              <c:tx>
                <c:rich>
                  <a:bodyPr/>
                  <a:lstStyle/>
                  <a:p>
                    <a:fld id="{C3F8D1B2-CF6D-45A1-B3BB-F456E78FE4CA}"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A7-4D69-9AC6-08E6D2134733}"/>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0.16510143935316179</c:v>
                </c:pt>
                <c:pt idx="1">
                  <c:v>0.19064299848405139</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0.2976404889612746</c:v>
                </c:pt>
                <c:pt idx="1">
                  <c:v>0.31246721542933992</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0.53725807168556328</c:v>
                </c:pt>
                <c:pt idx="1">
                  <c:v>0.49688978608660889</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79"/>
        <c:overlap val="100"/>
        <c:axId val="463763728"/>
        <c:axId val="463760200"/>
      </c:barChart>
      <c:valAx>
        <c:axId val="463760200"/>
        <c:scaling>
          <c:orientation val="minMax"/>
          <c:max val="1"/>
          <c:min val="0"/>
        </c:scaling>
        <c:delete val="1"/>
        <c:axPos val="l"/>
        <c:numFmt formatCode="0%" sourceLinked="0"/>
        <c:majorTickMark val="out"/>
        <c:minorTickMark val="none"/>
        <c:tickLblPos val="nextTo"/>
        <c:crossAx val="463763728"/>
        <c:crosses val="autoZero"/>
        <c:crossBetween val="between"/>
      </c:valAx>
      <c:catAx>
        <c:axId val="463763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463760200"/>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394871853919553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dLbl>
              <c:idx val="1"/>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0.19030879922297345</c:v>
                </c:pt>
                <c:pt idx="1">
                  <c:v>9.5821037692858727E-3</c:v>
                </c:pt>
                <c:pt idx="2">
                  <c:v>0.18531438158278463</c:v>
                </c:pt>
                <c:pt idx="3">
                  <c:v>0.18249892999216605</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0.22293242296181026</c:v>
                </c:pt>
                <c:pt idx="1">
                  <c:v>0.13613277781547245</c:v>
                </c:pt>
                <c:pt idx="2">
                  <c:v>0.41137800852213841</c:v>
                </c:pt>
                <c:pt idx="3">
                  <c:v>0.37141815751578533</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0.5867587778152159</c:v>
                </c:pt>
                <c:pt idx="1">
                  <c:v>0.85428511841524157</c:v>
                </c:pt>
                <c:pt idx="2">
                  <c:v>0.40330760989507636</c:v>
                </c:pt>
                <c:pt idx="3">
                  <c:v>0.44608291249204868</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463757064"/>
        <c:axId val="463760984"/>
      </c:barChart>
      <c:valAx>
        <c:axId val="463760984"/>
        <c:scaling>
          <c:orientation val="minMax"/>
          <c:max val="1"/>
          <c:min val="0"/>
        </c:scaling>
        <c:delete val="1"/>
        <c:axPos val="l"/>
        <c:numFmt formatCode="0%" sourceLinked="0"/>
        <c:majorTickMark val="out"/>
        <c:minorTickMark val="none"/>
        <c:tickLblPos val="nextTo"/>
        <c:crossAx val="463757064"/>
        <c:crosses val="autoZero"/>
        <c:crossBetween val="between"/>
      </c:valAx>
      <c:catAx>
        <c:axId val="463757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95000"/>
                    <a:lumOff val="5000"/>
                  </a:schemeClr>
                </a:solidFill>
              </a:defRPr>
            </a:pPr>
            <a:endParaRPr lang="pl-PL"/>
          </a:p>
        </c:txPr>
        <c:crossAx val="463760984"/>
        <c:crosses val="autoZero"/>
        <c:auto val="1"/>
        <c:lblAlgn val="ctr"/>
        <c:lblOffset val="100"/>
        <c:noMultiLvlLbl val="0"/>
      </c:catAx>
      <c:spPr>
        <a:noFill/>
        <a:ln>
          <a:noFill/>
        </a:ln>
        <a:effectLst/>
      </c:spPr>
    </c:plotArea>
    <c:legend>
      <c:legendPos val="t"/>
      <c:layout>
        <c:manualLayout>
          <c:xMode val="edge"/>
          <c:yMode val="edge"/>
          <c:x val="6.9442594042206693E-2"/>
          <c:y val="3.0718077386980049E-2"/>
          <c:w val="0.9167888885140435"/>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0.19134086049041918</c:v>
                </c:pt>
                <c:pt idx="1">
                  <c:v>0.19537017444775084</c:v>
                </c:pt>
                <c:pt idx="2">
                  <c:v>5.0701776084960487E-2</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0.39343660323527319</c:v>
                </c:pt>
                <c:pt idx="1">
                  <c:v>0.2297142529597431</c:v>
                </c:pt>
                <c:pt idx="2">
                  <c:v>0.60944778083474349</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0.41522253627430755</c:v>
                </c:pt>
                <c:pt idx="1">
                  <c:v>0.57491557259250603</c:v>
                </c:pt>
                <c:pt idx="2">
                  <c:v>0.33985044308029599</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463761376"/>
        <c:axId val="463764512"/>
      </c:barChart>
      <c:valAx>
        <c:axId val="463764512"/>
        <c:scaling>
          <c:orientation val="minMax"/>
          <c:max val="1"/>
          <c:min val="0"/>
        </c:scaling>
        <c:delete val="1"/>
        <c:axPos val="l"/>
        <c:numFmt formatCode="0%" sourceLinked="0"/>
        <c:majorTickMark val="out"/>
        <c:minorTickMark val="none"/>
        <c:tickLblPos val="nextTo"/>
        <c:crossAx val="463761376"/>
        <c:crosses val="autoZero"/>
        <c:crossBetween val="between"/>
      </c:valAx>
      <c:catAx>
        <c:axId val="463761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463764512"/>
        <c:crosses val="autoZero"/>
        <c:auto val="1"/>
        <c:lblAlgn val="ctr"/>
        <c:lblOffset val="100"/>
        <c:noMultiLvlLbl val="0"/>
      </c:catAx>
      <c:spPr>
        <a:noFill/>
        <a:ln>
          <a:noFill/>
        </a:ln>
        <a:effectLst/>
      </c:spPr>
    </c:plotArea>
    <c:legend>
      <c:legendPos val="t"/>
      <c:layout>
        <c:manualLayout>
          <c:xMode val="edge"/>
          <c:yMode val="edge"/>
          <c:x val="0.11058232491970525"/>
          <c:y val="4.0957436515973403E-2"/>
          <c:w val="0.8780802526280318"/>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0.98294604984369593</c:v>
                </c:pt>
                <c:pt idx="1">
                  <c:v>0.69251035459057109</c:v>
                </c:pt>
                <c:pt idx="2">
                  <c:v>0.35803639800917231</c:v>
                </c:pt>
                <c:pt idx="3">
                  <c:v>0.42054827943892514</c:v>
                </c:pt>
                <c:pt idx="4">
                  <c:v>0.5819660054090432</c:v>
                </c:pt>
                <c:pt idx="5">
                  <c:v>0.50566344846495181</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1.705395015630394E-2</c:v>
                </c:pt>
                <c:pt idx="1">
                  <c:v>0.30748964540942875</c:v>
                </c:pt>
                <c:pt idx="2">
                  <c:v>0.47867234501164302</c:v>
                </c:pt>
                <c:pt idx="3">
                  <c:v>0.56114353356143754</c:v>
                </c:pt>
                <c:pt idx="4">
                  <c:v>0.32608804000444264</c:v>
                </c:pt>
                <c:pt idx="5">
                  <c:v>0.46976577873319159</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General</c:formatCode>
                <c:ptCount val="6"/>
                <c:pt idx="2" formatCode="###0%">
                  <c:v>0.16329125697918476</c:v>
                </c:pt>
                <c:pt idx="3" formatCode="###0%">
                  <c:v>1.8308186999637308E-2</c:v>
                </c:pt>
                <c:pt idx="4" formatCode="###0%">
                  <c:v>9.1945954586513667E-2</c:v>
                </c:pt>
                <c:pt idx="5" formatCode="###0%">
                  <c:v>2.457077280185611E-2</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463764904"/>
        <c:axId val="463764120"/>
      </c:barChart>
      <c:valAx>
        <c:axId val="463764120"/>
        <c:scaling>
          <c:orientation val="minMax"/>
          <c:max val="1"/>
          <c:min val="0"/>
        </c:scaling>
        <c:delete val="1"/>
        <c:axPos val="l"/>
        <c:numFmt formatCode="0%" sourceLinked="0"/>
        <c:majorTickMark val="out"/>
        <c:minorTickMark val="none"/>
        <c:tickLblPos val="nextTo"/>
        <c:crossAx val="463764904"/>
        <c:crosses val="autoZero"/>
        <c:crossBetween val="between"/>
      </c:valAx>
      <c:catAx>
        <c:axId val="463764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46376412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dLbl>
              <c:idx val="0"/>
              <c:tx>
                <c:rich>
                  <a:bodyPr/>
                  <a:lstStyle/>
                  <a:p>
                    <a:fld id="{9A0E94F9-D235-424B-95B2-CAB3E25D6FC8}"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A71-4A7E-97AF-99D13C8D7494}"/>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0.59322938683107074</c:v>
                </c:pt>
                <c:pt idx="1">
                  <c:v>0.56026267543882147</c:v>
                </c:pt>
                <c:pt idx="2">
                  <c:v>0.57831820178438009</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0.26503100761337317</c:v>
                </c:pt>
                <c:pt idx="1">
                  <c:v>0.42046138981327386</c:v>
                </c:pt>
                <c:pt idx="2">
                  <c:v>0.3947335924836517</c:v>
                </c:pt>
              </c:numCache>
            </c:numRef>
          </c:val>
          <c:extLst xmlns:c16r2="http://schemas.microsoft.com/office/drawing/2015/06/chart">
            <c:ext xmlns:c16="http://schemas.microsoft.com/office/drawing/2014/chart" uri="{C3380CC4-5D6E-409C-BE32-E72D297353CC}">
              <c16:uniqueId val="{00000001-D475-47AF-BA70-569D53DB0E99}"/>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0.14173960555555631</c:v>
                </c:pt>
                <c:pt idx="1">
                  <c:v>1.9275934747904726E-2</c:v>
                </c:pt>
                <c:pt idx="2">
                  <c:v>2.6948205731967736E-2</c:v>
                </c:pt>
              </c:numCache>
            </c:numRef>
          </c:val>
          <c:extLst xmlns:c16r2="http://schemas.microsoft.com/office/drawing/2015/06/chart">
            <c:ext xmlns:c16="http://schemas.microsoft.com/office/drawing/2014/chart" uri="{C3380CC4-5D6E-409C-BE32-E72D297353CC}">
              <c16:uniqueId val="{00000002-D475-47AF-BA70-569D53DB0E99}"/>
            </c:ext>
          </c:extLst>
        </c:ser>
        <c:dLbls>
          <c:showLegendKey val="0"/>
          <c:showVal val="1"/>
          <c:showCatName val="0"/>
          <c:showSerName val="0"/>
          <c:showPercent val="0"/>
          <c:showBubbleSize val="0"/>
        </c:dLbls>
        <c:gapWidth val="33"/>
        <c:overlap val="100"/>
        <c:axId val="463762160"/>
        <c:axId val="463761768"/>
      </c:barChart>
      <c:valAx>
        <c:axId val="463761768"/>
        <c:scaling>
          <c:orientation val="minMax"/>
          <c:max val="1"/>
          <c:min val="0"/>
        </c:scaling>
        <c:delete val="1"/>
        <c:axPos val="l"/>
        <c:numFmt formatCode="0%" sourceLinked="0"/>
        <c:majorTickMark val="out"/>
        <c:minorTickMark val="none"/>
        <c:tickLblPos val="nextTo"/>
        <c:crossAx val="463762160"/>
        <c:crosses val="autoZero"/>
        <c:crossBetween val="between"/>
      </c:valAx>
      <c:catAx>
        <c:axId val="463762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6376176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dLbl>
              <c:idx val="0"/>
              <c:tx>
                <c:rich>
                  <a:bodyPr/>
                  <a:lstStyle/>
                  <a:p>
                    <a:fld id="{C3F8D1B2-CF6D-45A1-B3BB-F456E78FE4CA}"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A7-4D69-9AC6-08E6D2134733}"/>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0.59078126182543811</c:v>
                </c:pt>
                <c:pt idx="1">
                  <c:v>0.55563511462293891</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0.37915130136501496</c:v>
                </c:pt>
                <c:pt idx="1">
                  <c:v>0.36402141339387728</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3.0067436809546596E-2</c:v>
                </c:pt>
                <c:pt idx="1">
                  <c:v>8.0343471983184284E-2</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79"/>
        <c:overlap val="100"/>
        <c:axId val="463765688"/>
        <c:axId val="463765296"/>
      </c:barChart>
      <c:valAx>
        <c:axId val="463765296"/>
        <c:scaling>
          <c:orientation val="minMax"/>
          <c:max val="1"/>
          <c:min val="0"/>
        </c:scaling>
        <c:delete val="1"/>
        <c:axPos val="l"/>
        <c:numFmt formatCode="0%" sourceLinked="0"/>
        <c:majorTickMark val="out"/>
        <c:minorTickMark val="none"/>
        <c:tickLblPos val="nextTo"/>
        <c:crossAx val="463765688"/>
        <c:crosses val="autoZero"/>
        <c:crossBetween val="between"/>
      </c:valAx>
      <c:catAx>
        <c:axId val="4637656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463765296"/>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394871853919553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Uczę się, studiuje</c:v>
                </c:pt>
                <c:pt idx="1">
                  <c:v>Pracujący najemnie</c:v>
                </c:pt>
                <c:pt idx="2">
                  <c:v>Własna działalność</c:v>
                </c:pt>
                <c:pt idx="3">
                  <c:v>Emeryci i renciści</c:v>
                </c:pt>
              </c:strCache>
            </c:strRef>
          </c:cat>
          <c:val>
            <c:numRef>
              <c:f>Arkusz1!$B$2:$E$2</c:f>
              <c:numCache>
                <c:formatCode>###0%</c:formatCode>
                <c:ptCount val="4"/>
                <c:pt idx="0">
                  <c:v>0.58217833604606262</c:v>
                </c:pt>
                <c:pt idx="1">
                  <c:v>0.53576031430595217</c:v>
                </c:pt>
                <c:pt idx="2">
                  <c:v>0.51688824964907043</c:v>
                </c:pt>
                <c:pt idx="3">
                  <c:v>0.73569072027221882</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Uczę się, studiuje</c:v>
                </c:pt>
                <c:pt idx="1">
                  <c:v>Pracujący najemnie</c:v>
                </c:pt>
                <c:pt idx="2">
                  <c:v>Własna działalność</c:v>
                </c:pt>
                <c:pt idx="3">
                  <c:v>Emeryci i renciści</c:v>
                </c:pt>
              </c:strCache>
            </c:strRef>
          </c:cat>
          <c:val>
            <c:numRef>
              <c:f>Arkusz1!$B$3:$E$3</c:f>
              <c:numCache>
                <c:formatCode>###0%</c:formatCode>
                <c:ptCount val="4"/>
                <c:pt idx="0">
                  <c:v>0.34696600559553309</c:v>
                </c:pt>
                <c:pt idx="1">
                  <c:v>0.46423968569404778</c:v>
                </c:pt>
                <c:pt idx="2">
                  <c:v>0.42528953397396629</c:v>
                </c:pt>
                <c:pt idx="3">
                  <c:v>0.26430927972778107</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Uczę się, studiuje</c:v>
                </c:pt>
                <c:pt idx="1">
                  <c:v>Pracujący najemnie</c:v>
                </c:pt>
                <c:pt idx="2">
                  <c:v>Własna działalność</c:v>
                </c:pt>
                <c:pt idx="3">
                  <c:v>Emeryci i renciści</c:v>
                </c:pt>
              </c:strCache>
            </c:strRef>
          </c:cat>
          <c:val>
            <c:numRef>
              <c:f>Arkusz1!$B$4:$E$4</c:f>
              <c:numCache>
                <c:formatCode>General</c:formatCode>
                <c:ptCount val="4"/>
                <c:pt idx="0" formatCode="###0%">
                  <c:v>7.0855658358404058E-2</c:v>
                </c:pt>
                <c:pt idx="2" formatCode="###0%">
                  <c:v>5.7822216376962936E-2</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463756280"/>
        <c:axId val="463755888"/>
      </c:barChart>
      <c:valAx>
        <c:axId val="463755888"/>
        <c:scaling>
          <c:orientation val="minMax"/>
          <c:max val="1"/>
          <c:min val="0"/>
        </c:scaling>
        <c:delete val="1"/>
        <c:axPos val="l"/>
        <c:numFmt formatCode="0%" sourceLinked="0"/>
        <c:majorTickMark val="out"/>
        <c:minorTickMark val="none"/>
        <c:tickLblPos val="nextTo"/>
        <c:crossAx val="463756280"/>
        <c:crosses val="autoZero"/>
        <c:crossBetween val="between"/>
      </c:valAx>
      <c:catAx>
        <c:axId val="463756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63755888"/>
        <c:crosses val="autoZero"/>
        <c:auto val="1"/>
        <c:lblAlgn val="ctr"/>
        <c:lblOffset val="100"/>
        <c:noMultiLvlLbl val="0"/>
      </c:catAx>
      <c:spPr>
        <a:noFill/>
        <a:ln>
          <a:noFill/>
        </a:ln>
        <a:effectLst/>
      </c:spPr>
    </c:plotArea>
    <c:legend>
      <c:legendPos val="t"/>
      <c:layout>
        <c:manualLayout>
          <c:xMode val="edge"/>
          <c:yMode val="edge"/>
          <c:x val="6.9442594042206693E-2"/>
          <c:y val="3.0718077386980049E-2"/>
          <c:w val="0.9167888885140435"/>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0.60009299521688353</c:v>
                </c:pt>
                <c:pt idx="1">
                  <c:v>0.58893593525307575</c:v>
                </c:pt>
                <c:pt idx="2">
                  <c:v>0.45677645239141368</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0.23447395115061881</c:v>
                </c:pt>
                <c:pt idx="1">
                  <c:v>0.37716786340239866</c:v>
                </c:pt>
                <c:pt idx="2">
                  <c:v>0.53507297587909564</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0.16543305363249761</c:v>
                </c:pt>
                <c:pt idx="1">
                  <c:v>3.3896201344525742E-2</c:v>
                </c:pt>
                <c:pt idx="2">
                  <c:v>8.1505717294907427E-3</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463757848"/>
        <c:axId val="463757456"/>
      </c:barChart>
      <c:valAx>
        <c:axId val="463757456"/>
        <c:scaling>
          <c:orientation val="minMax"/>
          <c:max val="1"/>
          <c:min val="0"/>
        </c:scaling>
        <c:delete val="1"/>
        <c:axPos val="l"/>
        <c:numFmt formatCode="0%" sourceLinked="0"/>
        <c:majorTickMark val="out"/>
        <c:minorTickMark val="none"/>
        <c:tickLblPos val="nextTo"/>
        <c:crossAx val="463757848"/>
        <c:crosses val="autoZero"/>
        <c:crossBetween val="between"/>
      </c:valAx>
      <c:catAx>
        <c:axId val="4637578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463757456"/>
        <c:crosses val="autoZero"/>
        <c:auto val="1"/>
        <c:lblAlgn val="ctr"/>
        <c:lblOffset val="100"/>
        <c:noMultiLvlLbl val="0"/>
      </c:catAx>
      <c:spPr>
        <a:noFill/>
        <a:ln>
          <a:noFill/>
        </a:ln>
        <a:effectLst/>
      </c:spPr>
    </c:plotArea>
    <c:legend>
      <c:legendPos val="t"/>
      <c:layout>
        <c:manualLayout>
          <c:xMode val="edge"/>
          <c:yMode val="edge"/>
          <c:x val="0.11058232491970525"/>
          <c:y val="4.0957436515973403E-2"/>
          <c:w val="0.8780802526280318"/>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0.44982812219518054</c:v>
                </c:pt>
                <c:pt idx="1">
                  <c:v>0.62617604823973838</c:v>
                </c:pt>
                <c:pt idx="2">
                  <c:v>0.49165080564530583</c:v>
                </c:pt>
              </c:numCache>
            </c:numRef>
          </c:val>
          <c:extLst xmlns:c16r2="http://schemas.microsoft.com/office/drawing/2015/06/chart">
            <c:ext xmlns:c16="http://schemas.microsoft.com/office/drawing/2014/chart" uri="{C3380CC4-5D6E-409C-BE32-E72D297353CC}">
              <c16:uniqueId val="{00000000-9D15-4816-868D-0B6B1223A726}"/>
            </c:ext>
          </c:extLst>
        </c:ser>
        <c:ser>
          <c:idx val="1"/>
          <c:order val="1"/>
          <c:tx>
            <c:strRef>
              <c:f>Arkusz1!$C$1</c:f>
              <c:strCache>
                <c:ptCount val="1"/>
                <c:pt idx="0">
                  <c:v>Średnio</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0.47876091679744787</c:v>
                </c:pt>
                <c:pt idx="1">
                  <c:v>0.32386367771939545</c:v>
                </c:pt>
                <c:pt idx="2">
                  <c:v>0.39313578373491176</c:v>
                </c:pt>
              </c:numCache>
            </c:numRef>
          </c:val>
          <c:extLst xmlns:c16r2="http://schemas.microsoft.com/office/drawing/2015/06/chart">
            <c:ext xmlns:c16="http://schemas.microsoft.com/office/drawing/2014/chart" uri="{C3380CC4-5D6E-409C-BE32-E72D297353CC}">
              <c16:uniqueId val="{00000001-9D15-4816-868D-0B6B1223A726}"/>
            </c:ext>
          </c:extLst>
        </c:ser>
        <c:ser>
          <c:idx val="2"/>
          <c:order val="2"/>
          <c:tx>
            <c:strRef>
              <c:f>Arkusz1!$D$1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Arkusz1!$D$2:$D$4</c:f>
              <c:numCache>
                <c:formatCode>###0%</c:formatCode>
                <c:ptCount val="3"/>
                <c:pt idx="0">
                  <c:v>7.1410961007371834E-2</c:v>
                </c:pt>
                <c:pt idx="1">
                  <c:v>4.9960274040866184E-2</c:v>
                </c:pt>
                <c:pt idx="2">
                  <c:v>0.11521341061978252</c:v>
                </c:pt>
              </c:numCache>
            </c:numRef>
          </c:val>
          <c:extLst xmlns:c16r2="http://schemas.microsoft.com/office/drawing/2015/06/chart">
            <c:ext xmlns:c16="http://schemas.microsoft.com/office/drawing/2014/chart" uri="{C3380CC4-5D6E-409C-BE32-E72D297353CC}">
              <c16:uniqueId val="{00000002-9D15-4816-868D-0B6B1223A726}"/>
            </c:ext>
          </c:extLst>
        </c:ser>
        <c:dLbls>
          <c:showLegendKey val="0"/>
          <c:showVal val="0"/>
          <c:showCatName val="0"/>
          <c:showSerName val="0"/>
          <c:showPercent val="0"/>
          <c:showBubbleSize val="0"/>
        </c:dLbls>
        <c:gapWidth val="51"/>
        <c:overlap val="100"/>
        <c:axId val="463768432"/>
        <c:axId val="463767256"/>
      </c:barChart>
      <c:catAx>
        <c:axId val="46376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463767256"/>
        <c:crosses val="autoZero"/>
        <c:auto val="1"/>
        <c:lblAlgn val="ctr"/>
        <c:lblOffset val="100"/>
        <c:noMultiLvlLbl val="0"/>
      </c:catAx>
      <c:valAx>
        <c:axId val="463767256"/>
        <c:scaling>
          <c:orientation val="minMax"/>
        </c:scaling>
        <c:delete val="1"/>
        <c:axPos val="l"/>
        <c:numFmt formatCode="0%" sourceLinked="1"/>
        <c:majorTickMark val="none"/>
        <c:minorTickMark val="none"/>
        <c:tickLblPos val="nextTo"/>
        <c:crossAx val="463768432"/>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Poprawi się</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0.32019506819227028</c:v>
                </c:pt>
                <c:pt idx="1">
                  <c:v>0.11583024423017645</c:v>
                </c:pt>
                <c:pt idx="2">
                  <c:v>0.20895884999941758</c:v>
                </c:pt>
                <c:pt idx="3">
                  <c:v>0.24489152404373965</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Pozostanie bez zmian / Nie wiem</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0.40193490971026302</c:v>
                </c:pt>
                <c:pt idx="1">
                  <c:v>0.16175999582811265</c:v>
                </c:pt>
                <c:pt idx="2">
                  <c:v>0.57961001494458697</c:v>
                </c:pt>
                <c:pt idx="3">
                  <c:v>0.53480274577776976</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Pogorszy się</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0.27787002209746642</c:v>
                </c:pt>
                <c:pt idx="1">
                  <c:v>0.72240975994171075</c:v>
                </c:pt>
                <c:pt idx="2">
                  <c:v>0.21143113505599495</c:v>
                </c:pt>
                <c:pt idx="3">
                  <c:v>0.22030573017849051</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402215984"/>
        <c:axId val="402211280"/>
      </c:barChart>
      <c:valAx>
        <c:axId val="402211280"/>
        <c:scaling>
          <c:orientation val="minMax"/>
          <c:max val="1"/>
          <c:min val="0"/>
        </c:scaling>
        <c:delete val="1"/>
        <c:axPos val="l"/>
        <c:numFmt formatCode="0%" sourceLinked="0"/>
        <c:majorTickMark val="out"/>
        <c:minorTickMark val="none"/>
        <c:tickLblPos val="nextTo"/>
        <c:crossAx val="402215984"/>
        <c:crosses val="autoZero"/>
        <c:crossBetween val="between"/>
      </c:valAx>
      <c:catAx>
        <c:axId val="402215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95000"/>
                    <a:lumOff val="5000"/>
                  </a:schemeClr>
                </a:solidFill>
              </a:defRPr>
            </a:pPr>
            <a:endParaRPr lang="pl-PL"/>
          </a:p>
        </c:txPr>
        <c:crossAx val="402211280"/>
        <c:crosses val="autoZero"/>
        <c:auto val="1"/>
        <c:lblAlgn val="ctr"/>
        <c:lblOffset val="100"/>
        <c:noMultiLvlLbl val="0"/>
      </c:catAx>
      <c:spPr>
        <a:noFill/>
        <a:ln>
          <a:noFill/>
        </a:ln>
        <a:effectLst/>
      </c:spPr>
    </c:plotArea>
    <c:legend>
      <c:legendPos val="t"/>
      <c:layout>
        <c:manualLayout>
          <c:xMode val="edge"/>
          <c:yMode val="edge"/>
          <c:x val="0.18079074723912045"/>
          <c:y val="3.0718077386980049E-2"/>
          <c:w val="0.74492543466663308"/>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0.24231255654787665</c:v>
                </c:pt>
                <c:pt idx="1">
                  <c:v>0.26170105413864142</c:v>
                </c:pt>
                <c:pt idx="2">
                  <c:v>0.18099624283750171</c:v>
                </c:pt>
              </c:numCache>
            </c:numRef>
          </c:val>
          <c:extLst xmlns:c16r2="http://schemas.microsoft.com/office/drawing/2015/06/chart">
            <c:ext xmlns:c16="http://schemas.microsoft.com/office/drawing/2014/chart" uri="{C3380CC4-5D6E-409C-BE32-E72D297353CC}">
              <c16:uniqueId val="{00000001-C2B1-4045-8477-286EFF0BF257}"/>
            </c:ext>
          </c:extLst>
        </c:ser>
        <c:ser>
          <c:idx val="1"/>
          <c:order val="1"/>
          <c:tx>
            <c:strRef>
              <c:f>Arkusz1!$C$1</c:f>
              <c:strCache>
                <c:ptCount val="1"/>
                <c:pt idx="0">
                  <c:v>Średnio</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0.51420779937527161</c:v>
                </c:pt>
                <c:pt idx="1">
                  <c:v>0.35766563647015259</c:v>
                </c:pt>
                <c:pt idx="2">
                  <c:v>0.20684370769747332</c:v>
                </c:pt>
              </c:numCache>
            </c:numRef>
          </c:val>
          <c:extLst xmlns:c16r2="http://schemas.microsoft.com/office/drawing/2015/06/chart">
            <c:ext xmlns:c16="http://schemas.microsoft.com/office/drawing/2014/chart" uri="{C3380CC4-5D6E-409C-BE32-E72D297353CC}">
              <c16:uniqueId val="{00000002-C2B1-4045-8477-286EFF0BF257}"/>
            </c:ext>
          </c:extLst>
        </c:ser>
        <c:ser>
          <c:idx val="2"/>
          <c:order val="2"/>
          <c:tx>
            <c:strRef>
              <c:f>Arkusz1!$D$1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Arkusz1!$D$2:$D$4</c:f>
              <c:numCache>
                <c:formatCode>###0%</c:formatCode>
                <c:ptCount val="3"/>
                <c:pt idx="0">
                  <c:v>0.24347964407685183</c:v>
                </c:pt>
                <c:pt idx="1">
                  <c:v>0.38063330939120621</c:v>
                </c:pt>
                <c:pt idx="2">
                  <c:v>0.61216004946502511</c:v>
                </c:pt>
              </c:numCache>
            </c:numRef>
          </c:val>
          <c:extLst xmlns:c16r2="http://schemas.microsoft.com/office/drawing/2015/06/chart">
            <c:ext xmlns:c16="http://schemas.microsoft.com/office/drawing/2014/chart" uri="{C3380CC4-5D6E-409C-BE32-E72D297353CC}">
              <c16:uniqueId val="{00000003-C2B1-4045-8477-286EFF0BF257}"/>
            </c:ext>
          </c:extLst>
        </c:ser>
        <c:dLbls>
          <c:showLegendKey val="0"/>
          <c:showVal val="0"/>
          <c:showCatName val="0"/>
          <c:showSerName val="0"/>
          <c:showPercent val="0"/>
          <c:showBubbleSize val="0"/>
        </c:dLbls>
        <c:gapWidth val="51"/>
        <c:overlap val="100"/>
        <c:axId val="463766080"/>
        <c:axId val="463770392"/>
      </c:barChart>
      <c:catAx>
        <c:axId val="46376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463770392"/>
        <c:crosses val="autoZero"/>
        <c:auto val="1"/>
        <c:lblAlgn val="ctr"/>
        <c:lblOffset val="100"/>
        <c:noMultiLvlLbl val="0"/>
      </c:catAx>
      <c:valAx>
        <c:axId val="463770392"/>
        <c:scaling>
          <c:orientation val="minMax"/>
        </c:scaling>
        <c:delete val="1"/>
        <c:axPos val="l"/>
        <c:numFmt formatCode="0%" sourceLinked="1"/>
        <c:majorTickMark val="none"/>
        <c:minorTickMark val="none"/>
        <c:tickLblPos val="nextTo"/>
        <c:crossAx val="463766080"/>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0.17514714001116843</c:v>
                </c:pt>
                <c:pt idx="1">
                  <c:v>0.22848604905565476</c:v>
                </c:pt>
                <c:pt idx="2">
                  <c:v>9.5049551907573679E-2</c:v>
                </c:pt>
              </c:numCache>
            </c:numRef>
          </c:val>
          <c:extLst xmlns:c16r2="http://schemas.microsoft.com/office/drawing/2015/06/chart">
            <c:ext xmlns:c16="http://schemas.microsoft.com/office/drawing/2014/chart" uri="{C3380CC4-5D6E-409C-BE32-E72D297353CC}">
              <c16:uniqueId val="{00000000-C09A-407B-B33E-C5624BC96953}"/>
            </c:ext>
          </c:extLst>
        </c:ser>
        <c:ser>
          <c:idx val="1"/>
          <c:order val="1"/>
          <c:tx>
            <c:strRef>
              <c:f>Arkusz1!$C$1</c:f>
              <c:strCache>
                <c:ptCount val="1"/>
                <c:pt idx="0">
                  <c:v>Średnio</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0.33811775220524859</c:v>
                </c:pt>
                <c:pt idx="1">
                  <c:v>0.21668640865751937</c:v>
                </c:pt>
                <c:pt idx="2">
                  <c:v>0.33565012886833018</c:v>
                </c:pt>
              </c:numCache>
            </c:numRef>
          </c:val>
          <c:extLst xmlns:c16r2="http://schemas.microsoft.com/office/drawing/2015/06/chart">
            <c:ext xmlns:c16="http://schemas.microsoft.com/office/drawing/2014/chart" uri="{C3380CC4-5D6E-409C-BE32-E72D297353CC}">
              <c16:uniqueId val="{00000001-C09A-407B-B33E-C5624BC96953}"/>
            </c:ext>
          </c:extLst>
        </c:ser>
        <c:ser>
          <c:idx val="2"/>
          <c:order val="2"/>
          <c:tx>
            <c:strRef>
              <c:f>Arkusz1!$D$1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Arkusz1!$D$2:$D$4</c:f>
              <c:numCache>
                <c:formatCode>###0%</c:formatCode>
                <c:ptCount val="3"/>
                <c:pt idx="0">
                  <c:v>0.48673510778358309</c:v>
                </c:pt>
                <c:pt idx="1">
                  <c:v>0.55482754228682596</c:v>
                </c:pt>
                <c:pt idx="2">
                  <c:v>0.56930031922409619</c:v>
                </c:pt>
              </c:numCache>
            </c:numRef>
          </c:val>
          <c:extLst xmlns:c16r2="http://schemas.microsoft.com/office/drawing/2015/06/chart">
            <c:ext xmlns:c16="http://schemas.microsoft.com/office/drawing/2014/chart" uri="{C3380CC4-5D6E-409C-BE32-E72D297353CC}">
              <c16:uniqueId val="{00000002-C09A-407B-B33E-C5624BC96953}"/>
            </c:ext>
          </c:extLst>
        </c:ser>
        <c:dLbls>
          <c:showLegendKey val="0"/>
          <c:showVal val="0"/>
          <c:showCatName val="0"/>
          <c:showSerName val="0"/>
          <c:showPercent val="0"/>
          <c:showBubbleSize val="0"/>
        </c:dLbls>
        <c:gapWidth val="51"/>
        <c:overlap val="100"/>
        <c:axId val="463772352"/>
        <c:axId val="463771176"/>
      </c:barChart>
      <c:catAx>
        <c:axId val="46377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463771176"/>
        <c:crosses val="autoZero"/>
        <c:auto val="1"/>
        <c:lblAlgn val="ctr"/>
        <c:lblOffset val="100"/>
        <c:noMultiLvlLbl val="0"/>
      </c:catAx>
      <c:valAx>
        <c:axId val="463771176"/>
        <c:scaling>
          <c:orientation val="minMax"/>
        </c:scaling>
        <c:delete val="1"/>
        <c:axPos val="l"/>
        <c:numFmt formatCode="0%" sourceLinked="1"/>
        <c:majorTickMark val="none"/>
        <c:minorTickMark val="none"/>
        <c:tickLblPos val="nextTo"/>
        <c:crossAx val="463772352"/>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0.55800356903019299</c:v>
                </c:pt>
                <c:pt idx="1">
                  <c:v>0.57730036555516606</c:v>
                </c:pt>
                <c:pt idx="2">
                  <c:v>0.62826000501551982</c:v>
                </c:pt>
              </c:numCache>
            </c:numRef>
          </c:val>
          <c:extLst xmlns:c16r2="http://schemas.microsoft.com/office/drawing/2015/06/chart">
            <c:ext xmlns:c16="http://schemas.microsoft.com/office/drawing/2014/chart" uri="{C3380CC4-5D6E-409C-BE32-E72D297353CC}">
              <c16:uniqueId val="{00000000-8AB0-4C9A-86B6-17A5D98F673E}"/>
            </c:ext>
          </c:extLst>
        </c:ser>
        <c:ser>
          <c:idx val="1"/>
          <c:order val="1"/>
          <c:tx>
            <c:strRef>
              <c:f>Arkusz1!$C$1</c:f>
              <c:strCache>
                <c:ptCount val="1"/>
                <c:pt idx="0">
                  <c:v>Średnio</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0.35477576577407094</c:v>
                </c:pt>
                <c:pt idx="1">
                  <c:v>0.41903565269917359</c:v>
                </c:pt>
                <c:pt idx="2">
                  <c:v>0.35358020153575465</c:v>
                </c:pt>
              </c:numCache>
            </c:numRef>
          </c:val>
          <c:extLst xmlns:c16r2="http://schemas.microsoft.com/office/drawing/2015/06/chart">
            <c:ext xmlns:c16="http://schemas.microsoft.com/office/drawing/2014/chart" uri="{C3380CC4-5D6E-409C-BE32-E72D297353CC}">
              <c16:uniqueId val="{00000001-8AB0-4C9A-86B6-17A5D98F673E}"/>
            </c:ext>
          </c:extLst>
        </c:ser>
        <c:ser>
          <c:idx val="2"/>
          <c:order val="2"/>
          <c:tx>
            <c:strRef>
              <c:f>Arkusz1!$D$1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Arkusz1!$D$2:$D$4</c:f>
              <c:numCache>
                <c:formatCode>General</c:formatCode>
                <c:ptCount val="3"/>
                <c:pt idx="0" formatCode="###0%">
                  <c:v>8.7220665195736333E-2</c:v>
                </c:pt>
                <c:pt idx="2" formatCode="###0%">
                  <c:v>1.8159793448725602E-2</c:v>
                </c:pt>
              </c:numCache>
            </c:numRef>
          </c:val>
          <c:extLst xmlns:c16r2="http://schemas.microsoft.com/office/drawing/2015/06/chart">
            <c:ext xmlns:c16="http://schemas.microsoft.com/office/drawing/2014/chart" uri="{C3380CC4-5D6E-409C-BE32-E72D297353CC}">
              <c16:uniqueId val="{00000002-8AB0-4C9A-86B6-17A5D98F673E}"/>
            </c:ext>
          </c:extLst>
        </c:ser>
        <c:dLbls>
          <c:showLegendKey val="0"/>
          <c:showVal val="0"/>
          <c:showCatName val="0"/>
          <c:showSerName val="0"/>
          <c:showPercent val="0"/>
          <c:showBubbleSize val="0"/>
        </c:dLbls>
        <c:gapWidth val="51"/>
        <c:overlap val="100"/>
        <c:axId val="463772744"/>
        <c:axId val="463766472"/>
      </c:barChart>
      <c:catAx>
        <c:axId val="463772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463766472"/>
        <c:crosses val="autoZero"/>
        <c:auto val="1"/>
        <c:lblAlgn val="ctr"/>
        <c:lblOffset val="100"/>
        <c:noMultiLvlLbl val="0"/>
      </c:catAx>
      <c:valAx>
        <c:axId val="463766472"/>
        <c:scaling>
          <c:orientation val="minMax"/>
        </c:scaling>
        <c:delete val="1"/>
        <c:axPos val="l"/>
        <c:numFmt formatCode="0%" sourceLinked="1"/>
        <c:majorTickMark val="none"/>
        <c:minorTickMark val="none"/>
        <c:tickLblPos val="nextTo"/>
        <c:crossAx val="463772744"/>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0.46061988348682914</c:v>
                </c:pt>
                <c:pt idx="1">
                  <c:v>0.23997050269401116</c:v>
                </c:pt>
                <c:pt idx="2">
                  <c:v>0.12640436439261338</c:v>
                </c:pt>
              </c:numCache>
            </c:numRef>
          </c:val>
          <c:extLst xmlns:c16r2="http://schemas.microsoft.com/office/drawing/2015/06/chart">
            <c:ext xmlns:c16="http://schemas.microsoft.com/office/drawing/2014/chart" uri="{C3380CC4-5D6E-409C-BE32-E72D297353CC}">
              <c16:uniqueId val="{00000001-C2B1-4045-8477-286EFF0BF257}"/>
            </c:ext>
          </c:extLst>
        </c:ser>
        <c:ser>
          <c:idx val="1"/>
          <c:order val="1"/>
          <c:tx>
            <c:strRef>
              <c:f>Arkusz1!$C$1</c:f>
              <c:strCache>
                <c:ptCount val="1"/>
                <c:pt idx="0">
                  <c:v>Średnio</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0.25086557801920367</c:v>
                </c:pt>
                <c:pt idx="1">
                  <c:v>0.47762453571290231</c:v>
                </c:pt>
                <c:pt idx="2">
                  <c:v>0.23547818843779811</c:v>
                </c:pt>
              </c:numCache>
            </c:numRef>
          </c:val>
          <c:extLst xmlns:c16r2="http://schemas.microsoft.com/office/drawing/2015/06/chart">
            <c:ext xmlns:c16="http://schemas.microsoft.com/office/drawing/2014/chart" uri="{C3380CC4-5D6E-409C-BE32-E72D297353CC}">
              <c16:uniqueId val="{00000002-C2B1-4045-8477-286EFF0BF257}"/>
            </c:ext>
          </c:extLst>
        </c:ser>
        <c:ser>
          <c:idx val="2"/>
          <c:order val="2"/>
          <c:tx>
            <c:strRef>
              <c:f>Arkusz1!$D$1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0.28851453849396708</c:v>
                </c:pt>
                <c:pt idx="1">
                  <c:v>0.28240496159308653</c:v>
                </c:pt>
                <c:pt idx="2">
                  <c:v>0.63811744716958851</c:v>
                </c:pt>
              </c:numCache>
            </c:numRef>
          </c:val>
          <c:extLst xmlns:c16r2="http://schemas.microsoft.com/office/drawing/2015/06/chart">
            <c:ext xmlns:c16="http://schemas.microsoft.com/office/drawing/2014/chart" uri="{C3380CC4-5D6E-409C-BE32-E72D297353CC}">
              <c16:uniqueId val="{00000003-C2B1-4045-8477-286EFF0BF257}"/>
            </c:ext>
          </c:extLst>
        </c:ser>
        <c:dLbls>
          <c:showLegendKey val="0"/>
          <c:showVal val="0"/>
          <c:showCatName val="0"/>
          <c:showSerName val="0"/>
          <c:showPercent val="0"/>
          <c:showBubbleSize val="0"/>
        </c:dLbls>
        <c:gapWidth val="51"/>
        <c:overlap val="100"/>
        <c:axId val="463740992"/>
        <c:axId val="463743736"/>
      </c:barChart>
      <c:catAx>
        <c:axId val="46374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463743736"/>
        <c:crosses val="autoZero"/>
        <c:auto val="1"/>
        <c:lblAlgn val="ctr"/>
        <c:lblOffset val="100"/>
        <c:noMultiLvlLbl val="0"/>
      </c:catAx>
      <c:valAx>
        <c:axId val="463743736"/>
        <c:scaling>
          <c:orientation val="minMax"/>
        </c:scaling>
        <c:delete val="1"/>
        <c:axPos val="l"/>
        <c:numFmt formatCode="0%" sourceLinked="1"/>
        <c:majorTickMark val="none"/>
        <c:minorTickMark val="none"/>
        <c:tickLblPos val="nextTo"/>
        <c:crossAx val="463740992"/>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0.63091085471017827</c:v>
                </c:pt>
                <c:pt idx="1">
                  <c:v>0.5288729732706049</c:v>
                </c:pt>
                <c:pt idx="2">
                  <c:v>0.33379757846884994</c:v>
                </c:pt>
              </c:numCache>
            </c:numRef>
          </c:val>
          <c:extLst xmlns:c16r2="http://schemas.microsoft.com/office/drawing/2015/06/chart">
            <c:ext xmlns:c16="http://schemas.microsoft.com/office/drawing/2014/chart" uri="{C3380CC4-5D6E-409C-BE32-E72D297353CC}">
              <c16:uniqueId val="{00000000-9D15-4816-868D-0B6B1223A726}"/>
            </c:ext>
          </c:extLst>
        </c:ser>
        <c:ser>
          <c:idx val="1"/>
          <c:order val="1"/>
          <c:tx>
            <c:strRef>
              <c:f>Arkusz1!$C$1</c:f>
              <c:strCache>
                <c:ptCount val="1"/>
                <c:pt idx="0">
                  <c:v>Średnio</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0.25977044565109281</c:v>
                </c:pt>
                <c:pt idx="1">
                  <c:v>0.43513639030603757</c:v>
                </c:pt>
                <c:pt idx="2">
                  <c:v>0.43683645593964082</c:v>
                </c:pt>
              </c:numCache>
            </c:numRef>
          </c:val>
          <c:extLst xmlns:c16r2="http://schemas.microsoft.com/office/drawing/2015/06/chart">
            <c:ext xmlns:c16="http://schemas.microsoft.com/office/drawing/2014/chart" uri="{C3380CC4-5D6E-409C-BE32-E72D297353CC}">
              <c16:uniqueId val="{00000001-9D15-4816-868D-0B6B1223A726}"/>
            </c:ext>
          </c:extLst>
        </c:ser>
        <c:ser>
          <c:idx val="2"/>
          <c:order val="2"/>
          <c:tx>
            <c:strRef>
              <c:f>Arkusz1!$D$1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0.10931869963872892</c:v>
                </c:pt>
                <c:pt idx="1">
                  <c:v>3.5990636423357425E-2</c:v>
                </c:pt>
                <c:pt idx="2">
                  <c:v>0.22936596559150921</c:v>
                </c:pt>
              </c:numCache>
            </c:numRef>
          </c:val>
          <c:extLst xmlns:c16r2="http://schemas.microsoft.com/office/drawing/2015/06/chart">
            <c:ext xmlns:c16="http://schemas.microsoft.com/office/drawing/2014/chart" uri="{C3380CC4-5D6E-409C-BE32-E72D297353CC}">
              <c16:uniqueId val="{00000002-9D15-4816-868D-0B6B1223A726}"/>
            </c:ext>
          </c:extLst>
        </c:ser>
        <c:dLbls>
          <c:showLegendKey val="0"/>
          <c:showVal val="0"/>
          <c:showCatName val="0"/>
          <c:showSerName val="0"/>
          <c:showPercent val="0"/>
          <c:showBubbleSize val="0"/>
        </c:dLbls>
        <c:gapWidth val="51"/>
        <c:overlap val="100"/>
        <c:axId val="463751576"/>
        <c:axId val="463747656"/>
      </c:barChart>
      <c:catAx>
        <c:axId val="46375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463747656"/>
        <c:crosses val="autoZero"/>
        <c:auto val="1"/>
        <c:lblAlgn val="ctr"/>
        <c:lblOffset val="100"/>
        <c:noMultiLvlLbl val="0"/>
      </c:catAx>
      <c:valAx>
        <c:axId val="463747656"/>
        <c:scaling>
          <c:orientation val="minMax"/>
        </c:scaling>
        <c:delete val="1"/>
        <c:axPos val="l"/>
        <c:numFmt formatCode="0%" sourceLinked="1"/>
        <c:majorTickMark val="none"/>
        <c:minorTickMark val="none"/>
        <c:tickLblPos val="nextTo"/>
        <c:crossAx val="463751576"/>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dLbl>
              <c:idx val="2"/>
              <c:tx>
                <c:rich>
                  <a:bodyPr/>
                  <a:lstStyle/>
                  <a:p>
                    <a:fld id="{F2838343-2F88-42B0-BB6D-48DB98616557}" type="VALUE">
                      <a:rPr lang="en-US">
                        <a:solidFill>
                          <a:schemeClr val="tx1"/>
                        </a:solidFill>
                      </a:rPr>
                      <a:pPr/>
                      <a:t>[WARTOŚĆ]</a:t>
                    </a:fld>
                    <a:endParaRPr lang="pl-PL"/>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072-4BB1-9EE0-80965A847B6F}"/>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0.21204373674314048</c:v>
                </c:pt>
                <c:pt idx="1">
                  <c:v>0.20729224134694355</c:v>
                </c:pt>
                <c:pt idx="2">
                  <c:v>1.6781339918563894E-2</c:v>
                </c:pt>
              </c:numCache>
            </c:numRef>
          </c:val>
          <c:extLst xmlns:c16r2="http://schemas.microsoft.com/office/drawing/2015/06/chart">
            <c:ext xmlns:c16="http://schemas.microsoft.com/office/drawing/2014/chart" uri="{C3380CC4-5D6E-409C-BE32-E72D297353CC}">
              <c16:uniqueId val="{00000000-C09A-407B-B33E-C5624BC96953}"/>
            </c:ext>
          </c:extLst>
        </c:ser>
        <c:ser>
          <c:idx val="1"/>
          <c:order val="1"/>
          <c:tx>
            <c:strRef>
              <c:f>Arkusz1!$C$1</c:f>
              <c:strCache>
                <c:ptCount val="1"/>
                <c:pt idx="0">
                  <c:v>Średnio</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0.48187544313352015</c:v>
                </c:pt>
                <c:pt idx="1">
                  <c:v>0.26034210573252631</c:v>
                </c:pt>
                <c:pt idx="2">
                  <c:v>0.43333318839443785</c:v>
                </c:pt>
              </c:numCache>
            </c:numRef>
          </c:val>
          <c:extLst xmlns:c16r2="http://schemas.microsoft.com/office/drawing/2015/06/chart">
            <c:ext xmlns:c16="http://schemas.microsoft.com/office/drawing/2014/chart" uri="{C3380CC4-5D6E-409C-BE32-E72D297353CC}">
              <c16:uniqueId val="{00000001-C09A-407B-B33E-C5624BC96953}"/>
            </c:ext>
          </c:extLst>
        </c:ser>
        <c:ser>
          <c:idx val="2"/>
          <c:order val="2"/>
          <c:tx>
            <c:strRef>
              <c:f>Arkusz1!$D$1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0.3060808201233392</c:v>
                </c:pt>
                <c:pt idx="1">
                  <c:v>0.53236565292052995</c:v>
                </c:pt>
                <c:pt idx="2">
                  <c:v>0.54988547168699831</c:v>
                </c:pt>
              </c:numCache>
            </c:numRef>
          </c:val>
          <c:extLst xmlns:c16r2="http://schemas.microsoft.com/office/drawing/2015/06/chart">
            <c:ext xmlns:c16="http://schemas.microsoft.com/office/drawing/2014/chart" uri="{C3380CC4-5D6E-409C-BE32-E72D297353CC}">
              <c16:uniqueId val="{00000002-C09A-407B-B33E-C5624BC96953}"/>
            </c:ext>
          </c:extLst>
        </c:ser>
        <c:dLbls>
          <c:showLegendKey val="0"/>
          <c:showVal val="0"/>
          <c:showCatName val="0"/>
          <c:showSerName val="0"/>
          <c:showPercent val="0"/>
          <c:showBubbleSize val="0"/>
        </c:dLbls>
        <c:gapWidth val="51"/>
        <c:overlap val="100"/>
        <c:axId val="463748440"/>
        <c:axId val="463752752"/>
      </c:barChart>
      <c:catAx>
        <c:axId val="463748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463752752"/>
        <c:crosses val="autoZero"/>
        <c:auto val="1"/>
        <c:lblAlgn val="ctr"/>
        <c:lblOffset val="100"/>
        <c:noMultiLvlLbl val="0"/>
      </c:catAx>
      <c:valAx>
        <c:axId val="463752752"/>
        <c:scaling>
          <c:orientation val="minMax"/>
        </c:scaling>
        <c:delete val="1"/>
        <c:axPos val="l"/>
        <c:numFmt formatCode="0%" sourceLinked="1"/>
        <c:majorTickMark val="none"/>
        <c:minorTickMark val="none"/>
        <c:tickLblPos val="nextTo"/>
        <c:crossAx val="463748440"/>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0.41478796355790154</c:v>
                </c:pt>
                <c:pt idx="1">
                  <c:v>0.60200797785125426</c:v>
                </c:pt>
                <c:pt idx="2">
                  <c:v>0.51692801497915719</c:v>
                </c:pt>
              </c:numCache>
            </c:numRef>
          </c:val>
          <c:extLst xmlns:c16r2="http://schemas.microsoft.com/office/drawing/2015/06/chart">
            <c:ext xmlns:c16="http://schemas.microsoft.com/office/drawing/2014/chart" uri="{C3380CC4-5D6E-409C-BE32-E72D297353CC}">
              <c16:uniqueId val="{00000000-8AB0-4C9A-86B6-17A5D98F673E}"/>
            </c:ext>
          </c:extLst>
        </c:ser>
        <c:ser>
          <c:idx val="1"/>
          <c:order val="1"/>
          <c:tx>
            <c:strRef>
              <c:f>Arkusz1!$C$1</c:f>
              <c:strCache>
                <c:ptCount val="1"/>
                <c:pt idx="0">
                  <c:v>Średnio</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0.58521203644209852</c:v>
                </c:pt>
                <c:pt idx="1">
                  <c:v>0.33081122169951899</c:v>
                </c:pt>
                <c:pt idx="2">
                  <c:v>0.47178376730573102</c:v>
                </c:pt>
              </c:numCache>
            </c:numRef>
          </c:val>
          <c:extLst xmlns:c16r2="http://schemas.microsoft.com/office/drawing/2015/06/chart">
            <c:ext xmlns:c16="http://schemas.microsoft.com/office/drawing/2014/chart" uri="{C3380CC4-5D6E-409C-BE32-E72D297353CC}">
              <c16:uniqueId val="{00000001-8AB0-4C9A-86B6-17A5D98F673E}"/>
            </c:ext>
          </c:extLst>
        </c:ser>
        <c:ser>
          <c:idx val="2"/>
          <c:order val="2"/>
          <c:tx>
            <c:strRef>
              <c:f>Arkusz1!$D$1</c:f>
              <c:strCache>
                <c:ptCount val="1"/>
                <c:pt idx="0">
                  <c:v>Źle</c:v>
                </c:pt>
              </c:strCache>
            </c:strRef>
          </c:tx>
          <c:spPr>
            <a:solidFill>
              <a:srgbClr val="C55A11"/>
            </a:solidFill>
            <a:ln>
              <a:solidFill>
                <a:schemeClr val="bg1"/>
              </a:solidFill>
            </a:ln>
            <a:effectLst/>
          </c:spPr>
          <c:invertIfNegative val="0"/>
          <c:dLbls>
            <c:dLbl>
              <c:idx val="2"/>
              <c:tx>
                <c:rich>
                  <a:bodyPr/>
                  <a:lstStyle/>
                  <a:p>
                    <a:fld id="{3F96E9FA-3931-4D95-A7AE-5ADF3C0587F5}" type="VALUE">
                      <a:rPr lang="en-US">
                        <a:solidFill>
                          <a:schemeClr val="tx1"/>
                        </a:solidFill>
                      </a:rPr>
                      <a:pPr/>
                      <a:t>[WARTOŚĆ]</a:t>
                    </a:fld>
                    <a:endParaRPr lang="pl-PL"/>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55F-4E36-93E8-0FAE3C07EE04}"/>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1">
                  <c:v>6.7180800449226849E-2</c:v>
                </c:pt>
                <c:pt idx="2">
                  <c:v>1.1288217715111782E-2</c:v>
                </c:pt>
              </c:numCache>
            </c:numRef>
          </c:val>
          <c:extLst xmlns:c16r2="http://schemas.microsoft.com/office/drawing/2015/06/chart">
            <c:ext xmlns:c16="http://schemas.microsoft.com/office/drawing/2014/chart" uri="{C3380CC4-5D6E-409C-BE32-E72D297353CC}">
              <c16:uniqueId val="{00000002-8AB0-4C9A-86B6-17A5D98F673E}"/>
            </c:ext>
          </c:extLst>
        </c:ser>
        <c:dLbls>
          <c:showLegendKey val="0"/>
          <c:showVal val="0"/>
          <c:showCatName val="0"/>
          <c:showSerName val="0"/>
          <c:showPercent val="0"/>
          <c:showBubbleSize val="0"/>
        </c:dLbls>
        <c:gapWidth val="51"/>
        <c:overlap val="100"/>
        <c:axId val="463749224"/>
        <c:axId val="463749616"/>
      </c:barChart>
      <c:catAx>
        <c:axId val="463749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463749616"/>
        <c:crosses val="autoZero"/>
        <c:auto val="1"/>
        <c:lblAlgn val="ctr"/>
        <c:lblOffset val="100"/>
        <c:noMultiLvlLbl val="0"/>
      </c:catAx>
      <c:valAx>
        <c:axId val="463749616"/>
        <c:scaling>
          <c:orientation val="minMax"/>
        </c:scaling>
        <c:delete val="1"/>
        <c:axPos val="l"/>
        <c:numFmt formatCode="0%" sourceLinked="1"/>
        <c:majorTickMark val="none"/>
        <c:minorTickMark val="none"/>
        <c:tickLblPos val="nextTo"/>
        <c:crossAx val="463749224"/>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73953720014623"/>
          <c:y val="0.10821466089629969"/>
          <c:w val="0.47746545062447671"/>
          <c:h val="0.7503287717648468"/>
        </c:manualLayout>
      </c:layout>
      <c:doughnutChart>
        <c:varyColors val="1"/>
        <c:ser>
          <c:idx val="0"/>
          <c:order val="0"/>
          <c:tx>
            <c:strRef>
              <c:f>Arkusz1!$B$1</c:f>
              <c:strCache>
                <c:ptCount val="1"/>
                <c:pt idx="0">
                  <c:v>TAK</c:v>
                </c:pt>
              </c:strCache>
            </c:strRef>
          </c:tx>
          <c:spPr>
            <a:solidFill>
              <a:srgbClr val="E97307"/>
            </a:solidFill>
            <a:ln>
              <a:solidFill>
                <a:schemeClr val="bg1"/>
              </a:solidFill>
            </a:ln>
            <a:effectLst/>
          </c:spPr>
          <c:dPt>
            <c:idx val="0"/>
            <c:bubble3D val="0"/>
            <c:spPr>
              <a:solidFill>
                <a:srgbClr val="105C73"/>
              </a:solidFill>
              <a:ln>
                <a:solidFill>
                  <a:schemeClr val="bg1"/>
                </a:solidFill>
              </a:ln>
              <a:effectLst/>
            </c:spPr>
            <c:extLst xmlns:c16r2="http://schemas.microsoft.com/office/drawing/2015/06/chart">
              <c:ext xmlns:c16="http://schemas.microsoft.com/office/drawing/2014/chart" uri="{C3380CC4-5D6E-409C-BE32-E72D297353CC}">
                <c16:uniqueId val="{00000001-D0A4-4BE4-B109-11A83ECE4C7A}"/>
              </c:ext>
            </c:extLst>
          </c:dPt>
          <c:dPt>
            <c:idx val="1"/>
            <c:bubble3D val="0"/>
            <c:spPr>
              <a:solidFill>
                <a:srgbClr val="C55A11"/>
              </a:solidFill>
              <a:ln>
                <a:solidFill>
                  <a:schemeClr val="bg1"/>
                </a:solidFill>
              </a:ln>
              <a:effectLst/>
            </c:spPr>
            <c:extLst xmlns:c16r2="http://schemas.microsoft.com/office/drawing/2015/06/chart">
              <c:ext xmlns:c16="http://schemas.microsoft.com/office/drawing/2014/chart" uri="{C3380CC4-5D6E-409C-BE32-E72D297353CC}">
                <c16:uniqueId val="{00000003-D0A4-4BE4-B109-11A83ECE4C7A}"/>
              </c:ext>
            </c:extLst>
          </c:dPt>
          <c:dLbls>
            <c:dLbl>
              <c:idx val="0"/>
              <c:tx>
                <c:rich>
                  <a:bodyPr/>
                  <a:lstStyle/>
                  <a:p>
                    <a:fld id="{8EE4EA86-B75E-42A9-B7FC-C0B4CBB499BA}" type="VALUE">
                      <a:rPr lang="en-US" sz="1050">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0A4-4BE4-B109-11A83ECE4C7A}"/>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Blogger Sans" panose="02000506030000020004" pitchFamily="50" charset="0"/>
                    <a:ea typeface="Blogger Sans" panose="02000506030000020004" pitchFamily="50" charset="0"/>
                    <a:cs typeface="+mn-cs"/>
                  </a:defRPr>
                </a:pPr>
                <a:endParaRPr lang="pl-PL"/>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Arkusz1!$A$2:$A$3</c:f>
              <c:strCache>
                <c:ptCount val="2"/>
                <c:pt idx="0">
                  <c:v>Tak</c:v>
                </c:pt>
                <c:pt idx="1">
                  <c:v>Nie</c:v>
                </c:pt>
              </c:strCache>
            </c:strRef>
          </c:cat>
          <c:val>
            <c:numRef>
              <c:f>Arkusz1!$B$2:$B$3</c:f>
              <c:numCache>
                <c:formatCode>###0%</c:formatCode>
                <c:ptCount val="2"/>
                <c:pt idx="0">
                  <c:v>0.69204070419985086</c:v>
                </c:pt>
                <c:pt idx="1">
                  <c:v>0.30795929580014864</c:v>
                </c:pt>
              </c:numCache>
            </c:numRef>
          </c:val>
          <c:extLst xmlns:c16r2="http://schemas.microsoft.com/office/drawing/2015/06/chart">
            <c:ext xmlns:c16="http://schemas.microsoft.com/office/drawing/2014/chart" uri="{C3380CC4-5D6E-409C-BE32-E72D297353CC}">
              <c16:uniqueId val="{00000006-D0A4-4BE4-B109-11A83ECE4C7A}"/>
            </c:ext>
          </c:extLst>
        </c:ser>
        <c:dLbls>
          <c:showLegendKey val="0"/>
          <c:showVal val="0"/>
          <c:showCatName val="0"/>
          <c:showSerName val="0"/>
          <c:showPercent val="0"/>
          <c:showBubbleSize val="0"/>
          <c:showLeaderLines val="1"/>
        </c:dLbls>
        <c:firstSliceAng val="349"/>
        <c:holeSize val="50"/>
      </c:doughnutChart>
      <c:spPr>
        <a:noFill/>
        <a:ln>
          <a:noFill/>
        </a:ln>
        <a:effectLst/>
      </c:spPr>
    </c:plotArea>
    <c:legend>
      <c:legendPos val="l"/>
      <c:layout>
        <c:manualLayout>
          <c:xMode val="edge"/>
          <c:yMode val="edge"/>
          <c:x val="5.3944825052759687E-2"/>
          <c:y val="0.16299679489628885"/>
          <c:w val="0.22023206347738691"/>
          <c:h val="0.6009932458973297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Blogger Sans" panose="02000506030000020004" pitchFamily="50" charset="0"/>
          <a:ea typeface="Blogger Sans" panose="02000506030000020004" pitchFamily="50" charset="0"/>
        </a:defRPr>
      </a:pPr>
      <a:endParaRPr lang="pl-PL"/>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641850694266549E-3"/>
          <c:y val="2.6070192223462709E-2"/>
          <c:w val="0.9908776041666667"/>
          <c:h val="0.77799565357445843"/>
        </c:manualLayout>
      </c:layout>
      <c:barChart>
        <c:barDir val="col"/>
        <c:grouping val="clustered"/>
        <c:varyColors val="0"/>
        <c:ser>
          <c:idx val="0"/>
          <c:order val="0"/>
          <c:tx>
            <c:strRef>
              <c:f>Arkusz1!$B$1</c:f>
              <c:strCache>
                <c:ptCount val="1"/>
                <c:pt idx="0">
                  <c:v>Kolumna1</c:v>
                </c:pt>
              </c:strCache>
            </c:strRef>
          </c:tx>
          <c:spPr>
            <a:solidFill>
              <a:srgbClr val="398675"/>
            </a:solidFill>
            <a:ln>
              <a:solidFill>
                <a:sysClr val="window" lastClr="FFFFFF"/>
              </a:solidFill>
            </a:ln>
            <a:effectLst/>
          </c:spPr>
          <c:invertIfNegative val="0"/>
          <c:dPt>
            <c:idx val="0"/>
            <c:invertIfNegative val="0"/>
            <c:bubble3D val="0"/>
            <c:spPr>
              <a:solidFill>
                <a:srgbClr val="105C73"/>
              </a:solidFill>
              <a:ln>
                <a:solidFill>
                  <a:sysClr val="window" lastClr="FFFFFF"/>
                </a:solidFill>
              </a:ln>
              <a:effectLst/>
            </c:spPr>
            <c:extLst xmlns:c16r2="http://schemas.microsoft.com/office/drawing/2015/06/chart">
              <c:ext xmlns:c16="http://schemas.microsoft.com/office/drawing/2014/chart" uri="{C3380CC4-5D6E-409C-BE32-E72D297353CC}">
                <c16:uniqueId val="{00000001-5312-4608-99F6-09ED312FA059}"/>
              </c:ext>
            </c:extLst>
          </c:dPt>
          <c:dPt>
            <c:idx val="1"/>
            <c:invertIfNegative val="0"/>
            <c:bubble3D val="0"/>
            <c:spPr>
              <a:solidFill>
                <a:srgbClr val="7BA4B2"/>
              </a:solidFill>
              <a:ln>
                <a:solidFill>
                  <a:sysClr val="window" lastClr="FFFFFF"/>
                </a:solidFill>
              </a:ln>
              <a:effectLst/>
            </c:spPr>
            <c:extLst xmlns:c16r2="http://schemas.microsoft.com/office/drawing/2015/06/chart">
              <c:ext xmlns:c16="http://schemas.microsoft.com/office/drawing/2014/chart" uri="{C3380CC4-5D6E-409C-BE32-E72D297353CC}">
                <c16:uniqueId val="{00000003-5312-4608-99F6-09ED312FA059}"/>
              </c:ext>
            </c:extLst>
          </c:dPt>
          <c:dPt>
            <c:idx val="2"/>
            <c:invertIfNegative val="0"/>
            <c:bubble3D val="0"/>
            <c:spPr>
              <a:solidFill>
                <a:srgbClr val="7BA4B2"/>
              </a:solidFill>
              <a:ln>
                <a:solidFill>
                  <a:sysClr val="window" lastClr="FFFFFF"/>
                </a:solidFill>
              </a:ln>
              <a:effectLst/>
            </c:spPr>
            <c:extLst xmlns:c16r2="http://schemas.microsoft.com/office/drawing/2015/06/chart">
              <c:ext xmlns:c16="http://schemas.microsoft.com/office/drawing/2014/chart" uri="{C3380CC4-5D6E-409C-BE32-E72D297353CC}">
                <c16:uniqueId val="{00000005-5312-4608-99F6-09ED312FA059}"/>
              </c:ext>
            </c:extLst>
          </c:dPt>
          <c:dPt>
            <c:idx val="3"/>
            <c:invertIfNegative val="0"/>
            <c:bubble3D val="0"/>
            <c:spPr>
              <a:solidFill>
                <a:srgbClr val="BED7D1"/>
              </a:solidFill>
              <a:ln>
                <a:solidFill>
                  <a:sysClr val="window" lastClr="FFFFFF"/>
                </a:solidFill>
              </a:ln>
              <a:effectLst/>
            </c:spPr>
            <c:extLst xmlns:c16r2="http://schemas.microsoft.com/office/drawing/2015/06/chart">
              <c:ext xmlns:c16="http://schemas.microsoft.com/office/drawing/2014/chart" uri="{C3380CC4-5D6E-409C-BE32-E72D297353CC}">
                <c16:uniqueId val="{00000007-5312-4608-99F6-09ED312FA059}"/>
              </c:ext>
            </c:extLst>
          </c:dPt>
          <c:dPt>
            <c:idx val="7"/>
            <c:invertIfNegative val="0"/>
            <c:bubble3D val="0"/>
            <c:spPr>
              <a:solidFill>
                <a:sysClr val="window" lastClr="FFFFFF">
                  <a:lumMod val="7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9-5312-4608-99F6-09ED312FA059}"/>
              </c:ext>
            </c:extLst>
          </c:dPt>
          <c:dPt>
            <c:idx val="8"/>
            <c:invertIfNegative val="0"/>
            <c:bubble3D val="0"/>
            <c:extLst xmlns:c16r2="http://schemas.microsoft.com/office/drawing/2015/06/chart">
              <c:ext xmlns:c16="http://schemas.microsoft.com/office/drawing/2014/chart" uri="{C3380CC4-5D6E-409C-BE32-E72D297353CC}">
                <c16:uniqueId val="{0000000A-5312-4608-99F6-09ED312FA059}"/>
              </c:ext>
            </c:extLst>
          </c:dPt>
          <c:dPt>
            <c:idx val="9"/>
            <c:invertIfNegative val="0"/>
            <c:bubble3D val="0"/>
            <c:extLst xmlns:c16r2="http://schemas.microsoft.com/office/drawing/2015/06/chart">
              <c:ext xmlns:c16="http://schemas.microsoft.com/office/drawing/2014/chart" uri="{C3380CC4-5D6E-409C-BE32-E72D297353CC}">
                <c16:uniqueId val="{0000000B-5312-4608-99F6-09ED312FA059}"/>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Blogger Sans" panose="02000506030000020004"/>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Codziennie lub prawie codziennie</c:v>
                </c:pt>
                <c:pt idx="1">
                  <c:v>4-5 razy w tygodniu</c:v>
                </c:pt>
                <c:pt idx="2">
                  <c:v>2-3 razy w tygodniu</c:v>
                </c:pt>
                <c:pt idx="3">
                  <c:v>Raz w tygodniu i rzadziej</c:v>
                </c:pt>
              </c:strCache>
            </c:strRef>
          </c:cat>
          <c:val>
            <c:numRef>
              <c:f>Arkusz1!$B$2:$B$5</c:f>
              <c:numCache>
                <c:formatCode>###0%</c:formatCode>
                <c:ptCount val="4"/>
                <c:pt idx="0">
                  <c:v>0.438399197159971</c:v>
                </c:pt>
                <c:pt idx="1">
                  <c:v>7.1442336379946209E-2</c:v>
                </c:pt>
                <c:pt idx="2">
                  <c:v>0.12153917987187085</c:v>
                </c:pt>
                <c:pt idx="3">
                  <c:v>0.36861928658821219</c:v>
                </c:pt>
              </c:numCache>
            </c:numRef>
          </c:val>
          <c:extLst xmlns:c16r2="http://schemas.microsoft.com/office/drawing/2015/06/chart">
            <c:ext xmlns:c16="http://schemas.microsoft.com/office/drawing/2014/chart" uri="{C3380CC4-5D6E-409C-BE32-E72D297353CC}">
              <c16:uniqueId val="{0000000C-5312-4608-99F6-09ED312FA059}"/>
            </c:ext>
          </c:extLst>
        </c:ser>
        <c:dLbls>
          <c:showLegendKey val="0"/>
          <c:showVal val="0"/>
          <c:showCatName val="0"/>
          <c:showSerName val="0"/>
          <c:showPercent val="0"/>
          <c:showBubbleSize val="0"/>
        </c:dLbls>
        <c:gapWidth val="33"/>
        <c:axId val="463742168"/>
        <c:axId val="463741384"/>
      </c:barChart>
      <c:valAx>
        <c:axId val="463741384"/>
        <c:scaling>
          <c:orientation val="minMax"/>
          <c:max val="1"/>
        </c:scaling>
        <c:delete val="1"/>
        <c:axPos val="l"/>
        <c:numFmt formatCode="0%" sourceLinked="0"/>
        <c:majorTickMark val="out"/>
        <c:minorTickMark val="none"/>
        <c:tickLblPos val="nextTo"/>
        <c:crossAx val="463742168"/>
        <c:crosses val="autoZero"/>
        <c:crossBetween val="between"/>
      </c:valAx>
      <c:catAx>
        <c:axId val="4637421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logger Sans" panose="02000506030000020004"/>
                <a:ea typeface="+mn-ea"/>
                <a:cs typeface="+mn-cs"/>
              </a:defRPr>
            </a:pPr>
            <a:endParaRPr lang="pl-PL"/>
          </a:p>
        </c:txPr>
        <c:crossAx val="46374138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Tak</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0.89113027090697861</c:v>
                </c:pt>
                <c:pt idx="1">
                  <c:v>0.52124779474540006</c:v>
                </c:pt>
                <c:pt idx="2">
                  <c:v>0.59816198183723757</c:v>
                </c:pt>
                <c:pt idx="3">
                  <c:v>0.55842786231717467</c:v>
                </c:pt>
                <c:pt idx="4">
                  <c:v>0.81576008751136497</c:v>
                </c:pt>
                <c:pt idx="5">
                  <c:v>0.81910809783788974</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Nie </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0.10886972909302141</c:v>
                </c:pt>
                <c:pt idx="1">
                  <c:v>0.47875220525459988</c:v>
                </c:pt>
                <c:pt idx="2">
                  <c:v>0.40183801816276271</c:v>
                </c:pt>
                <c:pt idx="3">
                  <c:v>0.44157213768282538</c:v>
                </c:pt>
                <c:pt idx="4">
                  <c:v>0.18423991248863478</c:v>
                </c:pt>
                <c:pt idx="5">
                  <c:v>0.18089190216210987</c:v>
                </c:pt>
              </c:numCache>
            </c:numRef>
          </c:val>
          <c:extLst xmlns:c16r2="http://schemas.microsoft.com/office/drawing/2015/06/chart">
            <c:ext xmlns:c16="http://schemas.microsoft.com/office/drawing/2014/chart" uri="{C3380CC4-5D6E-409C-BE32-E72D297353CC}">
              <c16:uniqueId val="{00000001-0E2D-4974-818B-15273BFEF77C}"/>
            </c:ext>
          </c:extLst>
        </c:ser>
        <c:dLbls>
          <c:showLegendKey val="0"/>
          <c:showVal val="1"/>
          <c:showCatName val="0"/>
          <c:showSerName val="0"/>
          <c:showPercent val="0"/>
          <c:showBubbleSize val="0"/>
        </c:dLbls>
        <c:gapWidth val="33"/>
        <c:overlap val="100"/>
        <c:axId val="463742560"/>
        <c:axId val="463750400"/>
      </c:barChart>
      <c:valAx>
        <c:axId val="463750400"/>
        <c:scaling>
          <c:orientation val="minMax"/>
          <c:max val="1"/>
          <c:min val="0"/>
        </c:scaling>
        <c:delete val="1"/>
        <c:axPos val="l"/>
        <c:numFmt formatCode="0%" sourceLinked="0"/>
        <c:majorTickMark val="out"/>
        <c:minorTickMark val="none"/>
        <c:tickLblPos val="nextTo"/>
        <c:crossAx val="463742560"/>
        <c:crosses val="autoZero"/>
        <c:crossBetween val="between"/>
      </c:valAx>
      <c:catAx>
        <c:axId val="4637425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4637504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Poprawi się</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0.40516456399211526</c:v>
                </c:pt>
                <c:pt idx="1">
                  <c:v>0.26194454087043495</c:v>
                </c:pt>
                <c:pt idx="2">
                  <c:v>3.4767493237060569E-2</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Pozostanie bez zmian / Nie wiem</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0.41925008031743421</c:v>
                </c:pt>
                <c:pt idx="1">
                  <c:v>0.43984381044775439</c:v>
                </c:pt>
                <c:pt idx="2">
                  <c:v>0.70214162982401862</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Pogorszy się</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0.17558535569045053</c:v>
                </c:pt>
                <c:pt idx="1">
                  <c:v>0.29821164868181055</c:v>
                </c:pt>
                <c:pt idx="2">
                  <c:v>0.26309087693892086</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402216768"/>
        <c:axId val="402214024"/>
      </c:barChart>
      <c:valAx>
        <c:axId val="402214024"/>
        <c:scaling>
          <c:orientation val="minMax"/>
          <c:max val="1"/>
          <c:min val="0"/>
        </c:scaling>
        <c:delete val="1"/>
        <c:axPos val="l"/>
        <c:numFmt formatCode="0%" sourceLinked="0"/>
        <c:majorTickMark val="out"/>
        <c:minorTickMark val="none"/>
        <c:tickLblPos val="nextTo"/>
        <c:crossAx val="402216768"/>
        <c:crosses val="autoZero"/>
        <c:crossBetween val="between"/>
      </c:valAx>
      <c:catAx>
        <c:axId val="4022167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402214024"/>
        <c:crosses val="autoZero"/>
        <c:auto val="1"/>
        <c:lblAlgn val="ctr"/>
        <c:lblOffset val="100"/>
        <c:noMultiLvlLbl val="0"/>
      </c:catAx>
      <c:spPr>
        <a:noFill/>
        <a:ln>
          <a:noFill/>
        </a:ln>
        <a:effectLst/>
      </c:spPr>
    </c:plotArea>
    <c:legend>
      <c:legendPos val="t"/>
      <c:layout>
        <c:manualLayout>
          <c:xMode val="edge"/>
          <c:yMode val="edge"/>
          <c:x val="0.11058232491970525"/>
          <c:y val="4.0957436515973403E-2"/>
          <c:w val="0.79093821969131672"/>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Tak</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0.73921356210822742</c:v>
                </c:pt>
                <c:pt idx="1">
                  <c:v>0.69033813430666902</c:v>
                </c:pt>
                <c:pt idx="2">
                  <c:v>0.65676329605483075</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Nie </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0.26078643789177292</c:v>
                </c:pt>
                <c:pt idx="1">
                  <c:v>0.30966186569333132</c:v>
                </c:pt>
                <c:pt idx="2">
                  <c:v>0.34323670394516925</c:v>
                </c:pt>
              </c:numCache>
            </c:numRef>
          </c:val>
          <c:extLst xmlns:c16r2="http://schemas.microsoft.com/office/drawing/2015/06/chart">
            <c:ext xmlns:c16="http://schemas.microsoft.com/office/drawing/2014/chart" uri="{C3380CC4-5D6E-409C-BE32-E72D297353CC}">
              <c16:uniqueId val="{00000001-D475-47AF-BA70-569D53DB0E99}"/>
            </c:ext>
          </c:extLst>
        </c:ser>
        <c:dLbls>
          <c:showLegendKey val="0"/>
          <c:showVal val="1"/>
          <c:showCatName val="0"/>
          <c:showSerName val="0"/>
          <c:showPercent val="0"/>
          <c:showBubbleSize val="0"/>
        </c:dLbls>
        <c:gapWidth val="33"/>
        <c:overlap val="100"/>
        <c:axId val="463751968"/>
        <c:axId val="463743344"/>
      </c:barChart>
      <c:valAx>
        <c:axId val="463743344"/>
        <c:scaling>
          <c:orientation val="minMax"/>
          <c:max val="1"/>
          <c:min val="0"/>
        </c:scaling>
        <c:delete val="1"/>
        <c:axPos val="l"/>
        <c:numFmt formatCode="0%" sourceLinked="0"/>
        <c:majorTickMark val="out"/>
        <c:minorTickMark val="none"/>
        <c:tickLblPos val="nextTo"/>
        <c:crossAx val="463751968"/>
        <c:crosses val="autoZero"/>
        <c:crossBetween val="between"/>
      </c:valAx>
      <c:catAx>
        <c:axId val="4637519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6374334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65650665609543"/>
          <c:y val="0.22577478676684595"/>
          <c:w val="0.79752002089983232"/>
          <c:h val="0.55856510297409034"/>
        </c:manualLayout>
      </c:layout>
      <c:barChart>
        <c:barDir val="col"/>
        <c:grouping val="percentStacked"/>
        <c:varyColors val="0"/>
        <c:ser>
          <c:idx val="0"/>
          <c:order val="0"/>
          <c:tx>
            <c:strRef>
              <c:f>Arkusz1!$A$2</c:f>
              <c:strCache>
                <c:ptCount val="1"/>
                <c:pt idx="0">
                  <c:v>Tak</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0.71663607081784408</c:v>
                </c:pt>
                <c:pt idx="1">
                  <c:v>0.66328003492038401</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Nie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0.28336392918215592</c:v>
                </c:pt>
                <c:pt idx="1">
                  <c:v>0.33671996507961643</c:v>
                </c:pt>
              </c:numCache>
            </c:numRef>
          </c:val>
          <c:extLst xmlns:c16r2="http://schemas.microsoft.com/office/drawing/2015/06/chart">
            <c:ext xmlns:c16="http://schemas.microsoft.com/office/drawing/2014/chart" uri="{C3380CC4-5D6E-409C-BE32-E72D297353CC}">
              <c16:uniqueId val="{00000001-9770-411B-88B9-CE67940CDB96}"/>
            </c:ext>
          </c:extLst>
        </c:ser>
        <c:dLbls>
          <c:showLegendKey val="0"/>
          <c:showVal val="1"/>
          <c:showCatName val="0"/>
          <c:showSerName val="0"/>
          <c:showPercent val="0"/>
          <c:showBubbleSize val="0"/>
        </c:dLbls>
        <c:gapWidth val="79"/>
        <c:overlap val="100"/>
        <c:axId val="536292744"/>
        <c:axId val="536292352"/>
      </c:barChart>
      <c:valAx>
        <c:axId val="536292352"/>
        <c:scaling>
          <c:orientation val="minMax"/>
          <c:max val="1"/>
          <c:min val="0"/>
        </c:scaling>
        <c:delete val="1"/>
        <c:axPos val="l"/>
        <c:numFmt formatCode="0%" sourceLinked="0"/>
        <c:majorTickMark val="out"/>
        <c:minorTickMark val="none"/>
        <c:tickLblPos val="nextTo"/>
        <c:crossAx val="536292744"/>
        <c:crosses val="autoZero"/>
        <c:crossBetween val="between"/>
      </c:valAx>
      <c:catAx>
        <c:axId val="5362927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536292352"/>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185969316000454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Tak</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0.62990450150403077</c:v>
                </c:pt>
                <c:pt idx="1">
                  <c:v>0.67420158650971118</c:v>
                </c:pt>
                <c:pt idx="2">
                  <c:v>0.77899039257637948</c:v>
                </c:pt>
                <c:pt idx="3">
                  <c:v>0.67376055859534434</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Nie </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0.37009549849596918</c:v>
                </c:pt>
                <c:pt idx="1">
                  <c:v>0.32579841349028887</c:v>
                </c:pt>
                <c:pt idx="2">
                  <c:v>0.2210096074236203</c:v>
                </c:pt>
                <c:pt idx="3">
                  <c:v>0.32623944140465561</c:v>
                </c:pt>
              </c:numCache>
            </c:numRef>
          </c:val>
          <c:extLst xmlns:c16r2="http://schemas.microsoft.com/office/drawing/2015/06/chart">
            <c:ext xmlns:c16="http://schemas.microsoft.com/office/drawing/2014/chart" uri="{C3380CC4-5D6E-409C-BE32-E72D297353CC}">
              <c16:uniqueId val="{00000001-9104-4623-8FDE-8C61989536D9}"/>
            </c:ext>
          </c:extLst>
        </c:ser>
        <c:dLbls>
          <c:showLegendKey val="0"/>
          <c:showVal val="1"/>
          <c:showCatName val="0"/>
          <c:showSerName val="0"/>
          <c:showPercent val="0"/>
          <c:showBubbleSize val="0"/>
        </c:dLbls>
        <c:gapWidth val="33"/>
        <c:overlap val="100"/>
        <c:axId val="466003800"/>
        <c:axId val="357617872"/>
      </c:barChart>
      <c:valAx>
        <c:axId val="357617872"/>
        <c:scaling>
          <c:orientation val="minMax"/>
          <c:max val="1"/>
          <c:min val="0"/>
        </c:scaling>
        <c:delete val="1"/>
        <c:axPos val="l"/>
        <c:numFmt formatCode="0%" sourceLinked="0"/>
        <c:majorTickMark val="out"/>
        <c:minorTickMark val="none"/>
        <c:tickLblPos val="nextTo"/>
        <c:crossAx val="466003800"/>
        <c:crosses val="autoZero"/>
        <c:crossBetween val="between"/>
      </c:valAx>
      <c:catAx>
        <c:axId val="466003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357617872"/>
        <c:crosses val="autoZero"/>
        <c:auto val="1"/>
        <c:lblAlgn val="ctr"/>
        <c:lblOffset val="100"/>
        <c:noMultiLvlLbl val="0"/>
      </c:catAx>
      <c:spPr>
        <a:noFill/>
        <a:ln>
          <a:noFill/>
        </a:ln>
        <a:effectLst/>
      </c:spPr>
    </c:plotArea>
    <c:legend>
      <c:legendPos val="t"/>
      <c:layout>
        <c:manualLayout>
          <c:xMode val="edge"/>
          <c:yMode val="edge"/>
          <c:x val="6.9442594042206693E-2"/>
          <c:y val="3.0718077386980049E-2"/>
          <c:w val="0.9167888885140435"/>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Tak</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0.68155990939572153</c:v>
                </c:pt>
                <c:pt idx="1">
                  <c:v>0.69605394602148518</c:v>
                </c:pt>
                <c:pt idx="2">
                  <c:v>0.68360423535800852</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Nie </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0.31844009060427858</c:v>
                </c:pt>
                <c:pt idx="1">
                  <c:v>0.30394605397851487</c:v>
                </c:pt>
                <c:pt idx="2">
                  <c:v>0.31639576464199143</c:v>
                </c:pt>
              </c:numCache>
            </c:numRef>
          </c:val>
          <c:extLst xmlns:c16r2="http://schemas.microsoft.com/office/drawing/2015/06/chart">
            <c:ext xmlns:c16="http://schemas.microsoft.com/office/drawing/2014/chart" uri="{C3380CC4-5D6E-409C-BE32-E72D297353CC}">
              <c16:uniqueId val="{00000001-0661-4CDD-A2B8-A61A3B30A1CE}"/>
            </c:ext>
          </c:extLst>
        </c:ser>
        <c:dLbls>
          <c:showLegendKey val="0"/>
          <c:showVal val="1"/>
          <c:showCatName val="0"/>
          <c:showSerName val="0"/>
          <c:showPercent val="0"/>
          <c:showBubbleSize val="0"/>
        </c:dLbls>
        <c:gapWidth val="33"/>
        <c:overlap val="100"/>
        <c:axId val="466004192"/>
        <c:axId val="466012424"/>
      </c:barChart>
      <c:valAx>
        <c:axId val="466012424"/>
        <c:scaling>
          <c:orientation val="minMax"/>
          <c:max val="1"/>
          <c:min val="0"/>
        </c:scaling>
        <c:delete val="1"/>
        <c:axPos val="l"/>
        <c:numFmt formatCode="0%" sourceLinked="0"/>
        <c:majorTickMark val="out"/>
        <c:minorTickMark val="none"/>
        <c:tickLblPos val="nextTo"/>
        <c:crossAx val="466004192"/>
        <c:crosses val="autoZero"/>
        <c:crossBetween val="between"/>
      </c:valAx>
      <c:catAx>
        <c:axId val="466004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466012424"/>
        <c:crosses val="autoZero"/>
        <c:auto val="1"/>
        <c:lblAlgn val="ctr"/>
        <c:lblOffset val="100"/>
        <c:noMultiLvlLbl val="0"/>
      </c:catAx>
      <c:spPr>
        <a:noFill/>
        <a:ln>
          <a:noFill/>
        </a:ln>
        <a:effectLst/>
      </c:spPr>
    </c:plotArea>
    <c:legend>
      <c:legendPos val="t"/>
      <c:layout>
        <c:manualLayout>
          <c:xMode val="edge"/>
          <c:yMode val="edge"/>
          <c:x val="0.11058232491970525"/>
          <c:y val="4.0957436515973403E-2"/>
          <c:w val="0.8780802526280318"/>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Tak</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0.69957206502025027</c:v>
                </c:pt>
                <c:pt idx="1">
                  <c:v>0.65571473065059582</c:v>
                </c:pt>
                <c:pt idx="2">
                  <c:v>0.72741803239441782</c:v>
                </c:pt>
              </c:numCache>
            </c:numRef>
          </c:val>
          <c:extLst xmlns:c16r2="http://schemas.microsoft.com/office/drawing/2015/06/chart">
            <c:ext xmlns:c16="http://schemas.microsoft.com/office/drawing/2014/chart" uri="{C3380CC4-5D6E-409C-BE32-E72D297353CC}">
              <c16:uniqueId val="{00000000-6A56-4488-A937-13B14BAAD416}"/>
            </c:ext>
          </c:extLst>
        </c:ser>
        <c:ser>
          <c:idx val="1"/>
          <c:order val="1"/>
          <c:tx>
            <c:strRef>
              <c:f>Arkusz1!$C$1</c:f>
              <c:strCache>
                <c:ptCount val="1"/>
                <c:pt idx="0">
                  <c:v>Nie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0.30042793497975007</c:v>
                </c:pt>
                <c:pt idx="1">
                  <c:v>0.34428526934940445</c:v>
                </c:pt>
                <c:pt idx="2">
                  <c:v>0.27258196760558223</c:v>
                </c:pt>
              </c:numCache>
            </c:numRef>
          </c:val>
          <c:extLst xmlns:c16r2="http://schemas.microsoft.com/office/drawing/2015/06/chart">
            <c:ext xmlns:c16="http://schemas.microsoft.com/office/drawing/2014/chart" uri="{C3380CC4-5D6E-409C-BE32-E72D297353CC}">
              <c16:uniqueId val="{00000001-6A56-4488-A937-13B14BAAD416}"/>
            </c:ext>
          </c:extLst>
        </c:ser>
        <c:dLbls>
          <c:showLegendKey val="0"/>
          <c:showVal val="0"/>
          <c:showCatName val="0"/>
          <c:showSerName val="0"/>
          <c:showPercent val="0"/>
          <c:showBubbleSize val="0"/>
        </c:dLbls>
        <c:gapWidth val="51"/>
        <c:overlap val="100"/>
        <c:axId val="466011248"/>
        <c:axId val="466010856"/>
      </c:barChart>
      <c:catAx>
        <c:axId val="46601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466010856"/>
        <c:crosses val="autoZero"/>
        <c:auto val="1"/>
        <c:lblAlgn val="ctr"/>
        <c:lblOffset val="100"/>
        <c:noMultiLvlLbl val="0"/>
      </c:catAx>
      <c:valAx>
        <c:axId val="466010856"/>
        <c:scaling>
          <c:orientation val="minMax"/>
        </c:scaling>
        <c:delete val="1"/>
        <c:axPos val="l"/>
        <c:numFmt formatCode="0%" sourceLinked="1"/>
        <c:majorTickMark val="none"/>
        <c:minorTickMark val="none"/>
        <c:tickLblPos val="nextTo"/>
        <c:crossAx val="466011248"/>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0.55767650003788138</c:v>
                </c:pt>
                <c:pt idx="1">
                  <c:v>0.41289371340165504</c:v>
                </c:pt>
                <c:pt idx="2">
                  <c:v>0.37748477212832943</c:v>
                </c:pt>
                <c:pt idx="3">
                  <c:v>0.57354085407748845</c:v>
                </c:pt>
                <c:pt idx="4">
                  <c:v>0.34375720793710146</c:v>
                </c:pt>
                <c:pt idx="5">
                  <c:v>0.4361977330839043</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0.20885908347372348</c:v>
                </c:pt>
                <c:pt idx="1">
                  <c:v>0.28393758100436389</c:v>
                </c:pt>
                <c:pt idx="2">
                  <c:v>8.3009539561260351E-2</c:v>
                </c:pt>
                <c:pt idx="3">
                  <c:v>4.9597894426644099E-2</c:v>
                </c:pt>
                <c:pt idx="4">
                  <c:v>0.23257833225679897</c:v>
                </c:pt>
                <c:pt idx="5">
                  <c:v>0.23634164698273744</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0.23346441648839508</c:v>
                </c:pt>
                <c:pt idx="1">
                  <c:v>0.30316870559398096</c:v>
                </c:pt>
                <c:pt idx="2">
                  <c:v>0.53950568831041013</c:v>
                </c:pt>
                <c:pt idx="3">
                  <c:v>0.37686125149586736</c:v>
                </c:pt>
                <c:pt idx="4">
                  <c:v>0.42366445980609979</c:v>
                </c:pt>
                <c:pt idx="5">
                  <c:v>0.32746061993335834</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466008896"/>
        <c:axId val="466006152"/>
      </c:barChart>
      <c:valAx>
        <c:axId val="466006152"/>
        <c:scaling>
          <c:orientation val="minMax"/>
          <c:max val="1"/>
          <c:min val="0"/>
        </c:scaling>
        <c:delete val="1"/>
        <c:axPos val="l"/>
        <c:numFmt formatCode="0%" sourceLinked="0"/>
        <c:majorTickMark val="out"/>
        <c:minorTickMark val="none"/>
        <c:tickLblPos val="nextTo"/>
        <c:crossAx val="466008896"/>
        <c:crosses val="autoZero"/>
        <c:crossBetween val="between"/>
      </c:valAx>
      <c:catAx>
        <c:axId val="4660088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46600615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dLbl>
              <c:idx val="0"/>
              <c:tx>
                <c:rich>
                  <a:bodyPr/>
                  <a:lstStyle/>
                  <a:p>
                    <a:fld id="{9A0E94F9-D235-424B-95B2-CAB3E25D6FC8}"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A71-4A7E-97AF-99D13C8D7494}"/>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0.3858505823015817</c:v>
                </c:pt>
                <c:pt idx="1">
                  <c:v>0.46698725417651799</c:v>
                </c:pt>
                <c:pt idx="2">
                  <c:v>0.44644900336639509</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0.27847392699985374</c:v>
                </c:pt>
                <c:pt idx="1">
                  <c:v>0.13814863710990904</c:v>
                </c:pt>
                <c:pt idx="2">
                  <c:v>0.19122344534991462</c:v>
                </c:pt>
              </c:numCache>
            </c:numRef>
          </c:val>
          <c:extLst xmlns:c16r2="http://schemas.microsoft.com/office/drawing/2015/06/chart">
            <c:ext xmlns:c16="http://schemas.microsoft.com/office/drawing/2014/chart" uri="{C3380CC4-5D6E-409C-BE32-E72D297353CC}">
              <c16:uniqueId val="{00000001-D475-47AF-BA70-569D53DB0E99}"/>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0.33567549069856456</c:v>
                </c:pt>
                <c:pt idx="1">
                  <c:v>0.39486410871357241</c:v>
                </c:pt>
                <c:pt idx="2">
                  <c:v>0.36232755128368987</c:v>
                </c:pt>
              </c:numCache>
            </c:numRef>
          </c:val>
          <c:extLst xmlns:c16r2="http://schemas.microsoft.com/office/drawing/2015/06/chart">
            <c:ext xmlns:c16="http://schemas.microsoft.com/office/drawing/2014/chart" uri="{C3380CC4-5D6E-409C-BE32-E72D297353CC}">
              <c16:uniqueId val="{00000002-D475-47AF-BA70-569D53DB0E99}"/>
            </c:ext>
          </c:extLst>
        </c:ser>
        <c:dLbls>
          <c:showLegendKey val="0"/>
          <c:showVal val="1"/>
          <c:showCatName val="0"/>
          <c:showSerName val="0"/>
          <c:showPercent val="0"/>
          <c:showBubbleSize val="0"/>
        </c:dLbls>
        <c:gapWidth val="33"/>
        <c:overlap val="100"/>
        <c:axId val="466003408"/>
        <c:axId val="466002624"/>
      </c:barChart>
      <c:valAx>
        <c:axId val="466002624"/>
        <c:scaling>
          <c:orientation val="minMax"/>
          <c:max val="1"/>
          <c:min val="0"/>
        </c:scaling>
        <c:delete val="1"/>
        <c:axPos val="l"/>
        <c:numFmt formatCode="0%" sourceLinked="0"/>
        <c:majorTickMark val="out"/>
        <c:minorTickMark val="none"/>
        <c:tickLblPos val="nextTo"/>
        <c:crossAx val="466003408"/>
        <c:crosses val="autoZero"/>
        <c:crossBetween val="between"/>
      </c:valAx>
      <c:catAx>
        <c:axId val="466003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660026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Codziennie lub prawie codziennie</c:v>
                </c:pt>
              </c:strCache>
            </c:strRef>
          </c:tx>
          <c:spPr>
            <a:solidFill>
              <a:srgbClr val="1E5364"/>
            </a:solidFill>
            <a:ln>
              <a:solidFill>
                <a:sysClr val="window" lastClr="FFFFFF"/>
              </a:solidFill>
            </a:ln>
          </c:spPr>
          <c:invertIfNegative val="0"/>
          <c:dLbls>
            <c:dLbl>
              <c:idx val="0"/>
              <c:tx>
                <c:rich>
                  <a:bodyPr/>
                  <a:lstStyle/>
                  <a:p>
                    <a:fld id="{C3F8D1B2-CF6D-45A1-B3BB-F456E78FE4CA}"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A7-4D69-9AC6-08E6D2134733}"/>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0.46665663010232733</c:v>
                </c:pt>
                <c:pt idx="1">
                  <c:v>0.40269821761550501</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Kilka razy w tygodniu</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0.20482182554686529</c:v>
                </c:pt>
                <c:pt idx="1">
                  <c:v>0.17802224373739695</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Rzadziej</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0.32852154435080672</c:v>
                </c:pt>
                <c:pt idx="1">
                  <c:v>0.41927953864709777</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79"/>
        <c:overlap val="100"/>
        <c:axId val="466013208"/>
        <c:axId val="466007720"/>
      </c:barChart>
      <c:valAx>
        <c:axId val="466007720"/>
        <c:scaling>
          <c:orientation val="minMax"/>
          <c:max val="1"/>
          <c:min val="0"/>
        </c:scaling>
        <c:delete val="1"/>
        <c:axPos val="l"/>
        <c:numFmt formatCode="0%" sourceLinked="0"/>
        <c:majorTickMark val="out"/>
        <c:minorTickMark val="none"/>
        <c:tickLblPos val="nextTo"/>
        <c:crossAx val="466013208"/>
        <c:crosses val="autoZero"/>
        <c:crossBetween val="between"/>
      </c:valAx>
      <c:catAx>
        <c:axId val="4660132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466007720"/>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394871853919553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Codziennie lub prawie codziennie</c:v>
                </c:pt>
              </c:strCache>
            </c:strRef>
          </c:tx>
          <c:spPr>
            <a:solidFill>
              <a:srgbClr val="1E5364"/>
            </a:solidFill>
            <a:ln>
              <a:solidFill>
                <a:sysClr val="window" lastClr="FFFFFF"/>
              </a:solidFill>
            </a:ln>
          </c:spPr>
          <c:invertIfNegative val="0"/>
          <c:dLbls>
            <c:dLbl>
              <c:idx val="1"/>
              <c:delete val="1"/>
              <c:extLst xmlns:c16r2="http://schemas.microsoft.com/office/drawing/2015/06/chart">
                <c:ext xmlns:c16="http://schemas.microsoft.com/office/drawing/2014/chart" uri="{C3380CC4-5D6E-409C-BE32-E72D297353CC}">
                  <c16:uniqueId val="{00000001-5274-46F1-AB26-BB8E72389E38}"/>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0.54356981614365651</c:v>
                </c:pt>
                <c:pt idx="1">
                  <c:v>0</c:v>
                </c:pt>
                <c:pt idx="2">
                  <c:v>0.40167584449939986</c:v>
                </c:pt>
                <c:pt idx="3">
                  <c:v>0.41029630643504178</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Kilka razy w tygodniu</c:v>
                </c:pt>
              </c:strCache>
            </c:strRef>
          </c:tx>
          <c:spPr>
            <a:solidFill>
              <a:srgbClr val="BED7D1"/>
            </a:solidFill>
            <a:ln>
              <a:solidFill>
                <a:sysClr val="window" lastClr="FFFFFF"/>
              </a:solidFill>
            </a:ln>
          </c:spPr>
          <c:invertIfNegative val="0"/>
          <c:dLbls>
            <c:dLbl>
              <c:idx val="1"/>
              <c:delete val="1"/>
              <c:extLst xmlns:c16r2="http://schemas.microsoft.com/office/drawing/2015/06/chart">
                <c:ext xmlns:c16="http://schemas.microsoft.com/office/drawing/2014/chart" uri="{C3380CC4-5D6E-409C-BE32-E72D297353CC}">
                  <c16:uniqueId val="{00000000-5274-46F1-AB26-BB8E72389E38}"/>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7.2902218892693563E-2</c:v>
                </c:pt>
                <c:pt idx="1">
                  <c:v>0</c:v>
                </c:pt>
                <c:pt idx="2">
                  <c:v>0.24487838179845359</c:v>
                </c:pt>
                <c:pt idx="3">
                  <c:v>0.52439332627211899</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Rzadziej</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0.38352796496364988</c:v>
                </c:pt>
                <c:pt idx="1">
                  <c:v>1</c:v>
                </c:pt>
                <c:pt idx="2">
                  <c:v>0.3534457737021458</c:v>
                </c:pt>
                <c:pt idx="3">
                  <c:v>6.5310367292839316E-2</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466013600"/>
        <c:axId val="466004976"/>
      </c:barChart>
      <c:valAx>
        <c:axId val="466004976"/>
        <c:scaling>
          <c:orientation val="minMax"/>
          <c:max val="1"/>
          <c:min val="0"/>
        </c:scaling>
        <c:delete val="1"/>
        <c:axPos val="l"/>
        <c:numFmt formatCode="0%" sourceLinked="0"/>
        <c:majorTickMark val="out"/>
        <c:minorTickMark val="none"/>
        <c:tickLblPos val="nextTo"/>
        <c:crossAx val="466013600"/>
        <c:crosses val="autoZero"/>
        <c:crossBetween val="between"/>
      </c:valAx>
      <c:catAx>
        <c:axId val="4660136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66004976"/>
        <c:crosses val="autoZero"/>
        <c:auto val="1"/>
        <c:lblAlgn val="ctr"/>
        <c:lblOffset val="100"/>
        <c:noMultiLvlLbl val="0"/>
      </c:catAx>
      <c:spPr>
        <a:noFill/>
        <a:ln>
          <a:noFill/>
        </a:ln>
        <a:effectLst/>
      </c:spPr>
    </c:plotArea>
    <c:legend>
      <c:legendPos val="t"/>
      <c:layout>
        <c:manualLayout>
          <c:xMode val="edge"/>
          <c:yMode val="edge"/>
          <c:x val="6.9442594042206693E-2"/>
          <c:y val="3.0718077386980049E-2"/>
          <c:w val="0.9167888885140435"/>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Codziennie lub prawie codziennie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0.46017570596112278</c:v>
                </c:pt>
                <c:pt idx="1">
                  <c:v>0.39303298865748315</c:v>
                </c:pt>
                <c:pt idx="2">
                  <c:v>0.67308312373934309</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Kilka razy w tygodniu</c:v>
                </c:pt>
              </c:strCache>
            </c:strRef>
          </c:tx>
          <c:spPr>
            <a:solidFill>
              <a:srgbClr val="BED7D1"/>
            </a:solidFill>
            <a:ln>
              <a:solidFill>
                <a:sysClr val="window" lastClr="FFFFFF"/>
              </a:solidFill>
            </a:ln>
          </c:spPr>
          <c:invertIfNegative val="0"/>
          <c:dLbls>
            <c:dLbl>
              <c:idx val="2"/>
              <c:delete val="1"/>
              <c:extLst xmlns:c16r2="http://schemas.microsoft.com/office/drawing/2015/06/chart">
                <c:ext xmlns:c16="http://schemas.microsoft.com/office/drawing/2014/chart" uri="{C3380CC4-5D6E-409C-BE32-E72D297353CC}">
                  <c16:uniqueId val="{00000000-8EAE-4C00-9BD2-03047E4BDD49}"/>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0.31775960423592092</c:v>
                </c:pt>
                <c:pt idx="1">
                  <c:v>0.19573979317673221</c:v>
                </c:pt>
                <c:pt idx="2">
                  <c:v>3.8560297880407875E-3</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Rzadziej</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0.22206468980295629</c:v>
                </c:pt>
                <c:pt idx="1">
                  <c:v>0.41122721816578428</c:v>
                </c:pt>
                <c:pt idx="2">
                  <c:v>0.32306084647261601</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466013992"/>
        <c:axId val="466005760"/>
      </c:barChart>
      <c:valAx>
        <c:axId val="466005760"/>
        <c:scaling>
          <c:orientation val="minMax"/>
          <c:max val="1"/>
          <c:min val="0"/>
        </c:scaling>
        <c:delete val="1"/>
        <c:axPos val="l"/>
        <c:numFmt formatCode="0%" sourceLinked="0"/>
        <c:majorTickMark val="out"/>
        <c:minorTickMark val="none"/>
        <c:tickLblPos val="nextTo"/>
        <c:crossAx val="466013992"/>
        <c:crosses val="autoZero"/>
        <c:crossBetween val="between"/>
      </c:valAx>
      <c:catAx>
        <c:axId val="4660139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466005760"/>
        <c:crosses val="autoZero"/>
        <c:auto val="1"/>
        <c:lblAlgn val="ctr"/>
        <c:lblOffset val="100"/>
        <c:noMultiLvlLbl val="0"/>
      </c:catAx>
      <c:spPr>
        <a:noFill/>
        <a:ln>
          <a:noFill/>
        </a:ln>
        <a:effectLst/>
      </c:spPr>
    </c:plotArea>
    <c:legend>
      <c:legendPos val="t"/>
      <c:layout>
        <c:manualLayout>
          <c:xMode val="edge"/>
          <c:yMode val="edge"/>
          <c:x val="0.11058232491970525"/>
          <c:y val="4.0957436515973403E-2"/>
          <c:w val="0.8780802526280318"/>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Poprawi się</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0.34570349814134543</c:v>
                </c:pt>
                <c:pt idx="1">
                  <c:v>0.3592338545886713</c:v>
                </c:pt>
                <c:pt idx="2">
                  <c:v>0.17713609080063883</c:v>
                </c:pt>
                <c:pt idx="3">
                  <c:v>9.356022821037191E-2</c:v>
                </c:pt>
                <c:pt idx="4">
                  <c:v>0.19774583462528392</c:v>
                </c:pt>
                <c:pt idx="5">
                  <c:v>0.3617708576239152</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Pozostanie bez zmian/ NW</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0.43926158687684447</c:v>
                </c:pt>
                <c:pt idx="1">
                  <c:v>0.47286814487509882</c:v>
                </c:pt>
                <c:pt idx="2">
                  <c:v>0.27690135067831917</c:v>
                </c:pt>
                <c:pt idx="3">
                  <c:v>0.63935211990249108</c:v>
                </c:pt>
                <c:pt idx="4">
                  <c:v>0.55447273367025429</c:v>
                </c:pt>
                <c:pt idx="5">
                  <c:v>0.457683097709981</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Pogorszy się</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0.21503491498180999</c:v>
                </c:pt>
                <c:pt idx="1">
                  <c:v>0.16789800053622966</c:v>
                </c:pt>
                <c:pt idx="2">
                  <c:v>0.54596255852104214</c:v>
                </c:pt>
                <c:pt idx="3">
                  <c:v>0.26708765188713707</c:v>
                </c:pt>
                <c:pt idx="4">
                  <c:v>0.24778143170446179</c:v>
                </c:pt>
                <c:pt idx="5">
                  <c:v>0.18054604466610336</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402212848"/>
        <c:axId val="402212064"/>
      </c:barChart>
      <c:valAx>
        <c:axId val="402212064"/>
        <c:scaling>
          <c:orientation val="minMax"/>
          <c:max val="1"/>
          <c:min val="0"/>
        </c:scaling>
        <c:delete val="1"/>
        <c:axPos val="l"/>
        <c:numFmt formatCode="0%" sourceLinked="0"/>
        <c:majorTickMark val="out"/>
        <c:minorTickMark val="none"/>
        <c:tickLblPos val="nextTo"/>
        <c:crossAx val="402212848"/>
        <c:crosses val="autoZero"/>
        <c:crossBetween val="between"/>
      </c:valAx>
      <c:catAx>
        <c:axId val="4022128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lumMod val="95000"/>
                    <a:lumOff val="5000"/>
                  </a:schemeClr>
                </a:solidFill>
              </a:defRPr>
            </a:pPr>
            <a:endParaRPr lang="pl-PL"/>
          </a:p>
        </c:txPr>
        <c:crossAx val="40221206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Tak</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0.93713191620845104</c:v>
                </c:pt>
                <c:pt idx="1">
                  <c:v>0.63546998830294554</c:v>
                </c:pt>
                <c:pt idx="2">
                  <c:v>0.8492018318003105</c:v>
                </c:pt>
              </c:numCache>
            </c:numRef>
          </c:val>
          <c:extLst xmlns:c16r2="http://schemas.microsoft.com/office/drawing/2015/06/chart">
            <c:ext xmlns:c16="http://schemas.microsoft.com/office/drawing/2014/chart" uri="{C3380CC4-5D6E-409C-BE32-E72D297353CC}">
              <c16:uniqueId val="{00000000-39A9-49CF-8907-99D63C52F697}"/>
            </c:ext>
          </c:extLst>
        </c:ser>
        <c:ser>
          <c:idx val="1"/>
          <c:order val="1"/>
          <c:tx>
            <c:strRef>
              <c:f>Arkusz1!$C$1</c:f>
              <c:strCache>
                <c:ptCount val="1"/>
                <c:pt idx="0">
                  <c:v>Nie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6.2868083791548832E-2</c:v>
                </c:pt>
                <c:pt idx="1">
                  <c:v>0.36453001169705429</c:v>
                </c:pt>
                <c:pt idx="2">
                  <c:v>0.15079816819968953</c:v>
                </c:pt>
              </c:numCache>
            </c:numRef>
          </c:val>
          <c:extLst xmlns:c16r2="http://schemas.microsoft.com/office/drawing/2015/06/chart">
            <c:ext xmlns:c16="http://schemas.microsoft.com/office/drawing/2014/chart" uri="{C3380CC4-5D6E-409C-BE32-E72D297353CC}">
              <c16:uniqueId val="{00000001-39A9-49CF-8907-99D63C52F697}"/>
            </c:ext>
          </c:extLst>
        </c:ser>
        <c:dLbls>
          <c:showLegendKey val="0"/>
          <c:showVal val="0"/>
          <c:showCatName val="0"/>
          <c:showSerName val="0"/>
          <c:showPercent val="0"/>
          <c:showBubbleSize val="0"/>
        </c:dLbls>
        <c:gapWidth val="51"/>
        <c:overlap val="100"/>
        <c:axId val="466014384"/>
        <c:axId val="466006544"/>
      </c:barChart>
      <c:catAx>
        <c:axId val="46601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466006544"/>
        <c:crosses val="autoZero"/>
        <c:auto val="1"/>
        <c:lblAlgn val="ctr"/>
        <c:lblOffset val="100"/>
        <c:noMultiLvlLbl val="0"/>
      </c:catAx>
      <c:valAx>
        <c:axId val="466006544"/>
        <c:scaling>
          <c:orientation val="minMax"/>
        </c:scaling>
        <c:delete val="1"/>
        <c:axPos val="l"/>
        <c:numFmt formatCode="0%" sourceLinked="1"/>
        <c:majorTickMark val="none"/>
        <c:minorTickMark val="none"/>
        <c:tickLblPos val="nextTo"/>
        <c:crossAx val="466014384"/>
        <c:crosses val="autoZero"/>
        <c:crossBetween val="between"/>
      </c:valAx>
      <c:spPr>
        <a:noFill/>
        <a:ln>
          <a:noFill/>
        </a:ln>
        <a:effectLst/>
      </c:spPr>
    </c:plotArea>
    <c:legend>
      <c:legendPos val="b"/>
      <c:layout>
        <c:manualLayout>
          <c:xMode val="edge"/>
          <c:yMode val="edge"/>
          <c:x val="0.20020449150041394"/>
          <c:y val="5.9813401118122063E-2"/>
          <c:w val="0.56801914793826613"/>
          <c:h val="0.1087533102298362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5997835116218998"/>
        </c:manualLayout>
      </c:layout>
      <c:barChart>
        <c:barDir val="col"/>
        <c:grouping val="percentStacked"/>
        <c:varyColors val="0"/>
        <c:ser>
          <c:idx val="0"/>
          <c:order val="0"/>
          <c:tx>
            <c:strRef>
              <c:f>Arkusz1!$B$1</c:f>
              <c:strCache>
                <c:ptCount val="1"/>
                <c:pt idx="0">
                  <c:v>Codziennie lub prawie codziennie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0.16862769908389111</c:v>
                </c:pt>
                <c:pt idx="1">
                  <c:v>0.39737626164973572</c:v>
                </c:pt>
                <c:pt idx="2">
                  <c:v>0.71869662584841043</c:v>
                </c:pt>
              </c:numCache>
            </c:numRef>
          </c:val>
          <c:extLst xmlns:c16r2="http://schemas.microsoft.com/office/drawing/2015/06/chart">
            <c:ext xmlns:c16="http://schemas.microsoft.com/office/drawing/2014/chart" uri="{C3380CC4-5D6E-409C-BE32-E72D297353CC}">
              <c16:uniqueId val="{00000000-6A56-4488-A937-13B14BAAD416}"/>
            </c:ext>
          </c:extLst>
        </c:ser>
        <c:ser>
          <c:idx val="1"/>
          <c:order val="1"/>
          <c:tx>
            <c:strRef>
              <c:f>Arkusz1!$C$1</c:f>
              <c:strCache>
                <c:ptCount val="1"/>
                <c:pt idx="0">
                  <c:v>Kilka razy w tygodniu</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0.3333220375622114</c:v>
                </c:pt>
                <c:pt idx="1">
                  <c:v>0.19740442431059299</c:v>
                </c:pt>
                <c:pt idx="2">
                  <c:v>0.10717108130350667</c:v>
                </c:pt>
              </c:numCache>
            </c:numRef>
          </c:val>
          <c:extLst xmlns:c16r2="http://schemas.microsoft.com/office/drawing/2015/06/chart">
            <c:ext xmlns:c16="http://schemas.microsoft.com/office/drawing/2014/chart" uri="{C3380CC4-5D6E-409C-BE32-E72D297353CC}">
              <c16:uniqueId val="{00000001-6A56-4488-A937-13B14BAAD416}"/>
            </c:ext>
          </c:extLst>
        </c:ser>
        <c:ser>
          <c:idx val="2"/>
          <c:order val="2"/>
          <c:tx>
            <c:strRef>
              <c:f>Arkusz1!$D$1</c:f>
              <c:strCache>
                <c:ptCount val="1"/>
                <c:pt idx="0">
                  <c:v>Rzadziej</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0.4980502633538974</c:v>
                </c:pt>
                <c:pt idx="1">
                  <c:v>0.40521931403967121</c:v>
                </c:pt>
                <c:pt idx="2">
                  <c:v>0.17413229284808293</c:v>
                </c:pt>
              </c:numCache>
            </c:numRef>
          </c:val>
          <c:extLst xmlns:c16r2="http://schemas.microsoft.com/office/drawing/2015/06/chart">
            <c:ext xmlns:c16="http://schemas.microsoft.com/office/drawing/2014/chart" uri="{C3380CC4-5D6E-409C-BE32-E72D297353CC}">
              <c16:uniqueId val="{00000000-AA45-4ED5-919F-31920EB64451}"/>
            </c:ext>
          </c:extLst>
        </c:ser>
        <c:dLbls>
          <c:showLegendKey val="0"/>
          <c:showVal val="0"/>
          <c:showCatName val="0"/>
          <c:showSerName val="0"/>
          <c:showPercent val="0"/>
          <c:showBubbleSize val="0"/>
        </c:dLbls>
        <c:gapWidth val="51"/>
        <c:overlap val="100"/>
        <c:axId val="466006936"/>
        <c:axId val="466010072"/>
      </c:barChart>
      <c:catAx>
        <c:axId val="46600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466010072"/>
        <c:crosses val="autoZero"/>
        <c:auto val="1"/>
        <c:lblAlgn val="ctr"/>
        <c:lblOffset val="100"/>
        <c:noMultiLvlLbl val="0"/>
      </c:catAx>
      <c:valAx>
        <c:axId val="466010072"/>
        <c:scaling>
          <c:orientation val="minMax"/>
        </c:scaling>
        <c:delete val="1"/>
        <c:axPos val="l"/>
        <c:numFmt formatCode="0%" sourceLinked="1"/>
        <c:majorTickMark val="none"/>
        <c:minorTickMark val="none"/>
        <c:tickLblPos val="nextTo"/>
        <c:crossAx val="466006936"/>
        <c:crosses val="autoZero"/>
        <c:crossBetween val="between"/>
      </c:valAx>
      <c:spPr>
        <a:noFill/>
        <a:ln>
          <a:noFill/>
        </a:ln>
        <a:effectLst/>
      </c:spPr>
    </c:plotArea>
    <c:legend>
      <c:legendPos val="b"/>
      <c:layout>
        <c:manualLayout>
          <c:xMode val="edge"/>
          <c:yMode val="edge"/>
          <c:x val="4.6998761365260544E-2"/>
          <c:y val="5.4623208421610614E-2"/>
          <c:w val="0.84597293307086618"/>
          <c:h val="9.919215691829091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1772719151845"/>
          <c:y val="6.2570251563631052E-2"/>
          <c:w val="0.4930064345388514"/>
          <c:h val="0.8705091330373953"/>
        </c:manualLayout>
      </c:layout>
      <c:barChart>
        <c:barDir val="bar"/>
        <c:grouping val="clustered"/>
        <c:varyColors val="0"/>
        <c:ser>
          <c:idx val="0"/>
          <c:order val="0"/>
          <c:tx>
            <c:strRef>
              <c:f>Arkusz1!$B$1</c:f>
              <c:strCache>
                <c:ptCount val="1"/>
                <c:pt idx="0">
                  <c:v>Kolumna1</c:v>
                </c:pt>
              </c:strCache>
            </c:strRef>
          </c:tx>
          <c:spPr>
            <a:solidFill>
              <a:srgbClr val="C55A11"/>
            </a:solidFill>
            <a:ln>
              <a:solidFill>
                <a:sysClr val="window" lastClr="FFFFFF"/>
              </a:solidFill>
            </a:ln>
            <a:effectLst/>
          </c:spPr>
          <c:invertIfNegative val="0"/>
          <c:dPt>
            <c:idx val="0"/>
            <c:invertIfNegative val="0"/>
            <c:bubble3D val="0"/>
            <c:spPr>
              <a:solidFill>
                <a:sysClr val="window" lastClr="FFFFFF">
                  <a:lumMod val="6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0-0DD8-41DA-8A62-A6543B5F4E3F}"/>
              </c:ext>
            </c:extLst>
          </c:dPt>
          <c:dPt>
            <c:idx val="1"/>
            <c:invertIfNegative val="0"/>
            <c:bubble3D val="0"/>
            <c:spPr>
              <a:solidFill>
                <a:srgbClr val="E97307"/>
              </a:solidFill>
              <a:ln>
                <a:solidFill>
                  <a:sysClr val="window" lastClr="FFFFFF"/>
                </a:solidFill>
              </a:ln>
              <a:effectLst/>
            </c:spPr>
            <c:extLst xmlns:c16r2="http://schemas.microsoft.com/office/drawing/2015/06/chart">
              <c:ext xmlns:c16="http://schemas.microsoft.com/office/drawing/2014/chart" uri="{C3380CC4-5D6E-409C-BE32-E72D297353CC}">
                <c16:uniqueId val="{00000006-245C-4049-85D0-61C91901F6E5}"/>
              </c:ext>
            </c:extLst>
          </c:dPt>
          <c:dLbls>
            <c:dLbl>
              <c:idx val="1"/>
              <c:tx>
                <c:rich>
                  <a:bodyPr/>
                  <a:lstStyle/>
                  <a:p>
                    <a:fld id="{7694AC9C-B712-46EE-96D6-925390B8515D}" type="VALUE">
                      <a:rPr lang="en-US">
                        <a:solidFill>
                          <a:schemeClr val="tx1"/>
                        </a:solidFill>
                      </a:rPr>
                      <a:pPr/>
                      <a:t>[WARTOŚĆ]</a:t>
                    </a:fld>
                    <a:endParaRPr lang="pl-PL"/>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45C-4049-85D0-61C91901F6E5}"/>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logger Sans" panose="02000506030000020004"/>
                    <a:ea typeface="+mn-ea"/>
                    <a:cs typeface="+mn-cs"/>
                  </a:defRPr>
                </a:pPr>
                <a:endParaRPr lang="pl-P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Nie wiem/Trudno powiedzieć</c:v>
                </c:pt>
                <c:pt idx="1">
                  <c:v>Inne</c:v>
                </c:pt>
                <c:pt idx="2">
                  <c:v>Brak wsparcia administracji centralnej/rządu</c:v>
                </c:pt>
                <c:pt idx="3">
                  <c:v>Wzrost cen energii elektrycznej</c:v>
                </c:pt>
                <c:pt idx="4">
                  <c:v>Potrzeba modernizacji taboru</c:v>
                </c:pt>
                <c:pt idx="5">
                  <c:v>Ogólnie wzrost cen/inflacja</c:v>
                </c:pt>
                <c:pt idx="6">
                  <c:v>Złe zarządzanie miastem</c:v>
                </c:pt>
                <c:pt idx="7">
                  <c:v>Wzrost cen paliw</c:v>
                </c:pt>
              </c:strCache>
            </c:strRef>
          </c:cat>
          <c:val>
            <c:numRef>
              <c:f>Arkusz1!$B$2:$B$9</c:f>
              <c:numCache>
                <c:formatCode>###0%</c:formatCode>
                <c:ptCount val="8"/>
                <c:pt idx="0">
                  <c:v>0.13017453782252669</c:v>
                </c:pt>
                <c:pt idx="1">
                  <c:v>0.53218534458588806</c:v>
                </c:pt>
                <c:pt idx="2">
                  <c:v>7.3970280101594552E-2</c:v>
                </c:pt>
                <c:pt idx="3">
                  <c:v>9.3439817104224568E-2</c:v>
                </c:pt>
                <c:pt idx="4">
                  <c:v>0.10304763710004203</c:v>
                </c:pt>
                <c:pt idx="5">
                  <c:v>0.15594962718103689</c:v>
                </c:pt>
                <c:pt idx="6">
                  <c:v>0.16913073753178642</c:v>
                </c:pt>
                <c:pt idx="7">
                  <c:v>0.20557298027109405</c:v>
                </c:pt>
              </c:numCache>
            </c:numRef>
          </c:val>
          <c:extLst xmlns:c16r2="http://schemas.microsoft.com/office/drawing/2015/06/chart">
            <c:ext xmlns:c16="http://schemas.microsoft.com/office/drawing/2014/chart" uri="{C3380CC4-5D6E-409C-BE32-E72D297353CC}">
              <c16:uniqueId val="{00000002-DE1C-429D-9972-843D719597E9}"/>
            </c:ext>
          </c:extLst>
        </c:ser>
        <c:dLbls>
          <c:showLegendKey val="0"/>
          <c:showVal val="0"/>
          <c:showCatName val="0"/>
          <c:showSerName val="0"/>
          <c:showPercent val="0"/>
          <c:showBubbleSize val="0"/>
        </c:dLbls>
        <c:gapWidth val="33"/>
        <c:axId val="466017128"/>
        <c:axId val="466017912"/>
      </c:barChart>
      <c:valAx>
        <c:axId val="466017912"/>
        <c:scaling>
          <c:orientation val="minMax"/>
          <c:max val="1"/>
        </c:scaling>
        <c:delete val="0"/>
        <c:axPos val="b"/>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logger Sans" panose="02000506030000020004"/>
                <a:ea typeface="+mn-ea"/>
                <a:cs typeface="+mn-cs"/>
              </a:defRPr>
            </a:pPr>
            <a:endParaRPr lang="pl-PL"/>
          </a:p>
        </c:txPr>
        <c:crossAx val="466017128"/>
        <c:crosses val="autoZero"/>
        <c:crossBetween val="between"/>
      </c:valAx>
      <c:catAx>
        <c:axId val="46601712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Blogger Sans" panose="02000506030000020004"/>
                <a:ea typeface="+mn-ea"/>
                <a:cs typeface="+mn-cs"/>
              </a:defRPr>
            </a:pPr>
            <a:endParaRPr lang="pl-PL"/>
          </a:p>
        </c:txPr>
        <c:crossAx val="46601791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698814907686979E-3"/>
          <c:y val="3.5226779009075997E-2"/>
          <c:w val="0.9908776041666667"/>
          <c:h val="0.77799565357445843"/>
        </c:manualLayout>
      </c:layout>
      <c:barChart>
        <c:barDir val="col"/>
        <c:grouping val="clustered"/>
        <c:varyColors val="0"/>
        <c:ser>
          <c:idx val="0"/>
          <c:order val="0"/>
          <c:tx>
            <c:strRef>
              <c:f>Arkusz1!$B$1</c:f>
              <c:strCache>
                <c:ptCount val="1"/>
                <c:pt idx="0">
                  <c:v>Kolumna1</c:v>
                </c:pt>
              </c:strCache>
            </c:strRef>
          </c:tx>
          <c:spPr>
            <a:solidFill>
              <a:srgbClr val="398675"/>
            </a:solidFill>
            <a:ln>
              <a:solidFill>
                <a:sysClr val="window" lastClr="FFFFFF"/>
              </a:solidFill>
            </a:ln>
            <a:effectLst/>
          </c:spPr>
          <c:invertIfNegative val="0"/>
          <c:dPt>
            <c:idx val="0"/>
            <c:invertIfNegative val="0"/>
            <c:bubble3D val="0"/>
            <c:spPr>
              <a:solidFill>
                <a:srgbClr val="1E5364"/>
              </a:solidFill>
              <a:ln>
                <a:solidFill>
                  <a:sysClr val="window" lastClr="FFFFFF"/>
                </a:solidFill>
              </a:ln>
              <a:effectLst/>
            </c:spPr>
            <c:extLst xmlns:c16r2="http://schemas.microsoft.com/office/drawing/2015/06/chart">
              <c:ext xmlns:c16="http://schemas.microsoft.com/office/drawing/2014/chart" uri="{C3380CC4-5D6E-409C-BE32-E72D297353CC}">
                <c16:uniqueId val="{00000001-BE98-415B-B99E-D5222E67F2FA}"/>
              </c:ext>
            </c:extLst>
          </c:dPt>
          <c:dPt>
            <c:idx val="1"/>
            <c:invertIfNegative val="0"/>
            <c:bubble3D val="0"/>
            <c:spPr>
              <a:solidFill>
                <a:srgbClr val="7BA4B2"/>
              </a:solidFill>
              <a:ln>
                <a:solidFill>
                  <a:sysClr val="window" lastClr="FFFFFF"/>
                </a:solidFill>
              </a:ln>
              <a:effectLst/>
            </c:spPr>
            <c:extLst xmlns:c16r2="http://schemas.microsoft.com/office/drawing/2015/06/chart">
              <c:ext xmlns:c16="http://schemas.microsoft.com/office/drawing/2014/chart" uri="{C3380CC4-5D6E-409C-BE32-E72D297353CC}">
                <c16:uniqueId val="{00000003-BE98-415B-B99E-D5222E67F2FA}"/>
              </c:ext>
            </c:extLst>
          </c:dPt>
          <c:dPt>
            <c:idx val="2"/>
            <c:invertIfNegative val="0"/>
            <c:bubble3D val="0"/>
            <c:spPr>
              <a:solidFill>
                <a:srgbClr val="E97307"/>
              </a:solidFill>
              <a:ln>
                <a:solidFill>
                  <a:sysClr val="window" lastClr="FFFFFF"/>
                </a:solidFill>
              </a:ln>
              <a:effectLst/>
            </c:spPr>
            <c:extLst xmlns:c16r2="http://schemas.microsoft.com/office/drawing/2015/06/chart">
              <c:ext xmlns:c16="http://schemas.microsoft.com/office/drawing/2014/chart" uri="{C3380CC4-5D6E-409C-BE32-E72D297353CC}">
                <c16:uniqueId val="{00000005-BE98-415B-B99E-D5222E67F2FA}"/>
              </c:ext>
            </c:extLst>
          </c:dPt>
          <c:dPt>
            <c:idx val="3"/>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7-BE98-415B-B99E-D5222E67F2FA}"/>
              </c:ext>
            </c:extLst>
          </c:dPt>
          <c:dPt>
            <c:idx val="4"/>
            <c:invertIfNegative val="0"/>
            <c:bubble3D val="0"/>
            <c:spPr>
              <a:solidFill>
                <a:sysClr val="window" lastClr="FFFFFF">
                  <a:lumMod val="6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9-BE98-415B-B99E-D5222E67F2FA}"/>
              </c:ext>
            </c:extLst>
          </c:dPt>
          <c:dPt>
            <c:idx val="6"/>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D-BE98-415B-B99E-D5222E67F2FA}"/>
              </c:ext>
            </c:extLst>
          </c:dPt>
          <c:dPt>
            <c:idx val="7"/>
            <c:invertIfNegative val="0"/>
            <c:bubble3D val="0"/>
            <c:spPr>
              <a:solidFill>
                <a:sysClr val="window" lastClr="FFFFFF">
                  <a:lumMod val="7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F-BE98-415B-B99E-D5222E67F2FA}"/>
              </c:ext>
            </c:extLst>
          </c:dPt>
          <c:dPt>
            <c:idx val="8"/>
            <c:invertIfNegative val="0"/>
            <c:bubble3D val="0"/>
            <c:extLst xmlns:c16r2="http://schemas.microsoft.com/office/drawing/2015/06/chart">
              <c:ext xmlns:c16="http://schemas.microsoft.com/office/drawing/2014/chart" uri="{C3380CC4-5D6E-409C-BE32-E72D297353CC}">
                <c16:uniqueId val="{00000010-BE98-415B-B99E-D5222E67F2FA}"/>
              </c:ext>
            </c:extLst>
          </c:dPt>
          <c:dPt>
            <c:idx val="9"/>
            <c:invertIfNegative val="0"/>
            <c:bubble3D val="0"/>
            <c:extLst xmlns:c16r2="http://schemas.microsoft.com/office/drawing/2015/06/chart">
              <c:ext xmlns:c16="http://schemas.microsoft.com/office/drawing/2014/chart" uri="{C3380CC4-5D6E-409C-BE32-E72D297353CC}">
                <c16:uniqueId val="{00000011-BE98-415B-B99E-D5222E67F2FA}"/>
              </c:ext>
            </c:extLst>
          </c:dPt>
          <c:dLbls>
            <c:dLbl>
              <c:idx val="2"/>
              <c:layout>
                <c:manualLayout>
                  <c:x val="-4.6854071886321003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E98-415B-B99E-D5222E67F2F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Blogger Sans" panose="02000506030000020004"/>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Zdecydowanie się zgadzam</c:v>
                </c:pt>
                <c:pt idx="1">
                  <c:v>Raczej się zgadzam</c:v>
                </c:pt>
                <c:pt idx="2">
                  <c:v>Raczej się nie zgadzam</c:v>
                </c:pt>
                <c:pt idx="3">
                  <c:v>Zdecydowanie się nie zgadzam</c:v>
                </c:pt>
                <c:pt idx="4">
                  <c:v>Nie wiem/Trudno powiedzieć</c:v>
                </c:pt>
              </c:strCache>
            </c:strRef>
          </c:cat>
          <c:val>
            <c:numRef>
              <c:f>Arkusz1!$B$2:$B$6</c:f>
              <c:numCache>
                <c:formatCode>###0%</c:formatCode>
                <c:ptCount val="5"/>
                <c:pt idx="0">
                  <c:v>0.23442001710054597</c:v>
                </c:pt>
                <c:pt idx="1">
                  <c:v>0.36692907549602827</c:v>
                </c:pt>
                <c:pt idx="2">
                  <c:v>0.21039963755300239</c:v>
                </c:pt>
                <c:pt idx="3">
                  <c:v>6.3658103056790469E-2</c:v>
                </c:pt>
                <c:pt idx="4">
                  <c:v>0.12459316679363268</c:v>
                </c:pt>
              </c:numCache>
            </c:numRef>
          </c:val>
          <c:extLst xmlns:c16r2="http://schemas.microsoft.com/office/drawing/2015/06/chart">
            <c:ext xmlns:c16="http://schemas.microsoft.com/office/drawing/2014/chart" uri="{C3380CC4-5D6E-409C-BE32-E72D297353CC}">
              <c16:uniqueId val="{00000012-BE98-415B-B99E-D5222E67F2FA}"/>
            </c:ext>
          </c:extLst>
        </c:ser>
        <c:dLbls>
          <c:showLegendKey val="0"/>
          <c:showVal val="0"/>
          <c:showCatName val="0"/>
          <c:showSerName val="0"/>
          <c:showPercent val="0"/>
          <c:showBubbleSize val="0"/>
        </c:dLbls>
        <c:gapWidth val="33"/>
        <c:axId val="466021048"/>
        <c:axId val="466019088"/>
      </c:barChart>
      <c:valAx>
        <c:axId val="466019088"/>
        <c:scaling>
          <c:orientation val="minMax"/>
          <c:max val="1"/>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logger Sans" panose="02000506030000020004"/>
                <a:ea typeface="+mn-ea"/>
                <a:cs typeface="+mn-cs"/>
              </a:defRPr>
            </a:pPr>
            <a:endParaRPr lang="pl-PL"/>
          </a:p>
        </c:txPr>
        <c:crossAx val="466021048"/>
        <c:crosses val="autoZero"/>
        <c:crossBetween val="between"/>
      </c:valAx>
      <c:catAx>
        <c:axId val="466021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Blogger Sans" panose="02000506030000020004"/>
                <a:ea typeface="+mn-ea"/>
                <a:cs typeface="+mn-cs"/>
              </a:defRPr>
            </a:pPr>
            <a:endParaRPr lang="pl-PL"/>
          </a:p>
        </c:txPr>
        <c:crossAx val="46601908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Zadowolony</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0.779892094697889</c:v>
                </c:pt>
                <c:pt idx="1">
                  <c:v>0.56964822557414485</c:v>
                </c:pt>
                <c:pt idx="2">
                  <c:v>0.50056491888671495</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Ani tak, ani nie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0.14822784618487192</c:v>
                </c:pt>
                <c:pt idx="1">
                  <c:v>0.31336953988477201</c:v>
                </c:pt>
                <c:pt idx="2">
                  <c:v>0.32309066206199438</c:v>
                </c:pt>
              </c:numCache>
            </c:numRef>
          </c:val>
          <c:extLst xmlns:c16r2="http://schemas.microsoft.com/office/drawing/2015/06/chart">
            <c:ext xmlns:c16="http://schemas.microsoft.com/office/drawing/2014/chart" uri="{C3380CC4-5D6E-409C-BE32-E72D297353CC}">
              <c16:uniqueId val="{00000001-D475-47AF-BA70-569D53DB0E99}"/>
            </c:ext>
          </c:extLst>
        </c:ser>
        <c:ser>
          <c:idx val="2"/>
          <c:order val="2"/>
          <c:tx>
            <c:strRef>
              <c:f>Arkusz1!$A$4</c:f>
              <c:strCache>
                <c:ptCount val="1"/>
                <c:pt idx="0">
                  <c:v>Niezadowolony</c:v>
                </c:pt>
              </c:strCache>
            </c:strRef>
          </c:tx>
          <c:spPr>
            <a:solidFill>
              <a:sysClr val="window" lastClr="FFFFFF">
                <a:lumMod val="75000"/>
              </a:sysClr>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7.1880059117239339E-2</c:v>
                </c:pt>
                <c:pt idx="1">
                  <c:v>0.11698223454108321</c:v>
                </c:pt>
                <c:pt idx="2">
                  <c:v>0.17634441905129031</c:v>
                </c:pt>
              </c:numCache>
            </c:numRef>
          </c:val>
          <c:extLst xmlns:c16r2="http://schemas.microsoft.com/office/drawing/2015/06/chart">
            <c:ext xmlns:c16="http://schemas.microsoft.com/office/drawing/2014/chart" uri="{C3380CC4-5D6E-409C-BE32-E72D297353CC}">
              <c16:uniqueId val="{00000002-D475-47AF-BA70-569D53DB0E99}"/>
            </c:ext>
          </c:extLst>
        </c:ser>
        <c:dLbls>
          <c:showLegendKey val="0"/>
          <c:showVal val="1"/>
          <c:showCatName val="0"/>
          <c:showSerName val="0"/>
          <c:showPercent val="0"/>
          <c:showBubbleSize val="0"/>
        </c:dLbls>
        <c:gapWidth val="33"/>
        <c:overlap val="100"/>
        <c:axId val="466017520"/>
        <c:axId val="466016736"/>
      </c:barChart>
      <c:valAx>
        <c:axId val="466016736"/>
        <c:scaling>
          <c:orientation val="minMax"/>
          <c:max val="1"/>
          <c:min val="0"/>
        </c:scaling>
        <c:delete val="1"/>
        <c:axPos val="l"/>
        <c:numFmt formatCode="0%" sourceLinked="0"/>
        <c:majorTickMark val="out"/>
        <c:minorTickMark val="none"/>
        <c:tickLblPos val="nextTo"/>
        <c:crossAx val="466017520"/>
        <c:crosses val="autoZero"/>
        <c:crossBetween val="between"/>
      </c:valAx>
      <c:catAx>
        <c:axId val="4660175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6601673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Zadowolony</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0.79973237332920843</c:v>
                </c:pt>
                <c:pt idx="1">
                  <c:v>0.80497243169387156</c:v>
                </c:pt>
                <c:pt idx="2">
                  <c:v>0.55757900485016676</c:v>
                </c:pt>
                <c:pt idx="3">
                  <c:v>0.53641404298607864</c:v>
                </c:pt>
                <c:pt idx="4">
                  <c:v>0.50937231727687082</c:v>
                </c:pt>
                <c:pt idx="5">
                  <c:v>0.43574804524037758</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Ani tak, ani nie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0.20026762667079134</c:v>
                </c:pt>
                <c:pt idx="1">
                  <c:v>9.7928381357488659E-2</c:v>
                </c:pt>
                <c:pt idx="2">
                  <c:v>0.31453906003953547</c:v>
                </c:pt>
                <c:pt idx="3">
                  <c:v>0.41302070641014083</c:v>
                </c:pt>
                <c:pt idx="4">
                  <c:v>0.35084512505543031</c:v>
                </c:pt>
                <c:pt idx="5">
                  <c:v>0.28830054119124476</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Niezadowolony</c:v>
                </c:pt>
              </c:strCache>
            </c:strRef>
          </c:tx>
          <c:spPr>
            <a:solidFill>
              <a:sysClr val="window" lastClr="FFFFFF">
                <a:lumMod val="75000"/>
              </a:sysClr>
            </a:solidFill>
            <a:ln>
              <a:solidFill>
                <a:sysClr val="window" lastClr="FFFFFF"/>
              </a:solidFill>
            </a:ln>
          </c:spPr>
          <c:invertIfNegative val="0"/>
          <c:dLbls>
            <c:dLbl>
              <c:idx val="0"/>
              <c:delete val="1"/>
              <c:extLst xmlns:c16r2="http://schemas.microsoft.com/office/drawing/2015/06/chart">
                <c:ext xmlns:c16="http://schemas.microsoft.com/office/drawing/2014/chart" uri="{C3380CC4-5D6E-409C-BE32-E72D297353CC}">
                  <c16:uniqueId val="{00000002-0E2D-4974-818B-15273BFEF77C}"/>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1">
                  <c:v>9.7099186948639643E-2</c:v>
                </c:pt>
                <c:pt idx="2">
                  <c:v>0.12788193511029783</c:v>
                </c:pt>
                <c:pt idx="3">
                  <c:v>5.0565250603780802E-2</c:v>
                </c:pt>
                <c:pt idx="4">
                  <c:v>0.13978255766769865</c:v>
                </c:pt>
                <c:pt idx="5">
                  <c:v>0.27595141356837721</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466019480"/>
        <c:axId val="466018696"/>
      </c:barChart>
      <c:valAx>
        <c:axId val="466018696"/>
        <c:scaling>
          <c:orientation val="minMax"/>
          <c:max val="1"/>
          <c:min val="0"/>
        </c:scaling>
        <c:delete val="1"/>
        <c:axPos val="l"/>
        <c:numFmt formatCode="0%" sourceLinked="0"/>
        <c:majorTickMark val="out"/>
        <c:minorTickMark val="none"/>
        <c:tickLblPos val="nextTo"/>
        <c:crossAx val="466019480"/>
        <c:crosses val="autoZero"/>
        <c:crossBetween val="between"/>
      </c:valAx>
      <c:catAx>
        <c:axId val="4660194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46601869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Zgadzam się</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0.64239801166417987</c:v>
                </c:pt>
                <c:pt idx="1">
                  <c:v>0.55334841003226731</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Nie zgadzam się</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0.25959545891310959</c:v>
                </c:pt>
                <c:pt idx="1">
                  <c:v>0.29096925517939159</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Nie wiem/Trudno powiedzieć</c:v>
                </c:pt>
              </c:strCache>
            </c:strRef>
          </c:tx>
          <c:spPr>
            <a:solidFill>
              <a:sysClr val="window" lastClr="FFFFFF">
                <a:lumMod val="75000"/>
              </a:sysClr>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9.8006529422710334E-2</c:v>
                </c:pt>
                <c:pt idx="1">
                  <c:v>0.15568233478834156</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79"/>
        <c:overlap val="100"/>
        <c:axId val="466015168"/>
        <c:axId val="466019872"/>
      </c:barChart>
      <c:valAx>
        <c:axId val="466019872"/>
        <c:scaling>
          <c:orientation val="minMax"/>
          <c:max val="1"/>
          <c:min val="0"/>
        </c:scaling>
        <c:delete val="1"/>
        <c:axPos val="l"/>
        <c:numFmt formatCode="0%" sourceLinked="0"/>
        <c:majorTickMark val="out"/>
        <c:minorTickMark val="none"/>
        <c:tickLblPos val="nextTo"/>
        <c:crossAx val="466015168"/>
        <c:crosses val="autoZero"/>
        <c:crossBetween val="between"/>
      </c:valAx>
      <c:catAx>
        <c:axId val="4660151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466019872"/>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185969316000454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Zgadzam się</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0.61032389627600392</c:v>
                </c:pt>
                <c:pt idx="1">
                  <c:v>0.62732619423131375</c:v>
                </c:pt>
                <c:pt idx="2">
                  <c:v>0.49794950246709802</c:v>
                </c:pt>
                <c:pt idx="3">
                  <c:v>0.86140781361910923</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Nie zgadzam się</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0.26191350315963108</c:v>
                </c:pt>
                <c:pt idx="1">
                  <c:v>0.36309170199940027</c:v>
                </c:pt>
                <c:pt idx="2">
                  <c:v>0.35260111346957507</c:v>
                </c:pt>
                <c:pt idx="3">
                  <c:v>4.4003549549290526E-2</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Nie wiem/Trudno powiedzieć</c:v>
                </c:pt>
              </c:strCache>
            </c:strRef>
          </c:tx>
          <c:spPr>
            <a:solidFill>
              <a:sysClr val="window" lastClr="FFFFFF">
                <a:lumMod val="75000"/>
              </a:sysClr>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0.12776260056436467</c:v>
                </c:pt>
                <c:pt idx="1">
                  <c:v>9.5821037692858727E-3</c:v>
                </c:pt>
                <c:pt idx="2">
                  <c:v>0.14944938406332647</c:v>
                </c:pt>
                <c:pt idx="3">
                  <c:v>9.4588636831600278E-2</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466021440"/>
        <c:axId val="466020656"/>
      </c:barChart>
      <c:valAx>
        <c:axId val="466020656"/>
        <c:scaling>
          <c:orientation val="minMax"/>
          <c:max val="1"/>
          <c:min val="0"/>
        </c:scaling>
        <c:delete val="1"/>
        <c:axPos val="l"/>
        <c:numFmt formatCode="0%" sourceLinked="0"/>
        <c:majorTickMark val="out"/>
        <c:minorTickMark val="none"/>
        <c:tickLblPos val="nextTo"/>
        <c:crossAx val="466021440"/>
        <c:crosses val="autoZero"/>
        <c:crossBetween val="between"/>
      </c:valAx>
      <c:catAx>
        <c:axId val="4660214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66020656"/>
        <c:crosses val="autoZero"/>
        <c:auto val="1"/>
        <c:lblAlgn val="ctr"/>
        <c:lblOffset val="100"/>
        <c:noMultiLvlLbl val="0"/>
      </c:catAx>
      <c:spPr>
        <a:noFill/>
        <a:ln>
          <a:noFill/>
        </a:ln>
        <a:effectLst/>
      </c:spPr>
    </c:plotArea>
    <c:legend>
      <c:legendPos val="t"/>
      <c:layout>
        <c:manualLayout>
          <c:xMode val="edge"/>
          <c:yMode val="edge"/>
          <c:x val="0.13964034279678275"/>
          <c:y val="3.0718077386980049E-2"/>
          <c:w val="0.78607583910897083"/>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Zgadzam się</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0.85809664118507134</c:v>
                </c:pt>
                <c:pt idx="1">
                  <c:v>0.53322009634952483</c:v>
                </c:pt>
                <c:pt idx="2">
                  <c:v>0.63493819391160433</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Nie zgadzam się</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8.4740839478610178E-2</c:v>
                </c:pt>
                <c:pt idx="1">
                  <c:v>0.30410433877295329</c:v>
                </c:pt>
                <c:pt idx="2">
                  <c:v>0.36506180608839567</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Nie wiem/Trudno powiedzieć</c:v>
                </c:pt>
              </c:strCache>
            </c:strRef>
          </c:tx>
          <c:spPr>
            <a:solidFill>
              <a:sysClr val="window" lastClr="FFFFFF">
                <a:lumMod val="75000"/>
              </a:sysClr>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5.7162519336318413E-2</c:v>
                </c:pt>
                <c:pt idx="1">
                  <c:v>0.1626755648775218</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465996744"/>
        <c:axId val="465990080"/>
      </c:barChart>
      <c:valAx>
        <c:axId val="465990080"/>
        <c:scaling>
          <c:orientation val="minMax"/>
          <c:max val="1"/>
          <c:min val="0"/>
        </c:scaling>
        <c:delete val="1"/>
        <c:axPos val="l"/>
        <c:numFmt formatCode="0%" sourceLinked="0"/>
        <c:majorTickMark val="out"/>
        <c:minorTickMark val="none"/>
        <c:tickLblPos val="nextTo"/>
        <c:crossAx val="465996744"/>
        <c:crosses val="autoZero"/>
        <c:crossBetween val="between"/>
      </c:valAx>
      <c:catAx>
        <c:axId val="4659967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465990080"/>
        <c:crosses val="autoZero"/>
        <c:auto val="1"/>
        <c:lblAlgn val="ctr"/>
        <c:lblOffset val="100"/>
        <c:noMultiLvlLbl val="0"/>
      </c:catAx>
      <c:spPr>
        <a:noFill/>
        <a:ln>
          <a:noFill/>
        </a:ln>
        <a:effectLst/>
      </c:spPr>
    </c:plotArea>
    <c:legend>
      <c:legendPos val="t"/>
      <c:layout>
        <c:manualLayout>
          <c:xMode val="edge"/>
          <c:yMode val="edge"/>
          <c:x val="0.12752660910184432"/>
          <c:y val="4.0957436515973403E-2"/>
          <c:w val="0.83450923615967421"/>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Zgadzam się</c:v>
                </c:pt>
              </c:strCache>
            </c:strRef>
          </c:tx>
          <c:spPr>
            <a:solidFill>
              <a:srgbClr val="1E5364"/>
            </a:solidFill>
            <a:ln>
              <a:solidFill>
                <a:schemeClr val="bg1"/>
              </a:solidFill>
            </a:ln>
            <a:effectLst/>
          </c:spPr>
          <c:invertIfNegative val="0"/>
          <c:dLbls>
            <c:dLbl>
              <c:idx val="2"/>
              <c:tx>
                <c:rich>
                  <a:bodyPr/>
                  <a:lstStyle/>
                  <a:p>
                    <a:fld id="{CED0579B-2350-4A0F-8505-726AF93F19B9}" type="VALUE">
                      <a:rPr lang="en-US">
                        <a:solidFill>
                          <a:schemeClr val="bg1"/>
                        </a:solidFill>
                      </a:rPr>
                      <a:pPr/>
                      <a:t>[WARTOŚĆ]</a:t>
                    </a:fld>
                    <a:endParaRPr lang="pl-PL"/>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834-4AAF-8F71-751C9F9202E8}"/>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0.63319200134776155</c:v>
                </c:pt>
                <c:pt idx="1">
                  <c:v>0.62845833071743062</c:v>
                </c:pt>
                <c:pt idx="2">
                  <c:v>0.45843899654653425</c:v>
                </c:pt>
              </c:numCache>
            </c:numRef>
          </c:val>
          <c:extLst xmlns:c16r2="http://schemas.microsoft.com/office/drawing/2015/06/chart">
            <c:ext xmlns:c16="http://schemas.microsoft.com/office/drawing/2014/chart" uri="{C3380CC4-5D6E-409C-BE32-E72D297353CC}">
              <c16:uniqueId val="{00000001-2822-494D-8C17-55B060B225D8}"/>
            </c:ext>
          </c:extLst>
        </c:ser>
        <c:ser>
          <c:idx val="1"/>
          <c:order val="1"/>
          <c:tx>
            <c:strRef>
              <c:f>Arkusz1!$C$1</c:f>
              <c:strCache>
                <c:ptCount val="1"/>
                <c:pt idx="0">
                  <c:v>Nie zgadzam się</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7.2589293518487849E-2</c:v>
                </c:pt>
                <c:pt idx="1">
                  <c:v>0.23881200892375307</c:v>
                </c:pt>
                <c:pt idx="2">
                  <c:v>0.53233627991716315</c:v>
                </c:pt>
              </c:numCache>
            </c:numRef>
          </c:val>
          <c:extLst xmlns:c16r2="http://schemas.microsoft.com/office/drawing/2015/06/chart">
            <c:ext xmlns:c16="http://schemas.microsoft.com/office/drawing/2014/chart" uri="{C3380CC4-5D6E-409C-BE32-E72D297353CC}">
              <c16:uniqueId val="{00000002-2822-494D-8C17-55B060B225D8}"/>
            </c:ext>
          </c:extLst>
        </c:ser>
        <c:ser>
          <c:idx val="2"/>
          <c:order val="2"/>
          <c:tx>
            <c:strRef>
              <c:f>Arkusz1!$D$1</c:f>
              <c:strCache>
                <c:ptCount val="1"/>
                <c:pt idx="0">
                  <c:v>Nie wiem/Trudno powiedzieć</c:v>
                </c:pt>
              </c:strCache>
            </c:strRef>
          </c:tx>
          <c:spPr>
            <a:solidFill>
              <a:schemeClr val="bg1">
                <a:lumMod val="6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0.2942187051337507</c:v>
                </c:pt>
                <c:pt idx="1">
                  <c:v>0.13272966035881603</c:v>
                </c:pt>
                <c:pt idx="2">
                  <c:v>9.2247235363025568E-3</c:v>
                </c:pt>
              </c:numCache>
            </c:numRef>
          </c:val>
          <c:extLst xmlns:c16r2="http://schemas.microsoft.com/office/drawing/2015/06/chart">
            <c:ext xmlns:c16="http://schemas.microsoft.com/office/drawing/2014/chart" uri="{C3380CC4-5D6E-409C-BE32-E72D297353CC}">
              <c16:uniqueId val="{00000000-FF00-4C1E-896D-30415CB606F6}"/>
            </c:ext>
          </c:extLst>
        </c:ser>
        <c:dLbls>
          <c:showLegendKey val="0"/>
          <c:showVal val="0"/>
          <c:showCatName val="0"/>
          <c:showSerName val="0"/>
          <c:showPercent val="0"/>
          <c:showBubbleSize val="0"/>
        </c:dLbls>
        <c:gapWidth val="51"/>
        <c:overlap val="100"/>
        <c:axId val="465999488"/>
        <c:axId val="465999880"/>
      </c:barChart>
      <c:catAx>
        <c:axId val="46599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465999880"/>
        <c:crosses val="autoZero"/>
        <c:auto val="1"/>
        <c:lblAlgn val="ctr"/>
        <c:lblOffset val="100"/>
        <c:noMultiLvlLbl val="0"/>
      </c:catAx>
      <c:valAx>
        <c:axId val="465999880"/>
        <c:scaling>
          <c:orientation val="minMax"/>
        </c:scaling>
        <c:delete val="1"/>
        <c:axPos val="l"/>
        <c:numFmt formatCode="0%" sourceLinked="1"/>
        <c:majorTickMark val="none"/>
        <c:minorTickMark val="none"/>
        <c:tickLblPos val="nextTo"/>
        <c:crossAx val="465999488"/>
        <c:crosses val="autoZero"/>
        <c:crossBetween val="between"/>
      </c:valAx>
      <c:spPr>
        <a:noFill/>
        <a:ln>
          <a:noFill/>
        </a:ln>
        <a:effectLst/>
      </c:spPr>
    </c:plotArea>
    <c:legend>
      <c:legendPos val="b"/>
      <c:layout>
        <c:manualLayout>
          <c:xMode val="edge"/>
          <c:yMode val="edge"/>
          <c:x val="0"/>
          <c:y val="1.8292493543008465E-2"/>
          <c:w val="0.96445267815353852"/>
          <c:h val="0.108753310229836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Poprawi się</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0.31432535158181252</c:v>
                </c:pt>
                <c:pt idx="1">
                  <c:v>0.24609851240174738</c:v>
                </c:pt>
                <c:pt idx="2">
                  <c:v>8.3237267873203291E-2</c:v>
                </c:pt>
              </c:numCache>
            </c:numRef>
          </c:val>
          <c:extLst xmlns:c16r2="http://schemas.microsoft.com/office/drawing/2015/06/chart">
            <c:ext xmlns:c16="http://schemas.microsoft.com/office/drawing/2014/chart" uri="{C3380CC4-5D6E-409C-BE32-E72D297353CC}">
              <c16:uniqueId val="{00000000-9D15-4816-868D-0B6B1223A726}"/>
            </c:ext>
          </c:extLst>
        </c:ser>
        <c:ser>
          <c:idx val="1"/>
          <c:order val="1"/>
          <c:tx>
            <c:strRef>
              <c:f>Arkusz1!$C$1</c:f>
              <c:strCache>
                <c:ptCount val="1"/>
                <c:pt idx="0">
                  <c:v>Pozostanie bez zmian/ Nie wiem</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0.49822145212471886</c:v>
                </c:pt>
                <c:pt idx="1">
                  <c:v>0.54403144822679406</c:v>
                </c:pt>
                <c:pt idx="2">
                  <c:v>0.23592797150791886</c:v>
                </c:pt>
              </c:numCache>
            </c:numRef>
          </c:val>
          <c:extLst xmlns:c16r2="http://schemas.microsoft.com/office/drawing/2015/06/chart">
            <c:ext xmlns:c16="http://schemas.microsoft.com/office/drawing/2014/chart" uri="{C3380CC4-5D6E-409C-BE32-E72D297353CC}">
              <c16:uniqueId val="{00000001-9D15-4816-868D-0B6B1223A726}"/>
            </c:ext>
          </c:extLst>
        </c:ser>
        <c:ser>
          <c:idx val="2"/>
          <c:order val="2"/>
          <c:tx>
            <c:strRef>
              <c:f>Arkusz1!$D$1</c:f>
              <c:strCache>
                <c:ptCount val="1"/>
                <c:pt idx="0">
                  <c:v>Pogorszy się</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Arkusz1!$D$2:$D$4</c:f>
              <c:numCache>
                <c:formatCode>###0%</c:formatCode>
                <c:ptCount val="3"/>
                <c:pt idx="0">
                  <c:v>0.18745319629346896</c:v>
                </c:pt>
                <c:pt idx="1">
                  <c:v>0.20987003937145871</c:v>
                </c:pt>
                <c:pt idx="2">
                  <c:v>0.68083476061887793</c:v>
                </c:pt>
              </c:numCache>
            </c:numRef>
          </c:val>
          <c:extLst xmlns:c16r2="http://schemas.microsoft.com/office/drawing/2015/06/chart">
            <c:ext xmlns:c16="http://schemas.microsoft.com/office/drawing/2014/chart" uri="{C3380CC4-5D6E-409C-BE32-E72D297353CC}">
              <c16:uniqueId val="{00000002-9D15-4816-868D-0B6B1223A726}"/>
            </c:ext>
          </c:extLst>
        </c:ser>
        <c:dLbls>
          <c:showLegendKey val="0"/>
          <c:showVal val="0"/>
          <c:showCatName val="0"/>
          <c:showSerName val="0"/>
          <c:showPercent val="0"/>
          <c:showBubbleSize val="0"/>
        </c:dLbls>
        <c:gapWidth val="51"/>
        <c:overlap val="100"/>
        <c:axId val="402217552"/>
        <c:axId val="402213240"/>
      </c:barChart>
      <c:catAx>
        <c:axId val="40221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402213240"/>
        <c:crosses val="autoZero"/>
        <c:auto val="1"/>
        <c:lblAlgn val="ctr"/>
        <c:lblOffset val="100"/>
        <c:noMultiLvlLbl val="0"/>
      </c:catAx>
      <c:valAx>
        <c:axId val="402213240"/>
        <c:scaling>
          <c:orientation val="minMax"/>
        </c:scaling>
        <c:delete val="1"/>
        <c:axPos val="l"/>
        <c:numFmt formatCode="0%" sourceLinked="1"/>
        <c:majorTickMark val="none"/>
        <c:minorTickMark val="none"/>
        <c:tickLblPos val="nextTo"/>
        <c:crossAx val="402217552"/>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Zgadzam się</c:v>
                </c:pt>
              </c:strCache>
            </c:strRef>
          </c:tx>
          <c:spPr>
            <a:solidFill>
              <a:srgbClr val="1E5364"/>
            </a:solidFill>
            <a:ln>
              <a:solidFill>
                <a:schemeClr val="bg1"/>
              </a:solidFill>
            </a:ln>
            <a:effectLst/>
          </c:spPr>
          <c:invertIfNegative val="0"/>
          <c:dLbls>
            <c:dLbl>
              <c:idx val="2"/>
              <c:tx>
                <c:rich>
                  <a:bodyPr/>
                  <a:lstStyle/>
                  <a:p>
                    <a:fld id="{CED0579B-2350-4A0F-8505-726AF93F19B9}" type="VALUE">
                      <a:rPr lang="en-US">
                        <a:solidFill>
                          <a:schemeClr val="bg1"/>
                        </a:solidFill>
                      </a:rPr>
                      <a:pPr/>
                      <a:t>[WARTOŚĆ]</a:t>
                    </a:fld>
                    <a:endParaRPr lang="pl-PL"/>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77F-4111-9B1C-68C9F6EB547E}"/>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0.6564809658365518</c:v>
                </c:pt>
                <c:pt idx="1">
                  <c:v>0.5432540859214906</c:v>
                </c:pt>
                <c:pt idx="2">
                  <c:v>0.50635345880848015</c:v>
                </c:pt>
              </c:numCache>
            </c:numRef>
          </c:val>
          <c:extLst xmlns:c16r2="http://schemas.microsoft.com/office/drawing/2015/06/chart">
            <c:ext xmlns:c16="http://schemas.microsoft.com/office/drawing/2014/chart" uri="{C3380CC4-5D6E-409C-BE32-E72D297353CC}">
              <c16:uniqueId val="{00000001-D77F-4111-9B1C-68C9F6EB547E}"/>
            </c:ext>
          </c:extLst>
        </c:ser>
        <c:ser>
          <c:idx val="1"/>
          <c:order val="1"/>
          <c:tx>
            <c:strRef>
              <c:f>Arkusz1!$C$1</c:f>
              <c:strCache>
                <c:ptCount val="1"/>
                <c:pt idx="0">
                  <c:v>Nie zgadzam się</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0.19419502640129804</c:v>
                </c:pt>
                <c:pt idx="1">
                  <c:v>0.35842411277676978</c:v>
                </c:pt>
                <c:pt idx="2">
                  <c:v>0.41130619656767686</c:v>
                </c:pt>
              </c:numCache>
            </c:numRef>
          </c:val>
          <c:extLst xmlns:c16r2="http://schemas.microsoft.com/office/drawing/2015/06/chart">
            <c:ext xmlns:c16="http://schemas.microsoft.com/office/drawing/2014/chart" uri="{C3380CC4-5D6E-409C-BE32-E72D297353CC}">
              <c16:uniqueId val="{00000002-D77F-4111-9B1C-68C9F6EB547E}"/>
            </c:ext>
          </c:extLst>
        </c:ser>
        <c:ser>
          <c:idx val="2"/>
          <c:order val="2"/>
          <c:tx>
            <c:strRef>
              <c:f>Arkusz1!$D$1</c:f>
              <c:strCache>
                <c:ptCount val="1"/>
                <c:pt idx="0">
                  <c:v>Nie wiem/Trudno powiedzieć</c:v>
                </c:pt>
              </c:strCache>
            </c:strRef>
          </c:tx>
          <c:spPr>
            <a:solidFill>
              <a:schemeClr val="bg1">
                <a:lumMod val="6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Arkusz1!$D$2:$D$4</c:f>
              <c:numCache>
                <c:formatCode>###0%</c:formatCode>
                <c:ptCount val="3"/>
                <c:pt idx="0">
                  <c:v>0.14932400776215038</c:v>
                </c:pt>
                <c:pt idx="1">
                  <c:v>9.8321801301739592E-2</c:v>
                </c:pt>
                <c:pt idx="2">
                  <c:v>8.2340344623843084E-2</c:v>
                </c:pt>
              </c:numCache>
            </c:numRef>
          </c:val>
          <c:extLst xmlns:c16r2="http://schemas.microsoft.com/office/drawing/2015/06/chart">
            <c:ext xmlns:c16="http://schemas.microsoft.com/office/drawing/2014/chart" uri="{C3380CC4-5D6E-409C-BE32-E72D297353CC}">
              <c16:uniqueId val="{00000003-D77F-4111-9B1C-68C9F6EB547E}"/>
            </c:ext>
          </c:extLst>
        </c:ser>
        <c:dLbls>
          <c:showLegendKey val="0"/>
          <c:showVal val="0"/>
          <c:showCatName val="0"/>
          <c:showSerName val="0"/>
          <c:showPercent val="0"/>
          <c:showBubbleSize val="0"/>
        </c:dLbls>
        <c:gapWidth val="51"/>
        <c:overlap val="100"/>
        <c:axId val="465995960"/>
        <c:axId val="466000664"/>
      </c:barChart>
      <c:catAx>
        <c:axId val="465995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466000664"/>
        <c:crosses val="autoZero"/>
        <c:auto val="1"/>
        <c:lblAlgn val="ctr"/>
        <c:lblOffset val="100"/>
        <c:noMultiLvlLbl val="0"/>
      </c:catAx>
      <c:valAx>
        <c:axId val="466000664"/>
        <c:scaling>
          <c:orientation val="minMax"/>
        </c:scaling>
        <c:delete val="1"/>
        <c:axPos val="l"/>
        <c:numFmt formatCode="0%" sourceLinked="1"/>
        <c:majorTickMark val="none"/>
        <c:minorTickMark val="none"/>
        <c:tickLblPos val="nextTo"/>
        <c:crossAx val="465995960"/>
        <c:crosses val="autoZero"/>
        <c:crossBetween val="between"/>
      </c:valAx>
      <c:spPr>
        <a:noFill/>
        <a:ln>
          <a:noFill/>
        </a:ln>
        <a:effectLst/>
      </c:spPr>
    </c:plotArea>
    <c:legend>
      <c:legendPos val="b"/>
      <c:layout>
        <c:manualLayout>
          <c:xMode val="edge"/>
          <c:yMode val="edge"/>
          <c:x val="0"/>
          <c:y val="1.8292493543008465E-2"/>
          <c:w val="0.96445267815353852"/>
          <c:h val="0.108753310229836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410168503386794"/>
          <c:y val="7.2264671832609387E-2"/>
          <c:w val="0.32758118608541625"/>
          <c:h val="0.8705091330373953"/>
        </c:manualLayout>
      </c:layout>
      <c:barChart>
        <c:barDir val="bar"/>
        <c:grouping val="clustered"/>
        <c:varyColors val="0"/>
        <c:ser>
          <c:idx val="0"/>
          <c:order val="0"/>
          <c:tx>
            <c:strRef>
              <c:f>Arkusz1!$B$1</c:f>
              <c:strCache>
                <c:ptCount val="1"/>
                <c:pt idx="0">
                  <c:v>Kolumna1</c:v>
                </c:pt>
              </c:strCache>
            </c:strRef>
          </c:tx>
          <c:spPr>
            <a:solidFill>
              <a:srgbClr val="105C73"/>
            </a:solidFill>
            <a:ln>
              <a:solidFill>
                <a:sysClr val="window" lastClr="FFFFFF"/>
              </a:solidFill>
            </a:ln>
            <a:effectLst/>
          </c:spPr>
          <c:invertIfNegative val="0"/>
          <c:dPt>
            <c:idx val="0"/>
            <c:invertIfNegative val="0"/>
            <c:bubble3D val="0"/>
            <c:spPr>
              <a:solidFill>
                <a:srgbClr val="105C73"/>
              </a:solidFill>
              <a:ln>
                <a:solidFill>
                  <a:sysClr val="window" lastClr="FFFFFF"/>
                </a:solidFill>
              </a:ln>
              <a:effectLst/>
            </c:spPr>
            <c:extLst xmlns:c16r2="http://schemas.microsoft.com/office/drawing/2015/06/chart">
              <c:ext xmlns:c16="http://schemas.microsoft.com/office/drawing/2014/chart" uri="{C3380CC4-5D6E-409C-BE32-E72D297353CC}">
                <c16:uniqueId val="{00000000-0DD8-41DA-8A62-A6543B5F4E3F}"/>
              </c:ext>
            </c:extLst>
          </c:dPt>
          <c:dPt>
            <c:idx val="5"/>
            <c:invertIfNegative val="0"/>
            <c:bubble3D val="0"/>
            <c:spPr>
              <a:solidFill>
                <a:srgbClr val="105C73"/>
              </a:solidFill>
              <a:ln>
                <a:solidFill>
                  <a:sysClr val="window" lastClr="FFFFFF"/>
                </a:solidFill>
              </a:ln>
              <a:effectLst/>
            </c:spPr>
            <c:extLst xmlns:c16r2="http://schemas.microsoft.com/office/drawing/2015/06/chart">
              <c:ext xmlns:c16="http://schemas.microsoft.com/office/drawing/2014/chart" uri="{C3380CC4-5D6E-409C-BE32-E72D297353CC}">
                <c16:uniqueId val="{00000000-119E-4709-96D4-C1AFE2F97770}"/>
              </c:ext>
            </c:extLst>
          </c:dPt>
          <c:dPt>
            <c:idx val="6"/>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6-636F-4341-87AE-3D01EEB99C74}"/>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logger Sans" panose="02000506030000020004"/>
                    <a:ea typeface="+mn-ea"/>
                    <a:cs typeface="+mn-cs"/>
                  </a:defRPr>
                </a:pPr>
                <a:endParaRPr lang="pl-P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Bydgoski Budżet Obywatelski</c:v>
                </c:pt>
                <c:pt idx="1">
                  <c:v>Konsultacje społeczne</c:v>
                </c:pt>
                <c:pt idx="2">
                  <c:v>Bydgoska Rodzina 3 Plus</c:v>
                </c:pt>
                <c:pt idx="3">
                  <c:v>Program utwardzania dróg gruntowych</c:v>
                </c:pt>
                <c:pt idx="4">
                  <c:v>Program wsparcia leczenia niepłodności metodą zapłodnienia pozaustrojowego – in vitro</c:v>
                </c:pt>
                <c:pt idx="5">
                  <c:v>Inicjatywy Lokalne 75/25</c:v>
                </c:pt>
                <c:pt idx="6">
                  <c:v>Nie znam żadnego programu</c:v>
                </c:pt>
              </c:strCache>
            </c:strRef>
          </c:cat>
          <c:val>
            <c:numRef>
              <c:f>Arkusz1!$B$2:$B$8</c:f>
              <c:numCache>
                <c:formatCode>###0%</c:formatCode>
                <c:ptCount val="7"/>
                <c:pt idx="0">
                  <c:v>0.85993547103166124</c:v>
                </c:pt>
                <c:pt idx="1">
                  <c:v>0.68339821142501511</c:v>
                </c:pt>
                <c:pt idx="2">
                  <c:v>0.56134480616433413</c:v>
                </c:pt>
                <c:pt idx="3">
                  <c:v>0.46058724643324878</c:v>
                </c:pt>
                <c:pt idx="4">
                  <c:v>0.42195721441098288</c:v>
                </c:pt>
                <c:pt idx="5">
                  <c:v>0.14402342406726351</c:v>
                </c:pt>
                <c:pt idx="6">
                  <c:v>3.8027075927277464E-2</c:v>
                </c:pt>
              </c:numCache>
            </c:numRef>
          </c:val>
          <c:extLst xmlns:c16r2="http://schemas.microsoft.com/office/drawing/2015/06/chart">
            <c:ext xmlns:c16="http://schemas.microsoft.com/office/drawing/2014/chart" uri="{C3380CC4-5D6E-409C-BE32-E72D297353CC}">
              <c16:uniqueId val="{00000002-DE1C-429D-9972-843D719597E9}"/>
            </c:ext>
          </c:extLst>
        </c:ser>
        <c:dLbls>
          <c:showLegendKey val="0"/>
          <c:showVal val="0"/>
          <c:showCatName val="0"/>
          <c:showSerName val="0"/>
          <c:showPercent val="0"/>
          <c:showBubbleSize val="0"/>
        </c:dLbls>
        <c:gapWidth val="33"/>
        <c:axId val="465992040"/>
        <c:axId val="465996352"/>
      </c:barChart>
      <c:valAx>
        <c:axId val="465996352"/>
        <c:scaling>
          <c:orientation val="minMax"/>
          <c:max val="1"/>
        </c:scaling>
        <c:delete val="1"/>
        <c:axPos val="t"/>
        <c:numFmt formatCode="0%" sourceLinked="0"/>
        <c:majorTickMark val="out"/>
        <c:minorTickMark val="none"/>
        <c:tickLblPos val="nextTo"/>
        <c:crossAx val="465992040"/>
        <c:crosses val="autoZero"/>
        <c:crossBetween val="between"/>
      </c:valAx>
      <c:catAx>
        <c:axId val="465992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Blogger Sans" panose="02000506030000020004"/>
                <a:ea typeface="+mn-ea"/>
                <a:cs typeface="+mn-cs"/>
              </a:defRPr>
            </a:pPr>
            <a:endParaRPr lang="pl-PL"/>
          </a:p>
        </c:txPr>
        <c:crossAx val="46599635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698814907686979E-3"/>
          <c:y val="3.5226779009075997E-2"/>
          <c:w val="0.9908776041666667"/>
          <c:h val="0.77799565357445843"/>
        </c:manualLayout>
      </c:layout>
      <c:barChart>
        <c:barDir val="col"/>
        <c:grouping val="clustered"/>
        <c:varyColors val="0"/>
        <c:ser>
          <c:idx val="0"/>
          <c:order val="0"/>
          <c:tx>
            <c:strRef>
              <c:f>Arkusz1!$B$1</c:f>
              <c:strCache>
                <c:ptCount val="1"/>
                <c:pt idx="0">
                  <c:v>Kolumna1</c:v>
                </c:pt>
              </c:strCache>
            </c:strRef>
          </c:tx>
          <c:spPr>
            <a:solidFill>
              <a:srgbClr val="398675"/>
            </a:solidFill>
            <a:ln>
              <a:solidFill>
                <a:sysClr val="window" lastClr="FFFFFF"/>
              </a:solidFill>
            </a:ln>
            <a:effectLst/>
          </c:spPr>
          <c:invertIfNegative val="0"/>
          <c:dPt>
            <c:idx val="0"/>
            <c:invertIfNegative val="0"/>
            <c:bubble3D val="0"/>
            <c:spPr>
              <a:solidFill>
                <a:srgbClr val="105C73"/>
              </a:solidFill>
              <a:ln>
                <a:solidFill>
                  <a:sysClr val="window" lastClr="FFFFFF"/>
                </a:solidFill>
              </a:ln>
              <a:effectLst/>
            </c:spPr>
            <c:extLst xmlns:c16r2="http://schemas.microsoft.com/office/drawing/2015/06/chart">
              <c:ext xmlns:c16="http://schemas.microsoft.com/office/drawing/2014/chart" uri="{C3380CC4-5D6E-409C-BE32-E72D297353CC}">
                <c16:uniqueId val="{00000001-0C0E-431B-A452-90A9166DDFC0}"/>
              </c:ext>
            </c:extLst>
          </c:dPt>
          <c:dPt>
            <c:idx val="1"/>
            <c:invertIfNegative val="0"/>
            <c:bubble3D val="0"/>
            <c:spPr>
              <a:solidFill>
                <a:srgbClr val="7BA4B2"/>
              </a:solidFill>
              <a:ln>
                <a:solidFill>
                  <a:sysClr val="window" lastClr="FFFFFF"/>
                </a:solidFill>
              </a:ln>
              <a:effectLst/>
            </c:spPr>
            <c:extLst xmlns:c16r2="http://schemas.microsoft.com/office/drawing/2015/06/chart">
              <c:ext xmlns:c16="http://schemas.microsoft.com/office/drawing/2014/chart" uri="{C3380CC4-5D6E-409C-BE32-E72D297353CC}">
                <c16:uniqueId val="{00000003-0C0E-431B-A452-90A9166DDFC0}"/>
              </c:ext>
            </c:extLst>
          </c:dPt>
          <c:dPt>
            <c:idx val="2"/>
            <c:invertIfNegative val="0"/>
            <c:bubble3D val="0"/>
            <c:spPr>
              <a:solidFill>
                <a:srgbClr val="BED7D1"/>
              </a:solidFill>
              <a:ln>
                <a:solidFill>
                  <a:sysClr val="window" lastClr="FFFFFF"/>
                </a:solidFill>
              </a:ln>
              <a:effectLst/>
            </c:spPr>
            <c:extLst xmlns:c16r2="http://schemas.microsoft.com/office/drawing/2015/06/chart">
              <c:ext xmlns:c16="http://schemas.microsoft.com/office/drawing/2014/chart" uri="{C3380CC4-5D6E-409C-BE32-E72D297353CC}">
                <c16:uniqueId val="{00000005-0C0E-431B-A452-90A9166DDFC0}"/>
              </c:ext>
            </c:extLst>
          </c:dPt>
          <c:dPt>
            <c:idx val="3"/>
            <c:invertIfNegative val="0"/>
            <c:bubble3D val="0"/>
            <c:spPr>
              <a:solidFill>
                <a:srgbClr val="E97307"/>
              </a:solidFill>
              <a:ln>
                <a:solidFill>
                  <a:sysClr val="window" lastClr="FFFFFF"/>
                </a:solidFill>
              </a:ln>
              <a:effectLst/>
            </c:spPr>
            <c:extLst xmlns:c16r2="http://schemas.microsoft.com/office/drawing/2015/06/chart">
              <c:ext xmlns:c16="http://schemas.microsoft.com/office/drawing/2014/chart" uri="{C3380CC4-5D6E-409C-BE32-E72D297353CC}">
                <c16:uniqueId val="{00000007-0C0E-431B-A452-90A9166DDFC0}"/>
              </c:ext>
            </c:extLst>
          </c:dPt>
          <c:dPt>
            <c:idx val="4"/>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E-0C0E-431B-A452-90A9166DDFC0}"/>
              </c:ext>
            </c:extLst>
          </c:dPt>
          <c:dPt>
            <c:idx val="7"/>
            <c:invertIfNegative val="0"/>
            <c:bubble3D val="0"/>
            <c:spPr>
              <a:solidFill>
                <a:sysClr val="window" lastClr="FFFFFF">
                  <a:lumMod val="7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9-0C0E-431B-A452-90A9166DDFC0}"/>
              </c:ext>
            </c:extLst>
          </c:dPt>
          <c:dPt>
            <c:idx val="8"/>
            <c:invertIfNegative val="0"/>
            <c:bubble3D val="0"/>
            <c:extLst xmlns:c16r2="http://schemas.microsoft.com/office/drawing/2015/06/chart">
              <c:ext xmlns:c16="http://schemas.microsoft.com/office/drawing/2014/chart" uri="{C3380CC4-5D6E-409C-BE32-E72D297353CC}">
                <c16:uniqueId val="{0000000A-0C0E-431B-A452-90A9166DDFC0}"/>
              </c:ext>
            </c:extLst>
          </c:dPt>
          <c:dPt>
            <c:idx val="9"/>
            <c:invertIfNegative val="0"/>
            <c:bubble3D val="0"/>
            <c:extLst xmlns:c16r2="http://schemas.microsoft.com/office/drawing/2015/06/chart">
              <c:ext xmlns:c16="http://schemas.microsoft.com/office/drawing/2014/chart" uri="{C3380CC4-5D6E-409C-BE32-E72D297353CC}">
                <c16:uniqueId val="{0000000B-0C0E-431B-A452-90A9166DDFC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logger Sans" panose="02000506030000020004"/>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Zdecydowanie tak</c:v>
                </c:pt>
                <c:pt idx="1">
                  <c:v>Raczej tak</c:v>
                </c:pt>
                <c:pt idx="2">
                  <c:v>Ani tak, ani nie </c:v>
                </c:pt>
                <c:pt idx="3">
                  <c:v>Raczej nie</c:v>
                </c:pt>
                <c:pt idx="4">
                  <c:v>Zdecydowanie nie</c:v>
                </c:pt>
              </c:strCache>
            </c:strRef>
          </c:cat>
          <c:val>
            <c:numRef>
              <c:f>Arkusz1!$B$2:$B$6</c:f>
              <c:numCache>
                <c:formatCode>###0%</c:formatCode>
                <c:ptCount val="5"/>
                <c:pt idx="0">
                  <c:v>0.53123351286090637</c:v>
                </c:pt>
                <c:pt idx="1">
                  <c:v>0.27304629492681209</c:v>
                </c:pt>
                <c:pt idx="2">
                  <c:v>0.12735521337258018</c:v>
                </c:pt>
                <c:pt idx="3">
                  <c:v>2.6497248622496541E-2</c:v>
                </c:pt>
                <c:pt idx="4">
                  <c:v>4.1867730217204496E-2</c:v>
                </c:pt>
              </c:numCache>
            </c:numRef>
          </c:val>
          <c:extLst xmlns:c16r2="http://schemas.microsoft.com/office/drawing/2015/06/chart">
            <c:ext xmlns:c16="http://schemas.microsoft.com/office/drawing/2014/chart" uri="{C3380CC4-5D6E-409C-BE32-E72D297353CC}">
              <c16:uniqueId val="{0000000C-0C0E-431B-A452-90A9166DDFC0}"/>
            </c:ext>
          </c:extLst>
        </c:ser>
        <c:dLbls>
          <c:showLegendKey val="0"/>
          <c:showVal val="0"/>
          <c:showCatName val="0"/>
          <c:showSerName val="0"/>
          <c:showPercent val="0"/>
          <c:showBubbleSize val="0"/>
        </c:dLbls>
        <c:gapWidth val="33"/>
        <c:axId val="465993608"/>
        <c:axId val="465992824"/>
      </c:barChart>
      <c:valAx>
        <c:axId val="465992824"/>
        <c:scaling>
          <c:orientation val="minMax"/>
          <c:max val="1"/>
        </c:scaling>
        <c:delete val="1"/>
        <c:axPos val="l"/>
        <c:numFmt formatCode="0%" sourceLinked="0"/>
        <c:majorTickMark val="out"/>
        <c:minorTickMark val="none"/>
        <c:tickLblPos val="nextTo"/>
        <c:crossAx val="465993608"/>
        <c:crosses val="autoZero"/>
        <c:crossBetween val="between"/>
      </c:valAx>
      <c:catAx>
        <c:axId val="4659936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logger Sans" panose="02000506030000020004"/>
                <a:ea typeface="+mn-ea"/>
                <a:cs typeface="+mn-cs"/>
              </a:defRPr>
            </a:pPr>
            <a:endParaRPr lang="pl-PL"/>
          </a:p>
        </c:txPr>
        <c:crossAx val="4659928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0.78982419995708086</c:v>
                </c:pt>
                <c:pt idx="1">
                  <c:v>0.85762407977239719</c:v>
                </c:pt>
                <c:pt idx="2">
                  <c:v>0.74662541517866554</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0.15295649342783979</c:v>
                </c:pt>
                <c:pt idx="1">
                  <c:v>0.11031715030382472</c:v>
                </c:pt>
                <c:pt idx="2">
                  <c:v>0.12909561889089163</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5.7219306615079499E-2</c:v>
                </c:pt>
                <c:pt idx="1">
                  <c:v>3.2058769923778062E-2</c:v>
                </c:pt>
                <c:pt idx="2">
                  <c:v>0.12427896593044246</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33"/>
        <c:overlap val="100"/>
        <c:axId val="465998704"/>
        <c:axId val="465995568"/>
      </c:barChart>
      <c:valAx>
        <c:axId val="465995568"/>
        <c:scaling>
          <c:orientation val="minMax"/>
          <c:max val="1"/>
          <c:min val="0"/>
        </c:scaling>
        <c:delete val="1"/>
        <c:axPos val="l"/>
        <c:numFmt formatCode="0%" sourceLinked="0"/>
        <c:majorTickMark val="out"/>
        <c:minorTickMark val="none"/>
        <c:tickLblPos val="nextTo"/>
        <c:crossAx val="465998704"/>
        <c:crosses val="autoZero"/>
        <c:crossBetween val="between"/>
      </c:valAx>
      <c:catAx>
        <c:axId val="465998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95000"/>
                    <a:lumOff val="5000"/>
                  </a:schemeClr>
                </a:solidFill>
              </a:defRPr>
            </a:pPr>
            <a:endParaRPr lang="pl-PL"/>
          </a:p>
        </c:txPr>
        <c:crossAx val="46599556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83147980307"/>
          <c:y val="0.22577478676684595"/>
          <c:w val="0.79752002089983232"/>
          <c:h val="0.62512123994907731"/>
        </c:manualLayout>
      </c:layout>
      <c:barChart>
        <c:barDir val="col"/>
        <c:grouping val="percentStacked"/>
        <c:varyColors val="0"/>
        <c:ser>
          <c:idx val="0"/>
          <c:order val="0"/>
          <c:tx>
            <c:strRef>
              <c:f>Arkusz1!$A$2</c:f>
              <c:strCache>
                <c:ptCount val="1"/>
                <c:pt idx="0">
                  <c:v>Tak</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0.84153742862377678</c:v>
                </c:pt>
                <c:pt idx="1">
                  <c:v>0.76071249172983324</c:v>
                </c:pt>
              </c:numCache>
            </c:numRef>
          </c:val>
          <c:extLst xmlns:c16r2="http://schemas.microsoft.com/office/drawing/2015/06/chart">
            <c:ext xmlns:c16="http://schemas.microsoft.com/office/drawing/2014/chart" uri="{C3380CC4-5D6E-409C-BE32-E72D297353CC}">
              <c16:uniqueId val="{00000000-A21F-450C-BD5D-61EE7BFBA8EB}"/>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5-A21F-450C-BD5D-61EE7BFBA8EB}"/>
              </c:ext>
            </c:extLst>
          </c:dPt>
          <c:dPt>
            <c:idx val="1"/>
            <c:invertIfNegative val="0"/>
            <c:bubble3D val="0"/>
            <c:extLst xmlns:c16r2="http://schemas.microsoft.com/office/drawing/2015/06/chart">
              <c:ext xmlns:c16="http://schemas.microsoft.com/office/drawing/2014/chart" uri="{C3380CC4-5D6E-409C-BE32-E72D297353CC}">
                <c16:uniqueId val="{00000004-A21F-450C-BD5D-61EE7BFBA8EB}"/>
              </c:ext>
            </c:extLst>
          </c:dPt>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0.11034128497016575</c:v>
                </c:pt>
                <c:pt idx="1">
                  <c:v>0.14725050403957973</c:v>
                </c:pt>
              </c:numCache>
            </c:numRef>
          </c:val>
          <c:extLst xmlns:c16r2="http://schemas.microsoft.com/office/drawing/2015/06/chart">
            <c:ext xmlns:c16="http://schemas.microsoft.com/office/drawing/2014/chart" uri="{C3380CC4-5D6E-409C-BE32-E72D297353CC}">
              <c16:uniqueId val="{00000001-A21F-450C-BD5D-61EE7BFBA8EB}"/>
            </c:ext>
          </c:extLst>
        </c:ser>
        <c:ser>
          <c:idx val="2"/>
          <c:order val="2"/>
          <c:tx>
            <c:strRef>
              <c:f>Arkusz1!$A$4</c:f>
              <c:strCache>
                <c:ptCount val="1"/>
                <c:pt idx="0">
                  <c:v>Nie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4.8121286406057312E-2</c:v>
                </c:pt>
                <c:pt idx="1">
                  <c:v>9.2037004230587569E-2</c:v>
                </c:pt>
              </c:numCache>
            </c:numRef>
          </c:val>
          <c:extLst xmlns:c16r2="http://schemas.microsoft.com/office/drawing/2015/06/chart">
            <c:ext xmlns:c16="http://schemas.microsoft.com/office/drawing/2014/chart" uri="{C3380CC4-5D6E-409C-BE32-E72D297353CC}">
              <c16:uniqueId val="{00000002-A21F-450C-BD5D-61EE7BFBA8EB}"/>
            </c:ext>
          </c:extLst>
        </c:ser>
        <c:dLbls>
          <c:showLegendKey val="0"/>
          <c:showVal val="1"/>
          <c:showCatName val="0"/>
          <c:showSerName val="0"/>
          <c:showPercent val="0"/>
          <c:showBubbleSize val="0"/>
        </c:dLbls>
        <c:gapWidth val="79"/>
        <c:overlap val="100"/>
        <c:axId val="471380128"/>
        <c:axId val="471372288"/>
      </c:barChart>
      <c:valAx>
        <c:axId val="471372288"/>
        <c:scaling>
          <c:orientation val="minMax"/>
          <c:max val="1"/>
          <c:min val="0"/>
        </c:scaling>
        <c:delete val="1"/>
        <c:axPos val="l"/>
        <c:numFmt formatCode="0%" sourceLinked="0"/>
        <c:majorTickMark val="out"/>
        <c:minorTickMark val="none"/>
        <c:tickLblPos val="nextTo"/>
        <c:crossAx val="471380128"/>
        <c:crosses val="autoZero"/>
        <c:crossBetween val="between"/>
      </c:valAx>
      <c:catAx>
        <c:axId val="471380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471372288"/>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185969316000454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Tak</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0.84661737935347181</c:v>
                </c:pt>
                <c:pt idx="1">
                  <c:v>0.69531934483022984</c:v>
                </c:pt>
                <c:pt idx="2">
                  <c:v>0.702743426594725</c:v>
                </c:pt>
                <c:pt idx="3">
                  <c:v>1</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General</c:formatCode>
                <c:ptCount val="4"/>
                <c:pt idx="0" formatCode="###0%">
                  <c:v>0.13097294307379961</c:v>
                </c:pt>
                <c:pt idx="2" formatCode="###0%">
                  <c:v>0.18657152404920258</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Nie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2.2409677572728472E-2</c:v>
                </c:pt>
                <c:pt idx="1">
                  <c:v>0.30468065516977033</c:v>
                </c:pt>
                <c:pt idx="2">
                  <c:v>0.11068504935607218</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471379344"/>
        <c:axId val="471382088"/>
      </c:barChart>
      <c:valAx>
        <c:axId val="471382088"/>
        <c:scaling>
          <c:orientation val="minMax"/>
          <c:max val="1"/>
          <c:min val="0"/>
        </c:scaling>
        <c:delete val="1"/>
        <c:axPos val="l"/>
        <c:numFmt formatCode="0%" sourceLinked="0"/>
        <c:majorTickMark val="out"/>
        <c:minorTickMark val="none"/>
        <c:tickLblPos val="nextTo"/>
        <c:crossAx val="471379344"/>
        <c:crosses val="autoZero"/>
        <c:crossBetween val="between"/>
      </c:valAx>
      <c:catAx>
        <c:axId val="471379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71382088"/>
        <c:crosses val="autoZero"/>
        <c:auto val="1"/>
        <c:lblAlgn val="ctr"/>
        <c:lblOffset val="100"/>
        <c:noMultiLvlLbl val="0"/>
      </c:catAx>
      <c:spPr>
        <a:noFill/>
        <a:ln>
          <a:noFill/>
        </a:ln>
        <a:effectLst/>
      </c:spPr>
    </c:plotArea>
    <c:legend>
      <c:legendPos val="t"/>
      <c:layout>
        <c:manualLayout>
          <c:xMode val="edge"/>
          <c:yMode val="edge"/>
          <c:x val="0.18079074723912045"/>
          <c:y val="3.0718077386980049E-2"/>
          <c:w val="0.74492543466663308"/>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Tak</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0.90231483512541844</c:v>
                </c:pt>
                <c:pt idx="1">
                  <c:v>0.77811494415456428</c:v>
                </c:pt>
                <c:pt idx="2">
                  <c:v>0.81797043344230891</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9.7685164874581482E-2</c:v>
                </c:pt>
                <c:pt idx="1">
                  <c:v>0.12891451434850532</c:v>
                </c:pt>
                <c:pt idx="2">
                  <c:v>0.15967846536907332</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Nie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1">
                  <c:v>9.2970541496930542E-2</c:v>
                </c:pt>
                <c:pt idx="2">
                  <c:v>2.235110118861787E-2</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471374248"/>
        <c:axId val="471373072"/>
      </c:barChart>
      <c:valAx>
        <c:axId val="471373072"/>
        <c:scaling>
          <c:orientation val="minMax"/>
          <c:max val="1"/>
          <c:min val="0"/>
        </c:scaling>
        <c:delete val="1"/>
        <c:axPos val="l"/>
        <c:numFmt formatCode="0%" sourceLinked="0"/>
        <c:majorTickMark val="out"/>
        <c:minorTickMark val="none"/>
        <c:tickLblPos val="nextTo"/>
        <c:crossAx val="471374248"/>
        <c:crosses val="autoZero"/>
        <c:crossBetween val="between"/>
      </c:valAx>
      <c:catAx>
        <c:axId val="4713742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471373072"/>
        <c:crosses val="autoZero"/>
        <c:auto val="1"/>
        <c:lblAlgn val="ctr"/>
        <c:lblOffset val="100"/>
        <c:noMultiLvlLbl val="0"/>
      </c:catAx>
      <c:spPr>
        <a:noFill/>
        <a:ln>
          <a:noFill/>
        </a:ln>
        <a:effectLst/>
      </c:spPr>
    </c:plotArea>
    <c:legend>
      <c:legendPos val="t"/>
      <c:layout>
        <c:manualLayout>
          <c:xMode val="edge"/>
          <c:yMode val="edge"/>
          <c:x val="0.21224803001253958"/>
          <c:y val="4.0957436515973403E-2"/>
          <c:w val="0.68927251459848227"/>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1</c:v>
                </c:pt>
                <c:pt idx="1">
                  <c:v>0.99113889188244286</c:v>
                </c:pt>
                <c:pt idx="2">
                  <c:v>0.69609827171690919</c:v>
                </c:pt>
                <c:pt idx="3">
                  <c:v>0.79362145155329822</c:v>
                </c:pt>
                <c:pt idx="4">
                  <c:v>0.84407814382582913</c:v>
                </c:pt>
                <c:pt idx="5">
                  <c:v>0.55029872736645813</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1">
                  <c:v>8.8611081175569272E-3</c:v>
                </c:pt>
                <c:pt idx="2">
                  <c:v>0.18457067734015833</c:v>
                </c:pt>
                <c:pt idx="3">
                  <c:v>0.17271297634843086</c:v>
                </c:pt>
                <c:pt idx="4">
                  <c:v>0.12676774475275054</c:v>
                </c:pt>
                <c:pt idx="5">
                  <c:v>0.24758050569642637</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strCache>
            </c:strRef>
          </c:tx>
          <c:spPr>
            <a:solidFill>
              <a:srgbClr val="C55A11"/>
            </a:solidFill>
            <a:ln>
              <a:solidFill>
                <a:sysClr val="window" lastClr="FFFFFF"/>
              </a:solidFill>
            </a:ln>
          </c:spPr>
          <c:invertIfNegative val="0"/>
          <c:dLbls>
            <c:dLbl>
              <c:idx val="0"/>
              <c:delete val="1"/>
              <c:extLst xmlns:c16r2="http://schemas.microsoft.com/office/drawing/2015/06/chart">
                <c:ext xmlns:c16="http://schemas.microsoft.com/office/drawing/2014/chart" uri="{C3380CC4-5D6E-409C-BE32-E72D297353CC}">
                  <c16:uniqueId val="{00000001-C983-4800-BC90-CEF58BCA5282}"/>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General</c:formatCode>
                <c:ptCount val="6"/>
                <c:pt idx="2" formatCode="###0%">
                  <c:v>0.11933105094293243</c:v>
                </c:pt>
                <c:pt idx="3" formatCode="###0%">
                  <c:v>3.3665572098270889E-2</c:v>
                </c:pt>
                <c:pt idx="4" formatCode="###0%">
                  <c:v>2.9154111421420058E-2</c:v>
                </c:pt>
                <c:pt idx="5" formatCode="###0%">
                  <c:v>0.20212076693711517</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471378952"/>
        <c:axId val="471376992"/>
      </c:barChart>
      <c:valAx>
        <c:axId val="471376992"/>
        <c:scaling>
          <c:orientation val="minMax"/>
          <c:max val="1"/>
          <c:min val="0"/>
        </c:scaling>
        <c:delete val="1"/>
        <c:axPos val="l"/>
        <c:numFmt formatCode="0%" sourceLinked="0"/>
        <c:majorTickMark val="out"/>
        <c:minorTickMark val="none"/>
        <c:tickLblPos val="nextTo"/>
        <c:crossAx val="471378952"/>
        <c:crosses val="autoZero"/>
        <c:crossBetween val="between"/>
      </c:valAx>
      <c:catAx>
        <c:axId val="4713789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lumMod val="95000"/>
                    <a:lumOff val="5000"/>
                  </a:schemeClr>
                </a:solidFill>
              </a:defRPr>
            </a:pPr>
            <a:endParaRPr lang="pl-PL"/>
          </a:p>
        </c:txPr>
        <c:crossAx val="47137699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Tak</c:v>
                </c:pt>
              </c:strCache>
            </c:strRef>
          </c:tx>
          <c:spPr>
            <a:solidFill>
              <a:srgbClr val="1E5364"/>
            </a:solidFill>
            <a:ln>
              <a:solidFill>
                <a:schemeClr val="bg1"/>
              </a:solidFill>
            </a:ln>
            <a:effectLst/>
          </c:spPr>
          <c:invertIfNegative val="0"/>
          <c:dLbls>
            <c:dLbl>
              <c:idx val="2"/>
              <c:tx>
                <c:rich>
                  <a:bodyPr/>
                  <a:lstStyle/>
                  <a:p>
                    <a:fld id="{CED0579B-2350-4A0F-8505-726AF93F19B9}" type="VALUE">
                      <a:rPr lang="en-US">
                        <a:solidFill>
                          <a:schemeClr val="bg1"/>
                        </a:solidFill>
                      </a:rPr>
                      <a:pPr/>
                      <a:t>[WARTOŚĆ]</a:t>
                    </a:fld>
                    <a:endParaRPr lang="pl-PL"/>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834-4AAF-8F71-751C9F9202E8}"/>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1</c:v>
                </c:pt>
                <c:pt idx="1">
                  <c:v>0.82266071585995848</c:v>
                </c:pt>
                <c:pt idx="2">
                  <c:v>0.62853978398691202</c:v>
                </c:pt>
              </c:numCache>
            </c:numRef>
          </c:val>
          <c:extLst xmlns:c16r2="http://schemas.microsoft.com/office/drawing/2015/06/chart">
            <c:ext xmlns:c16="http://schemas.microsoft.com/office/drawing/2014/chart" uri="{C3380CC4-5D6E-409C-BE32-E72D297353CC}">
              <c16:uniqueId val="{00000001-2822-494D-8C17-55B060B225D8}"/>
            </c:ext>
          </c:extLst>
        </c:ser>
        <c:ser>
          <c:idx val="1"/>
          <c:order val="1"/>
          <c:tx>
            <c:strRef>
              <c:f>Arkusz1!$C$1</c:f>
              <c:strCache>
                <c:ptCount val="1"/>
                <c:pt idx="0">
                  <c:v>Ani tak, ani nie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1">
                  <c:v>0.11551808003017271</c:v>
                </c:pt>
                <c:pt idx="2">
                  <c:v>0.24112475664599817</c:v>
                </c:pt>
              </c:numCache>
            </c:numRef>
          </c:val>
          <c:extLst xmlns:c16r2="http://schemas.microsoft.com/office/drawing/2015/06/chart">
            <c:ext xmlns:c16="http://schemas.microsoft.com/office/drawing/2014/chart" uri="{C3380CC4-5D6E-409C-BE32-E72D297353CC}">
              <c16:uniqueId val="{00000002-2822-494D-8C17-55B060B225D8}"/>
            </c:ext>
          </c:extLst>
        </c:ser>
        <c:ser>
          <c:idx val="2"/>
          <c:order val="2"/>
          <c:tx>
            <c:strRef>
              <c:f>Arkusz1!$D$1</c:f>
              <c:strCache>
                <c:ptCount val="1"/>
                <c:pt idx="0">
                  <c:v>Nie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1">
                  <c:v>6.1821204109868244E-2</c:v>
                </c:pt>
                <c:pt idx="2">
                  <c:v>0.13033545936708976</c:v>
                </c:pt>
              </c:numCache>
            </c:numRef>
          </c:val>
          <c:extLst xmlns:c16r2="http://schemas.microsoft.com/office/drawing/2015/06/chart">
            <c:ext xmlns:c16="http://schemas.microsoft.com/office/drawing/2014/chart" uri="{C3380CC4-5D6E-409C-BE32-E72D297353CC}">
              <c16:uniqueId val="{00000000-FF00-4C1E-896D-30415CB606F6}"/>
            </c:ext>
          </c:extLst>
        </c:ser>
        <c:dLbls>
          <c:showLegendKey val="0"/>
          <c:showVal val="0"/>
          <c:showCatName val="0"/>
          <c:showSerName val="0"/>
          <c:showPercent val="0"/>
          <c:showBubbleSize val="0"/>
        </c:dLbls>
        <c:gapWidth val="51"/>
        <c:overlap val="100"/>
        <c:axId val="471378168"/>
        <c:axId val="471381696"/>
      </c:barChart>
      <c:catAx>
        <c:axId val="471378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471381696"/>
        <c:crosses val="autoZero"/>
        <c:auto val="1"/>
        <c:lblAlgn val="ctr"/>
        <c:lblOffset val="100"/>
        <c:noMultiLvlLbl val="0"/>
      </c:catAx>
      <c:valAx>
        <c:axId val="471381696"/>
        <c:scaling>
          <c:orientation val="minMax"/>
        </c:scaling>
        <c:delete val="1"/>
        <c:axPos val="l"/>
        <c:numFmt formatCode="0%" sourceLinked="1"/>
        <c:majorTickMark val="none"/>
        <c:minorTickMark val="none"/>
        <c:tickLblPos val="nextTo"/>
        <c:crossAx val="471378168"/>
        <c:crosses val="autoZero"/>
        <c:crossBetween val="between"/>
      </c:valAx>
      <c:spPr>
        <a:noFill/>
        <a:ln>
          <a:noFill/>
        </a:ln>
        <a:effectLst/>
      </c:spPr>
    </c:plotArea>
    <c:legend>
      <c:legendPos val="b"/>
      <c:layout>
        <c:manualLayout>
          <c:xMode val="edge"/>
          <c:yMode val="edge"/>
          <c:x val="0"/>
          <c:y val="1.8292493543008465E-2"/>
          <c:w val="0.96445267815353852"/>
          <c:h val="0.108753310229836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Tak</c:v>
                </c:pt>
              </c:strCache>
            </c:strRef>
          </c:tx>
          <c:spPr>
            <a:solidFill>
              <a:srgbClr val="1E5364"/>
            </a:solidFill>
            <a:ln>
              <a:solidFill>
                <a:schemeClr val="bg1"/>
              </a:solidFill>
            </a:ln>
            <a:effectLst/>
          </c:spPr>
          <c:invertIfNegative val="0"/>
          <c:dLbls>
            <c:dLbl>
              <c:idx val="2"/>
              <c:tx>
                <c:rich>
                  <a:bodyPr/>
                  <a:lstStyle/>
                  <a:p>
                    <a:fld id="{CED0579B-2350-4A0F-8505-726AF93F19B9}" type="VALUE">
                      <a:rPr lang="en-US">
                        <a:solidFill>
                          <a:schemeClr val="bg1"/>
                        </a:solidFill>
                      </a:rPr>
                      <a:pPr/>
                      <a:t>[WARTOŚĆ]</a:t>
                    </a:fld>
                    <a:endParaRPr lang="pl-PL"/>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77F-4111-9B1C-68C9F6EB547E}"/>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0.86394989700833247</c:v>
                </c:pt>
                <c:pt idx="1">
                  <c:v>0.71093624174652514</c:v>
                </c:pt>
                <c:pt idx="2">
                  <c:v>0.75335579956903365</c:v>
                </c:pt>
              </c:numCache>
            </c:numRef>
          </c:val>
          <c:extLst xmlns:c16r2="http://schemas.microsoft.com/office/drawing/2015/06/chart">
            <c:ext xmlns:c16="http://schemas.microsoft.com/office/drawing/2014/chart" uri="{C3380CC4-5D6E-409C-BE32-E72D297353CC}">
              <c16:uniqueId val="{00000001-D77F-4111-9B1C-68C9F6EB547E}"/>
            </c:ext>
          </c:extLst>
        </c:ser>
        <c:ser>
          <c:idx val="1"/>
          <c:order val="1"/>
          <c:tx>
            <c:strRef>
              <c:f>Arkusz1!$C$1</c:f>
              <c:strCache>
                <c:ptCount val="1"/>
                <c:pt idx="0">
                  <c:v>Ani tak, ani nie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7.6942197243576177E-2</c:v>
                </c:pt>
                <c:pt idx="1">
                  <c:v>0.26168722418146112</c:v>
                </c:pt>
                <c:pt idx="2">
                  <c:v>7.5901768233448796E-2</c:v>
                </c:pt>
              </c:numCache>
            </c:numRef>
          </c:val>
          <c:extLst xmlns:c16r2="http://schemas.microsoft.com/office/drawing/2015/06/chart">
            <c:ext xmlns:c16="http://schemas.microsoft.com/office/drawing/2014/chart" uri="{C3380CC4-5D6E-409C-BE32-E72D297353CC}">
              <c16:uniqueId val="{00000002-D77F-4111-9B1C-68C9F6EB547E}"/>
            </c:ext>
          </c:extLst>
        </c:ser>
        <c:ser>
          <c:idx val="2"/>
          <c:order val="2"/>
          <c:tx>
            <c:strRef>
              <c:f>Arkusz1!$D$1</c:f>
              <c:strCache>
                <c:ptCount val="1"/>
                <c:pt idx="0">
                  <c:v>Nie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Arkusz1!$D$2:$D$4</c:f>
              <c:numCache>
                <c:formatCode>###0%</c:formatCode>
                <c:ptCount val="3"/>
                <c:pt idx="0">
                  <c:v>5.9107905748091598E-2</c:v>
                </c:pt>
                <c:pt idx="1">
                  <c:v>2.7376534072013552E-2</c:v>
                </c:pt>
                <c:pt idx="2">
                  <c:v>0.17074243219751778</c:v>
                </c:pt>
              </c:numCache>
            </c:numRef>
          </c:val>
          <c:extLst xmlns:c16r2="http://schemas.microsoft.com/office/drawing/2015/06/chart">
            <c:ext xmlns:c16="http://schemas.microsoft.com/office/drawing/2014/chart" uri="{C3380CC4-5D6E-409C-BE32-E72D297353CC}">
              <c16:uniqueId val="{00000003-D77F-4111-9B1C-68C9F6EB547E}"/>
            </c:ext>
          </c:extLst>
        </c:ser>
        <c:dLbls>
          <c:showLegendKey val="0"/>
          <c:showVal val="0"/>
          <c:showCatName val="0"/>
          <c:showSerName val="0"/>
          <c:showPercent val="0"/>
          <c:showBubbleSize val="0"/>
        </c:dLbls>
        <c:gapWidth val="51"/>
        <c:overlap val="100"/>
        <c:axId val="471377384"/>
        <c:axId val="471383656"/>
      </c:barChart>
      <c:catAx>
        <c:axId val="471377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471383656"/>
        <c:crosses val="autoZero"/>
        <c:auto val="1"/>
        <c:lblAlgn val="ctr"/>
        <c:lblOffset val="100"/>
        <c:noMultiLvlLbl val="0"/>
      </c:catAx>
      <c:valAx>
        <c:axId val="471383656"/>
        <c:scaling>
          <c:orientation val="minMax"/>
        </c:scaling>
        <c:delete val="1"/>
        <c:axPos val="l"/>
        <c:numFmt formatCode="0%" sourceLinked="1"/>
        <c:majorTickMark val="none"/>
        <c:minorTickMark val="none"/>
        <c:tickLblPos val="nextTo"/>
        <c:crossAx val="471377384"/>
        <c:crosses val="autoZero"/>
        <c:crossBetween val="between"/>
      </c:valAx>
      <c:spPr>
        <a:noFill/>
        <a:ln>
          <a:noFill/>
        </a:ln>
        <a:effectLst/>
      </c:spPr>
    </c:plotArea>
    <c:legend>
      <c:legendPos val="b"/>
      <c:layout>
        <c:manualLayout>
          <c:xMode val="edge"/>
          <c:yMode val="edge"/>
          <c:x val="0"/>
          <c:y val="1.8292493543008465E-2"/>
          <c:w val="0.96445267815353852"/>
          <c:h val="0.108753310229836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Poprawi się</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0.23916563560525289</c:v>
                </c:pt>
                <c:pt idx="1">
                  <c:v>0.28406611403869203</c:v>
                </c:pt>
                <c:pt idx="2">
                  <c:v>0.14607495435249829</c:v>
                </c:pt>
              </c:numCache>
            </c:numRef>
          </c:val>
          <c:extLst xmlns:c16r2="http://schemas.microsoft.com/office/drawing/2015/06/chart">
            <c:ext xmlns:c16="http://schemas.microsoft.com/office/drawing/2014/chart" uri="{C3380CC4-5D6E-409C-BE32-E72D297353CC}">
              <c16:uniqueId val="{00000000-9D15-4816-868D-0B6B1223A726}"/>
            </c:ext>
          </c:extLst>
        </c:ser>
        <c:ser>
          <c:idx val="1"/>
          <c:order val="1"/>
          <c:tx>
            <c:strRef>
              <c:f>Arkusz1!$C$1</c:f>
              <c:strCache>
                <c:ptCount val="1"/>
                <c:pt idx="0">
                  <c:v>Pozostanie bez zmian/ Nie wiem</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0.38081141146894271</c:v>
                </c:pt>
                <c:pt idx="1">
                  <c:v>0.47500764647275612</c:v>
                </c:pt>
                <c:pt idx="2">
                  <c:v>0.47798611643427186</c:v>
                </c:pt>
              </c:numCache>
            </c:numRef>
          </c:val>
          <c:extLst xmlns:c16r2="http://schemas.microsoft.com/office/drawing/2015/06/chart">
            <c:ext xmlns:c16="http://schemas.microsoft.com/office/drawing/2014/chart" uri="{C3380CC4-5D6E-409C-BE32-E72D297353CC}">
              <c16:uniqueId val="{00000001-9D15-4816-868D-0B6B1223A726}"/>
            </c:ext>
          </c:extLst>
        </c:ser>
        <c:ser>
          <c:idx val="2"/>
          <c:order val="2"/>
          <c:tx>
            <c:strRef>
              <c:f>Arkusz1!$D$1</c:f>
              <c:strCache>
                <c:ptCount val="1"/>
                <c:pt idx="0">
                  <c:v>Pogorszy się</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0.38002295292580435</c:v>
                </c:pt>
                <c:pt idx="1">
                  <c:v>0.24092623948855171</c:v>
                </c:pt>
                <c:pt idx="2">
                  <c:v>0.3759389292132298</c:v>
                </c:pt>
              </c:numCache>
            </c:numRef>
          </c:val>
          <c:extLst xmlns:c16r2="http://schemas.microsoft.com/office/drawing/2015/06/chart">
            <c:ext xmlns:c16="http://schemas.microsoft.com/office/drawing/2014/chart" uri="{C3380CC4-5D6E-409C-BE32-E72D297353CC}">
              <c16:uniqueId val="{00000002-9D15-4816-868D-0B6B1223A726}"/>
            </c:ext>
          </c:extLst>
        </c:ser>
        <c:dLbls>
          <c:showLegendKey val="0"/>
          <c:showVal val="0"/>
          <c:showCatName val="0"/>
          <c:showSerName val="0"/>
          <c:showPercent val="0"/>
          <c:showBubbleSize val="0"/>
        </c:dLbls>
        <c:gapWidth val="51"/>
        <c:overlap val="100"/>
        <c:axId val="402213632"/>
        <c:axId val="402210888"/>
      </c:barChart>
      <c:catAx>
        <c:axId val="40221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402210888"/>
        <c:crosses val="autoZero"/>
        <c:auto val="1"/>
        <c:lblAlgn val="ctr"/>
        <c:lblOffset val="100"/>
        <c:noMultiLvlLbl val="0"/>
      </c:catAx>
      <c:valAx>
        <c:axId val="402210888"/>
        <c:scaling>
          <c:orientation val="minMax"/>
        </c:scaling>
        <c:delete val="1"/>
        <c:axPos val="l"/>
        <c:numFmt formatCode="0%" sourceLinked="1"/>
        <c:majorTickMark val="none"/>
        <c:minorTickMark val="none"/>
        <c:tickLblPos val="nextTo"/>
        <c:crossAx val="402213632"/>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73953720014623"/>
          <c:y val="4.0728707471669248E-2"/>
          <c:w val="0.43964356882174371"/>
          <c:h val="0.90732182397397854"/>
        </c:manualLayout>
      </c:layout>
      <c:doughnutChart>
        <c:varyColors val="1"/>
        <c:ser>
          <c:idx val="0"/>
          <c:order val="0"/>
          <c:tx>
            <c:strRef>
              <c:f>Arkusz1!$B$1</c:f>
              <c:strCache>
                <c:ptCount val="1"/>
                <c:pt idx="0">
                  <c:v>TAK</c:v>
                </c:pt>
              </c:strCache>
            </c:strRef>
          </c:tx>
          <c:spPr>
            <a:solidFill>
              <a:srgbClr val="E97307"/>
            </a:solidFill>
            <a:ln>
              <a:solidFill>
                <a:schemeClr val="bg1"/>
              </a:solidFill>
            </a:ln>
            <a:effectLst/>
          </c:spPr>
          <c:dPt>
            <c:idx val="0"/>
            <c:bubble3D val="0"/>
            <c:spPr>
              <a:solidFill>
                <a:srgbClr val="105C73"/>
              </a:solidFill>
              <a:ln>
                <a:solidFill>
                  <a:schemeClr val="bg1"/>
                </a:solidFill>
              </a:ln>
              <a:effectLst/>
            </c:spPr>
            <c:extLst xmlns:c16r2="http://schemas.microsoft.com/office/drawing/2015/06/chart">
              <c:ext xmlns:c16="http://schemas.microsoft.com/office/drawing/2014/chart" uri="{C3380CC4-5D6E-409C-BE32-E72D297353CC}">
                <c16:uniqueId val="{00000001-D0A4-4BE4-B109-11A83ECE4C7A}"/>
              </c:ext>
            </c:extLst>
          </c:dPt>
          <c:dPt>
            <c:idx val="1"/>
            <c:bubble3D val="0"/>
            <c:spPr>
              <a:solidFill>
                <a:srgbClr val="7BA4B2"/>
              </a:solidFill>
              <a:ln>
                <a:solidFill>
                  <a:schemeClr val="bg1"/>
                </a:solidFill>
              </a:ln>
              <a:effectLst/>
            </c:spPr>
            <c:extLst xmlns:c16r2="http://schemas.microsoft.com/office/drawing/2015/06/chart">
              <c:ext xmlns:c16="http://schemas.microsoft.com/office/drawing/2014/chart" uri="{C3380CC4-5D6E-409C-BE32-E72D297353CC}">
                <c16:uniqueId val="{00000003-D0A4-4BE4-B109-11A83ECE4C7A}"/>
              </c:ext>
            </c:extLst>
          </c:dPt>
          <c:dPt>
            <c:idx val="2"/>
            <c:bubble3D val="0"/>
            <c:spPr>
              <a:solidFill>
                <a:srgbClr val="BED7D1"/>
              </a:solidFill>
              <a:ln>
                <a:solidFill>
                  <a:schemeClr val="bg1"/>
                </a:solidFill>
              </a:ln>
              <a:effectLst/>
            </c:spPr>
            <c:extLst xmlns:c16r2="http://schemas.microsoft.com/office/drawing/2015/06/chart">
              <c:ext xmlns:c16="http://schemas.microsoft.com/office/drawing/2014/chart" uri="{C3380CC4-5D6E-409C-BE32-E72D297353CC}">
                <c16:uniqueId val="{00000005-D0A4-4BE4-B109-11A83ECE4C7A}"/>
              </c:ext>
            </c:extLst>
          </c:dPt>
          <c:dPt>
            <c:idx val="3"/>
            <c:bubble3D val="0"/>
            <c:spPr>
              <a:solidFill>
                <a:srgbClr val="C55A11"/>
              </a:solidFill>
              <a:ln>
                <a:solidFill>
                  <a:schemeClr val="bg1"/>
                </a:solidFill>
              </a:ln>
              <a:effectLst/>
            </c:spPr>
            <c:extLst xmlns:c16r2="http://schemas.microsoft.com/office/drawing/2015/06/chart">
              <c:ext xmlns:c16="http://schemas.microsoft.com/office/drawing/2014/chart" uri="{C3380CC4-5D6E-409C-BE32-E72D297353CC}">
                <c16:uniqueId val="{00000000-1DB8-4D6E-9C9E-ABB30D3DDD96}"/>
              </c:ext>
            </c:extLst>
          </c:dPt>
          <c:dLbls>
            <c:dLbl>
              <c:idx val="0"/>
              <c:tx>
                <c:rich>
                  <a:bodyPr rot="0" spcFirstLastPara="1" vertOverflow="ellipsis" vert="horz" wrap="square" anchor="ctr" anchorCtr="1"/>
                  <a:lstStyle/>
                  <a:p>
                    <a:pPr>
                      <a:defRPr sz="1100" b="0" i="0" u="none" strike="noStrike" kern="1200" baseline="0">
                        <a:solidFill>
                          <a:schemeClr val="bg1"/>
                        </a:solidFill>
                        <a:latin typeface="Blogger Sans" panose="02000506030000020004" pitchFamily="50" charset="0"/>
                        <a:ea typeface="Blogger Sans" panose="02000506030000020004" pitchFamily="50" charset="0"/>
                        <a:cs typeface="+mn-cs"/>
                      </a:defRPr>
                    </a:pPr>
                    <a:fld id="{8EE4EA86-B75E-42A9-B7FC-C0B4CBB499BA}" type="VALUE">
                      <a:rPr lang="en-US" sz="1100">
                        <a:solidFill>
                          <a:schemeClr val="bg1"/>
                        </a:solidFill>
                      </a:rPr>
                      <a:pPr>
                        <a:defRPr sz="1100">
                          <a:solidFill>
                            <a:schemeClr val="bg1"/>
                          </a:solidFill>
                        </a:defRPr>
                      </a:pPr>
                      <a:t>[WARTOŚĆ]</a:t>
                    </a:fld>
                    <a:endParaRPr lang="pl-PL"/>
                  </a:p>
                </c:rich>
              </c:tx>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Blogger Sans" panose="02000506030000020004" pitchFamily="50" charset="0"/>
                      <a:ea typeface="Blogger Sans" panose="02000506030000020004" pitchFamily="50" charset="0"/>
                      <a:cs typeface="+mn-cs"/>
                    </a:defRPr>
                  </a:pPr>
                  <a:endParaRPr lang="pl-PL"/>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0A4-4BE4-B109-11A83ECE4C7A}"/>
                </c:ext>
                <c:ext xmlns:c15="http://schemas.microsoft.com/office/drawing/2012/chart" uri="{CE6537A1-D6FC-4f65-9D91-7224C49458BB}">
                  <c15:dlblFieldTable/>
                  <c15:showDataLabelsRange val="0"/>
                </c:ext>
              </c:extLst>
            </c:dLbl>
            <c:dLbl>
              <c:idx val="2"/>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Blogger Sans" panose="02000506030000020004" pitchFamily="50" charset="0"/>
                    <a:ea typeface="Blogger Sans" panose="02000506030000020004" pitchFamily="50" charset="0"/>
                    <a:cs typeface="+mn-cs"/>
                  </a:defRPr>
                </a:pPr>
                <a:endParaRPr lang="pl-PL"/>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Arkusz1!$A$2:$A$5</c:f>
              <c:strCache>
                <c:ptCount val="4"/>
                <c:pt idx="0">
                  <c:v>Tak, zawsze lub prawie zawsze </c:v>
                </c:pt>
                <c:pt idx="1">
                  <c:v>Tak, czasami</c:v>
                </c:pt>
                <c:pt idx="2">
                  <c:v>Tak, jedynie sporadycznie</c:v>
                </c:pt>
                <c:pt idx="3">
                  <c:v>Nie</c:v>
                </c:pt>
              </c:strCache>
            </c:strRef>
          </c:cat>
          <c:val>
            <c:numRef>
              <c:f>Arkusz1!$B$2:$B$5</c:f>
              <c:numCache>
                <c:formatCode>###0%</c:formatCode>
                <c:ptCount val="4"/>
                <c:pt idx="0">
                  <c:v>5.4030034184973402E-2</c:v>
                </c:pt>
                <c:pt idx="1">
                  <c:v>0.18997860387239032</c:v>
                </c:pt>
                <c:pt idx="2">
                  <c:v>0.18712077908944458</c:v>
                </c:pt>
                <c:pt idx="3">
                  <c:v>0.56887058285319159</c:v>
                </c:pt>
              </c:numCache>
            </c:numRef>
          </c:val>
          <c:extLst xmlns:c16r2="http://schemas.microsoft.com/office/drawing/2015/06/chart">
            <c:ext xmlns:c16="http://schemas.microsoft.com/office/drawing/2014/chart" uri="{C3380CC4-5D6E-409C-BE32-E72D297353CC}">
              <c16:uniqueId val="{00000006-D0A4-4BE4-B109-11A83ECE4C7A}"/>
            </c:ext>
          </c:extLst>
        </c:ser>
        <c:dLbls>
          <c:showLegendKey val="0"/>
          <c:showVal val="0"/>
          <c:showCatName val="0"/>
          <c:showSerName val="0"/>
          <c:showPercent val="0"/>
          <c:showBubbleSize val="0"/>
          <c:showLeaderLines val="1"/>
        </c:dLbls>
        <c:firstSliceAng val="349"/>
        <c:holeSize val="50"/>
      </c:doughnutChart>
      <c:spPr>
        <a:noFill/>
        <a:ln>
          <a:noFill/>
        </a:ln>
        <a:effectLst/>
      </c:spPr>
    </c:plotArea>
    <c:legend>
      <c:legendPos val="l"/>
      <c:layout>
        <c:manualLayout>
          <c:xMode val="edge"/>
          <c:yMode val="edge"/>
          <c:x val="2.4852549853580683E-2"/>
          <c:y val="8.5352890019242858E-2"/>
          <c:w val="0.32073265052909622"/>
          <c:h val="0.8921578891862521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Blogger Sans" panose="02000506030000020004" pitchFamily="50" charset="0"/>
          <a:ea typeface="Blogger Sans" panose="02000506030000020004" pitchFamily="50" charset="0"/>
        </a:defRPr>
      </a:pPr>
      <a:endParaRPr lang="pl-PL"/>
    </a:p>
  </c:txPr>
  <c:externalData r:id="rId3">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3367337290288"/>
          <c:y val="4.4196569333864358E-2"/>
          <c:w val="0.51766326627097126"/>
          <c:h val="0.90312368960196399"/>
        </c:manualLayout>
      </c:layout>
      <c:barChart>
        <c:barDir val="bar"/>
        <c:grouping val="clustered"/>
        <c:varyColors val="0"/>
        <c:ser>
          <c:idx val="0"/>
          <c:order val="0"/>
          <c:tx>
            <c:strRef>
              <c:f>Arkusz1!$B$1</c:f>
              <c:strCache>
                <c:ptCount val="1"/>
                <c:pt idx="0">
                  <c:v>Kolumna1</c:v>
                </c:pt>
              </c:strCache>
            </c:strRef>
          </c:tx>
          <c:spPr>
            <a:solidFill>
              <a:srgbClr val="E97307"/>
            </a:solidFill>
            <a:ln>
              <a:solidFill>
                <a:sysClr val="window" lastClr="FFFFFF"/>
              </a:solidFill>
            </a:ln>
            <a:effectLst/>
          </c:spPr>
          <c:invertIfNegative val="0"/>
          <c:dPt>
            <c:idx val="3"/>
            <c:invertIfNegative val="0"/>
            <c:bubble3D val="0"/>
            <c:spPr>
              <a:solidFill>
                <a:srgbClr val="E97307"/>
              </a:solidFill>
              <a:ln>
                <a:solidFill>
                  <a:sysClr val="window" lastClr="FFFFFF"/>
                </a:solidFill>
              </a:ln>
              <a:effectLst/>
            </c:spPr>
            <c:extLst xmlns:c16r2="http://schemas.microsoft.com/office/drawing/2015/06/chart">
              <c:ext xmlns:c16="http://schemas.microsoft.com/office/drawing/2014/chart" uri="{C3380CC4-5D6E-409C-BE32-E72D297353CC}">
                <c16:uniqueId val="{00000001-B88E-4465-97C4-4D40199257BE}"/>
              </c:ext>
            </c:extLst>
          </c:dPt>
          <c:dPt>
            <c:idx val="8"/>
            <c:invertIfNegative val="0"/>
            <c:bubble3D val="0"/>
            <c:spPr>
              <a:solidFill>
                <a:sysClr val="window" lastClr="FFFFFF">
                  <a:lumMod val="6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4-6D39-48C5-9855-0B31C7E7DB3A}"/>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logger Sans" panose="02000506030000020004"/>
                    <a:ea typeface="+mn-ea"/>
                    <a:cs typeface="+mn-cs"/>
                  </a:defRPr>
                </a:pPr>
                <a:endParaRPr lang="pl-P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Nie mam na to czasu</c:v>
                </c:pt>
                <c:pt idx="1">
                  <c:v>Uważam, że mój głos ma niewielkie znaczenie, i tak nic nie zmieni</c:v>
                </c:pt>
                <c:pt idx="2">
                  <c:v>Nie wiem, gdzie i kiedy takie konsultacje się odbywają</c:v>
                </c:pt>
                <c:pt idx="3">
                  <c:v>Nie mam takiej potrzeby</c:v>
                </c:pt>
                <c:pt idx="4">
                  <c:v>Nie interesuje mnie to</c:v>
                </c:pt>
                <c:pt idx="5">
                  <c:v>Wiek/Stan zdrowia</c:v>
                </c:pt>
                <c:pt idx="6">
                  <c:v>Nie mam żadnych pomysłów / potrzeb do zgłoszenia, skonsultowania</c:v>
                </c:pt>
                <c:pt idx="7">
                  <c:v>Nie mam wystarczającej wiedzy, by móc uczestniczyć w konsultacjach</c:v>
                </c:pt>
                <c:pt idx="8">
                  <c:v>Nie wiem/ Trudno powiedzieć</c:v>
                </c:pt>
              </c:strCache>
            </c:strRef>
          </c:cat>
          <c:val>
            <c:numRef>
              <c:f>Arkusz1!$B$2:$B$10</c:f>
              <c:numCache>
                <c:formatCode>###0%</c:formatCode>
                <c:ptCount val="9"/>
                <c:pt idx="0">
                  <c:v>0.46033963080950174</c:v>
                </c:pt>
                <c:pt idx="1">
                  <c:v>0.15605106030280158</c:v>
                </c:pt>
                <c:pt idx="2">
                  <c:v>0.11204542821690983</c:v>
                </c:pt>
                <c:pt idx="3">
                  <c:v>0.10953941148666729</c:v>
                </c:pt>
                <c:pt idx="4">
                  <c:v>9.7306018365926977E-2</c:v>
                </c:pt>
                <c:pt idx="5">
                  <c:v>1.867132500950448E-2</c:v>
                </c:pt>
                <c:pt idx="6">
                  <c:v>1.6777875902719664E-2</c:v>
                </c:pt>
                <c:pt idx="7">
                  <c:v>1.5104058096556816E-2</c:v>
                </c:pt>
                <c:pt idx="8">
                  <c:v>1.4165191809410999E-2</c:v>
                </c:pt>
              </c:numCache>
            </c:numRef>
          </c:val>
          <c:extLst xmlns:c16r2="http://schemas.microsoft.com/office/drawing/2015/06/chart">
            <c:ext xmlns:c16="http://schemas.microsoft.com/office/drawing/2014/chart" uri="{C3380CC4-5D6E-409C-BE32-E72D297353CC}">
              <c16:uniqueId val="{00000002-ED1A-44DA-90DF-0FA8DE0D0817}"/>
            </c:ext>
          </c:extLst>
        </c:ser>
        <c:dLbls>
          <c:showLegendKey val="0"/>
          <c:showVal val="0"/>
          <c:showCatName val="0"/>
          <c:showSerName val="0"/>
          <c:showPercent val="0"/>
          <c:showBubbleSize val="0"/>
        </c:dLbls>
        <c:gapWidth val="33"/>
        <c:axId val="471374640"/>
        <c:axId val="471380520"/>
      </c:barChart>
      <c:valAx>
        <c:axId val="471380520"/>
        <c:scaling>
          <c:orientation val="minMax"/>
          <c:max val="0.70000000000000007"/>
          <c:min val="0"/>
        </c:scaling>
        <c:delete val="1"/>
        <c:axPos val="t"/>
        <c:numFmt formatCode="0%" sourceLinked="0"/>
        <c:majorTickMark val="out"/>
        <c:minorTickMark val="none"/>
        <c:tickLblPos val="high"/>
        <c:crossAx val="471374640"/>
        <c:crosses val="autoZero"/>
        <c:crossBetween val="between"/>
      </c:valAx>
      <c:catAx>
        <c:axId val="4713746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logger Sans" panose="02000506030000020004"/>
                <a:ea typeface="+mn-ea"/>
                <a:cs typeface="+mn-cs"/>
              </a:defRPr>
            </a:pPr>
            <a:endParaRPr lang="pl-PL"/>
          </a:p>
        </c:txPr>
        <c:crossAx val="47138052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698814907686979E-3"/>
          <c:y val="3.5226779009075997E-2"/>
          <c:w val="0.9908776041666667"/>
          <c:h val="0.77799565357445843"/>
        </c:manualLayout>
      </c:layout>
      <c:barChart>
        <c:barDir val="col"/>
        <c:grouping val="clustered"/>
        <c:varyColors val="0"/>
        <c:ser>
          <c:idx val="0"/>
          <c:order val="0"/>
          <c:tx>
            <c:strRef>
              <c:f>Arkusz1!$B$1</c:f>
              <c:strCache>
                <c:ptCount val="1"/>
                <c:pt idx="0">
                  <c:v>Kolumna1</c:v>
                </c:pt>
              </c:strCache>
            </c:strRef>
          </c:tx>
          <c:spPr>
            <a:solidFill>
              <a:srgbClr val="398675"/>
            </a:solidFill>
            <a:ln>
              <a:solidFill>
                <a:sysClr val="window" lastClr="FFFFFF"/>
              </a:solidFill>
            </a:ln>
            <a:effectLst/>
          </c:spPr>
          <c:invertIfNegative val="0"/>
          <c:dPt>
            <c:idx val="0"/>
            <c:invertIfNegative val="0"/>
            <c:bubble3D val="0"/>
            <c:spPr>
              <a:solidFill>
                <a:srgbClr val="105C73"/>
              </a:solidFill>
              <a:ln>
                <a:solidFill>
                  <a:sysClr val="window" lastClr="FFFFFF"/>
                </a:solidFill>
              </a:ln>
              <a:effectLst/>
            </c:spPr>
            <c:extLst xmlns:c16r2="http://schemas.microsoft.com/office/drawing/2015/06/chart">
              <c:ext xmlns:c16="http://schemas.microsoft.com/office/drawing/2014/chart" uri="{C3380CC4-5D6E-409C-BE32-E72D297353CC}">
                <c16:uniqueId val="{00000001-73B8-429A-B5C9-A22273F68A90}"/>
              </c:ext>
            </c:extLst>
          </c:dPt>
          <c:dPt>
            <c:idx val="1"/>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3-73B8-429A-B5C9-A22273F68A90}"/>
              </c:ext>
            </c:extLst>
          </c:dPt>
          <c:dPt>
            <c:idx val="2"/>
            <c:invertIfNegative val="0"/>
            <c:bubble3D val="0"/>
            <c:spPr>
              <a:solidFill>
                <a:sysClr val="window" lastClr="FFFFFF">
                  <a:lumMod val="7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5-73B8-429A-B5C9-A22273F68A90}"/>
              </c:ext>
            </c:extLst>
          </c:dPt>
          <c:dPt>
            <c:idx val="6"/>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7-73B8-429A-B5C9-A22273F68A90}"/>
              </c:ext>
            </c:extLst>
          </c:dPt>
          <c:dPt>
            <c:idx val="7"/>
            <c:invertIfNegative val="0"/>
            <c:bubble3D val="0"/>
            <c:spPr>
              <a:solidFill>
                <a:sysClr val="window" lastClr="FFFFFF">
                  <a:lumMod val="7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9-73B8-429A-B5C9-A22273F68A90}"/>
              </c:ext>
            </c:extLst>
          </c:dPt>
          <c:dPt>
            <c:idx val="8"/>
            <c:invertIfNegative val="0"/>
            <c:bubble3D val="0"/>
            <c:extLst xmlns:c16r2="http://schemas.microsoft.com/office/drawing/2015/06/chart">
              <c:ext xmlns:c16="http://schemas.microsoft.com/office/drawing/2014/chart" uri="{C3380CC4-5D6E-409C-BE32-E72D297353CC}">
                <c16:uniqueId val="{0000000A-73B8-429A-B5C9-A22273F68A90}"/>
              </c:ext>
            </c:extLst>
          </c:dPt>
          <c:dPt>
            <c:idx val="9"/>
            <c:invertIfNegative val="0"/>
            <c:bubble3D val="0"/>
            <c:extLst xmlns:c16r2="http://schemas.microsoft.com/office/drawing/2015/06/chart">
              <c:ext xmlns:c16="http://schemas.microsoft.com/office/drawing/2014/chart" uri="{C3380CC4-5D6E-409C-BE32-E72D297353CC}">
                <c16:uniqueId val="{0000000B-73B8-429A-B5C9-A22273F68A9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logger Sans" panose="02000506030000020004"/>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Tak</c:v>
                </c:pt>
                <c:pt idx="1">
                  <c:v>Nie</c:v>
                </c:pt>
                <c:pt idx="2">
                  <c:v>Nie wiem / nie pamiętam</c:v>
                </c:pt>
              </c:strCache>
            </c:strRef>
          </c:cat>
          <c:val>
            <c:numRef>
              <c:f>Arkusz1!$B$2:$B$4</c:f>
              <c:numCache>
                <c:formatCode>###0%</c:formatCode>
                <c:ptCount val="3"/>
                <c:pt idx="0">
                  <c:v>0.44427868023555872</c:v>
                </c:pt>
                <c:pt idx="1">
                  <c:v>0.54003942541173933</c:v>
                </c:pt>
                <c:pt idx="2">
                  <c:v>1.5681894352702039E-2</c:v>
                </c:pt>
              </c:numCache>
            </c:numRef>
          </c:val>
          <c:extLst xmlns:c16r2="http://schemas.microsoft.com/office/drawing/2015/06/chart">
            <c:ext xmlns:c16="http://schemas.microsoft.com/office/drawing/2014/chart" uri="{C3380CC4-5D6E-409C-BE32-E72D297353CC}">
              <c16:uniqueId val="{0000000C-73B8-429A-B5C9-A22273F68A90}"/>
            </c:ext>
          </c:extLst>
        </c:ser>
        <c:dLbls>
          <c:showLegendKey val="0"/>
          <c:showVal val="0"/>
          <c:showCatName val="0"/>
          <c:showSerName val="0"/>
          <c:showPercent val="0"/>
          <c:showBubbleSize val="0"/>
        </c:dLbls>
        <c:gapWidth val="33"/>
        <c:axId val="471371896"/>
        <c:axId val="471384048"/>
      </c:barChart>
      <c:valAx>
        <c:axId val="471384048"/>
        <c:scaling>
          <c:orientation val="minMax"/>
          <c:max val="1"/>
        </c:scaling>
        <c:delete val="1"/>
        <c:axPos val="l"/>
        <c:numFmt formatCode="0%" sourceLinked="0"/>
        <c:majorTickMark val="out"/>
        <c:minorTickMark val="none"/>
        <c:tickLblPos val="nextTo"/>
        <c:crossAx val="471371896"/>
        <c:crosses val="autoZero"/>
        <c:crossBetween val="between"/>
      </c:valAx>
      <c:catAx>
        <c:axId val="4713718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logger Sans" panose="02000506030000020004"/>
                <a:ea typeface="+mn-ea"/>
                <a:cs typeface="+mn-cs"/>
              </a:defRPr>
            </a:pPr>
            <a:endParaRPr lang="pl-PL"/>
          </a:p>
        </c:txPr>
        <c:crossAx val="47138404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Tak, zawsze lub prawie zawsze</c:v>
                </c:pt>
              </c:strCache>
            </c:strRef>
          </c:tx>
          <c:spPr>
            <a:solidFill>
              <a:srgbClr val="1E5364"/>
            </a:solidFill>
            <a:ln>
              <a:solidFill>
                <a:schemeClr val="bg1"/>
              </a:solidFill>
            </a:ln>
            <a:effectLst/>
          </c:spPr>
          <c:invertIfNegative val="0"/>
          <c:dLbls>
            <c:dLbl>
              <c:idx val="0"/>
              <c:tx>
                <c:rich>
                  <a:bodyPr/>
                  <a:lstStyle/>
                  <a:p>
                    <a:fld id="{2FAFEB5A-0D86-4354-87EE-ED7A4879A7C4}" type="VALUE">
                      <a:rPr lang="en-US">
                        <a:solidFill>
                          <a:schemeClr val="tx1"/>
                        </a:solidFill>
                      </a:rPr>
                      <a:pPr/>
                      <a:t>[WARTOŚĆ]</a:t>
                    </a:fld>
                    <a:endParaRPr lang="pl-PL"/>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586-42B6-8DB8-BEF99FE7E796}"/>
                </c:ext>
                <c:ext xmlns:c15="http://schemas.microsoft.com/office/drawing/2012/chart" uri="{CE6537A1-D6FC-4f65-9D91-7224C49458BB}">
                  <c15:dlblFieldTable/>
                  <c15:showDataLabelsRange val="0"/>
                </c:ext>
              </c:extLst>
            </c:dLbl>
            <c:dLbl>
              <c:idx val="2"/>
              <c:delete val="1"/>
              <c:extLst xmlns:c16r2="http://schemas.microsoft.com/office/drawing/2015/06/chart">
                <c:ext xmlns:c16="http://schemas.microsoft.com/office/drawing/2014/chart" uri="{C3380CC4-5D6E-409C-BE32-E72D297353CC}">
                  <c16:uniqueId val="{00000003-E586-42B6-8DB8-BEF99FE7E79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2.1524734453646412E-2</c:v>
                </c:pt>
                <c:pt idx="1">
                  <c:v>0.15076146707056545</c:v>
                </c:pt>
                <c:pt idx="2">
                  <c:v>3.6225900494998354E-3</c:v>
                </c:pt>
              </c:numCache>
            </c:numRef>
          </c:val>
          <c:extLst xmlns:c16r2="http://schemas.microsoft.com/office/drawing/2015/06/chart">
            <c:ext xmlns:c16="http://schemas.microsoft.com/office/drawing/2014/chart" uri="{C3380CC4-5D6E-409C-BE32-E72D297353CC}">
              <c16:uniqueId val="{00000001-2822-494D-8C17-55B060B225D8}"/>
            </c:ext>
          </c:extLst>
        </c:ser>
        <c:ser>
          <c:idx val="1"/>
          <c:order val="1"/>
          <c:tx>
            <c:strRef>
              <c:f>Arkusz1!$C$1</c:f>
              <c:strCache>
                <c:ptCount val="1"/>
                <c:pt idx="0">
                  <c:v>Tak, czasami</c:v>
                </c:pt>
              </c:strCache>
            </c:strRef>
          </c:tx>
          <c:spPr>
            <a:solidFill>
              <a:srgbClr val="7BA4B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0.19509291188738595</c:v>
                </c:pt>
                <c:pt idx="1">
                  <c:v>0.14806696938009217</c:v>
                </c:pt>
                <c:pt idx="2">
                  <c:v>0.24337236538777812</c:v>
                </c:pt>
              </c:numCache>
            </c:numRef>
          </c:val>
          <c:extLst xmlns:c16r2="http://schemas.microsoft.com/office/drawing/2015/06/chart">
            <c:ext xmlns:c16="http://schemas.microsoft.com/office/drawing/2014/chart" uri="{C3380CC4-5D6E-409C-BE32-E72D297353CC}">
              <c16:uniqueId val="{00000002-2822-494D-8C17-55B060B225D8}"/>
            </c:ext>
          </c:extLst>
        </c:ser>
        <c:ser>
          <c:idx val="2"/>
          <c:order val="2"/>
          <c:tx>
            <c:strRef>
              <c:f>Arkusz1!$D$1</c:f>
              <c:strCache>
                <c:ptCount val="1"/>
                <c:pt idx="0">
                  <c:v>Tak, jedynie sporadycznie</c:v>
                </c:pt>
              </c:strCache>
            </c:strRef>
          </c:tx>
          <c:spPr>
            <a:solidFill>
              <a:srgbClr val="8DB9B0"/>
            </a:solidFill>
            <a:ln>
              <a:solidFill>
                <a:schemeClr val="bg1"/>
              </a:solidFill>
            </a:ln>
            <a:effectLst/>
          </c:spPr>
          <c:invertIfNegative val="0"/>
          <c:dPt>
            <c:idx val="0"/>
            <c:invertIfNegative val="0"/>
            <c:bubble3D val="0"/>
            <c:spPr>
              <a:solidFill>
                <a:srgbClr val="BED7D1"/>
              </a:solidFill>
              <a:ln>
                <a:solidFill>
                  <a:schemeClr val="bg1"/>
                </a:solidFill>
              </a:ln>
              <a:effectLst/>
            </c:spPr>
            <c:extLst xmlns:c16r2="http://schemas.microsoft.com/office/drawing/2015/06/chart">
              <c:ext xmlns:c16="http://schemas.microsoft.com/office/drawing/2014/chart" uri="{C3380CC4-5D6E-409C-BE32-E72D297353CC}">
                <c16:uniqueId val="{00000002-E586-42B6-8DB8-BEF99FE7E796}"/>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Arkusz1!$D$2:$D$4</c:f>
              <c:numCache>
                <c:formatCode>###0%</c:formatCode>
                <c:ptCount val="3"/>
                <c:pt idx="0">
                  <c:v>0.18486136088652183</c:v>
                </c:pt>
                <c:pt idx="1">
                  <c:v>0.16160972622586825</c:v>
                </c:pt>
                <c:pt idx="2">
                  <c:v>0.23852014913217606</c:v>
                </c:pt>
              </c:numCache>
            </c:numRef>
          </c:val>
          <c:extLst xmlns:c16r2="http://schemas.microsoft.com/office/drawing/2015/06/chart">
            <c:ext xmlns:c16="http://schemas.microsoft.com/office/drawing/2014/chart" uri="{C3380CC4-5D6E-409C-BE32-E72D297353CC}">
              <c16:uniqueId val="{00000000-E586-42B6-8DB8-BEF99FE7E796}"/>
            </c:ext>
          </c:extLst>
        </c:ser>
        <c:ser>
          <c:idx val="3"/>
          <c:order val="3"/>
          <c:tx>
            <c:strRef>
              <c:f>Arkusz1!$E$1</c:f>
              <c:strCache>
                <c:ptCount val="1"/>
                <c:pt idx="0">
                  <c:v>Nie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Arkusz1!$E$2:$E$4</c:f>
              <c:numCache>
                <c:formatCode>###0%</c:formatCode>
                <c:ptCount val="3"/>
                <c:pt idx="0">
                  <c:v>0.59852099277244597</c:v>
                </c:pt>
                <c:pt idx="1">
                  <c:v>0.53956183732347418</c:v>
                </c:pt>
                <c:pt idx="2">
                  <c:v>0.51448489543054621</c:v>
                </c:pt>
              </c:numCache>
            </c:numRef>
          </c:val>
          <c:extLst xmlns:c16r2="http://schemas.microsoft.com/office/drawing/2015/06/chart">
            <c:ext xmlns:c16="http://schemas.microsoft.com/office/drawing/2014/chart" uri="{C3380CC4-5D6E-409C-BE32-E72D297353CC}">
              <c16:uniqueId val="{00000001-E586-42B6-8DB8-BEF99FE7E796}"/>
            </c:ext>
          </c:extLst>
        </c:ser>
        <c:dLbls>
          <c:showLegendKey val="0"/>
          <c:showVal val="0"/>
          <c:showCatName val="0"/>
          <c:showSerName val="0"/>
          <c:showPercent val="0"/>
          <c:showBubbleSize val="0"/>
        </c:dLbls>
        <c:gapWidth val="51"/>
        <c:overlap val="100"/>
        <c:axId val="471384832"/>
        <c:axId val="471390712"/>
      </c:barChart>
      <c:catAx>
        <c:axId val="47138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471390712"/>
        <c:crosses val="autoZero"/>
        <c:auto val="1"/>
        <c:lblAlgn val="ctr"/>
        <c:lblOffset val="100"/>
        <c:noMultiLvlLbl val="0"/>
      </c:catAx>
      <c:valAx>
        <c:axId val="471390712"/>
        <c:scaling>
          <c:orientation val="minMax"/>
        </c:scaling>
        <c:delete val="1"/>
        <c:axPos val="l"/>
        <c:numFmt formatCode="0%" sourceLinked="1"/>
        <c:majorTickMark val="none"/>
        <c:minorTickMark val="none"/>
        <c:tickLblPos val="nextTo"/>
        <c:crossAx val="471384832"/>
        <c:crosses val="autoZero"/>
        <c:crossBetween val="between"/>
      </c:valAx>
      <c:spPr>
        <a:noFill/>
        <a:ln>
          <a:noFill/>
        </a:ln>
        <a:effectLst/>
      </c:spPr>
    </c:plotArea>
    <c:legend>
      <c:legendPos val="b"/>
      <c:layout>
        <c:manualLayout>
          <c:xMode val="edge"/>
          <c:yMode val="edge"/>
          <c:x val="4.6998761365260544E-2"/>
          <c:y val="5.4623208421610614E-2"/>
          <c:w val="0.89999988588444368"/>
          <c:h val="0.1087533102298362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Tak</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0.45705184127035836</c:v>
                </c:pt>
                <c:pt idx="1">
                  <c:v>0.35270729801443601</c:v>
                </c:pt>
                <c:pt idx="2">
                  <c:v>0.55531172020328901</c:v>
                </c:pt>
              </c:numCache>
            </c:numRef>
          </c:val>
          <c:extLst xmlns:c16r2="http://schemas.microsoft.com/office/drawing/2015/06/chart">
            <c:ext xmlns:c16="http://schemas.microsoft.com/office/drawing/2014/chart" uri="{C3380CC4-5D6E-409C-BE32-E72D297353CC}">
              <c16:uniqueId val="{00000000-6A56-4488-A937-13B14BAAD416}"/>
            </c:ext>
          </c:extLst>
        </c:ser>
        <c:ser>
          <c:idx val="1"/>
          <c:order val="1"/>
          <c:tx>
            <c:strRef>
              <c:f>Arkusz1!$C$1</c:f>
              <c:strCache>
                <c:ptCount val="1"/>
                <c:pt idx="0">
                  <c:v>Nie / Nie wiem</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0.54294815872964197</c:v>
                </c:pt>
                <c:pt idx="1">
                  <c:v>0.64729270198556388</c:v>
                </c:pt>
                <c:pt idx="2">
                  <c:v>0.44468827979671105</c:v>
                </c:pt>
              </c:numCache>
            </c:numRef>
          </c:val>
          <c:extLst xmlns:c16r2="http://schemas.microsoft.com/office/drawing/2015/06/chart">
            <c:ext xmlns:c16="http://schemas.microsoft.com/office/drawing/2014/chart" uri="{C3380CC4-5D6E-409C-BE32-E72D297353CC}">
              <c16:uniqueId val="{00000001-6A56-4488-A937-13B14BAAD416}"/>
            </c:ext>
          </c:extLst>
        </c:ser>
        <c:dLbls>
          <c:showLegendKey val="0"/>
          <c:showVal val="0"/>
          <c:showCatName val="0"/>
          <c:showSerName val="0"/>
          <c:showPercent val="0"/>
          <c:showBubbleSize val="0"/>
        </c:dLbls>
        <c:gapWidth val="51"/>
        <c:overlap val="100"/>
        <c:axId val="471393456"/>
        <c:axId val="471395024"/>
      </c:barChart>
      <c:catAx>
        <c:axId val="47139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471395024"/>
        <c:crosses val="autoZero"/>
        <c:auto val="1"/>
        <c:lblAlgn val="ctr"/>
        <c:lblOffset val="100"/>
        <c:noMultiLvlLbl val="0"/>
      </c:catAx>
      <c:valAx>
        <c:axId val="471395024"/>
        <c:scaling>
          <c:orientation val="minMax"/>
        </c:scaling>
        <c:delete val="1"/>
        <c:axPos val="l"/>
        <c:numFmt formatCode="0%" sourceLinked="1"/>
        <c:majorTickMark val="none"/>
        <c:minorTickMark val="none"/>
        <c:tickLblPos val="nextTo"/>
        <c:crossAx val="471393456"/>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Tak, zawsze lub prawie zawsze</c:v>
                </c:pt>
              </c:strCache>
            </c:strRef>
          </c:tx>
          <c:spPr>
            <a:solidFill>
              <a:srgbClr val="1E5364"/>
            </a:solidFill>
            <a:ln>
              <a:solidFill>
                <a:schemeClr val="bg1"/>
              </a:solidFill>
            </a:ln>
            <a:effectLst/>
          </c:spPr>
          <c:invertIfNegative val="0"/>
          <c:dLbls>
            <c:dLbl>
              <c:idx val="0"/>
              <c:tx>
                <c:rich>
                  <a:bodyPr/>
                  <a:lstStyle/>
                  <a:p>
                    <a:fld id="{2FAFEB5A-0D86-4354-87EE-ED7A4879A7C4}" type="VALUE">
                      <a:rPr lang="en-US">
                        <a:solidFill>
                          <a:schemeClr val="bg1"/>
                        </a:solidFill>
                      </a:rPr>
                      <a:pPr/>
                      <a:t>[WARTOŚĆ]</a:t>
                    </a:fld>
                    <a:endParaRPr lang="pl-PL"/>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586-42B6-8DB8-BEF99FE7E796}"/>
                </c:ext>
                <c:ext xmlns:c15="http://schemas.microsoft.com/office/drawing/2012/chart" uri="{CE6537A1-D6FC-4f65-9D91-7224C49458BB}">
                  <c15:dlblFieldTable/>
                  <c15:showDataLabelsRange val="0"/>
                </c:ext>
              </c:extLst>
            </c:dLbl>
            <c:dLbl>
              <c:idx val="2"/>
              <c:delete val="1"/>
              <c:extLst xmlns:c16r2="http://schemas.microsoft.com/office/drawing/2015/06/chart">
                <c:ext xmlns:c16="http://schemas.microsoft.com/office/drawing/2014/chart" uri="{C3380CC4-5D6E-409C-BE32-E72D297353CC}">
                  <c16:uniqueId val="{00000003-E586-42B6-8DB8-BEF99FE7E79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0.2719661454517171</c:v>
                </c:pt>
                <c:pt idx="1">
                  <c:v>4.3299783456331377E-2</c:v>
                </c:pt>
                <c:pt idx="2">
                  <c:v>6.2120214865788413E-3</c:v>
                </c:pt>
              </c:numCache>
            </c:numRef>
          </c:val>
          <c:extLst xmlns:c16r2="http://schemas.microsoft.com/office/drawing/2015/06/chart">
            <c:ext xmlns:c16="http://schemas.microsoft.com/office/drawing/2014/chart" uri="{C3380CC4-5D6E-409C-BE32-E72D297353CC}">
              <c16:uniqueId val="{00000001-2822-494D-8C17-55B060B225D8}"/>
            </c:ext>
          </c:extLst>
        </c:ser>
        <c:ser>
          <c:idx val="1"/>
          <c:order val="1"/>
          <c:tx>
            <c:strRef>
              <c:f>Arkusz1!$C$1</c:f>
              <c:strCache>
                <c:ptCount val="1"/>
                <c:pt idx="0">
                  <c:v>Tak, czasami</c:v>
                </c:pt>
              </c:strCache>
            </c:strRef>
          </c:tx>
          <c:spPr>
            <a:solidFill>
              <a:srgbClr val="7BA4B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8.5488773150710587E-2</c:v>
                </c:pt>
                <c:pt idx="1">
                  <c:v>0.1793915785866827</c:v>
                </c:pt>
                <c:pt idx="2">
                  <c:v>0.28746989231817488</c:v>
                </c:pt>
              </c:numCache>
            </c:numRef>
          </c:val>
          <c:extLst xmlns:c16r2="http://schemas.microsoft.com/office/drawing/2015/06/chart">
            <c:ext xmlns:c16="http://schemas.microsoft.com/office/drawing/2014/chart" uri="{C3380CC4-5D6E-409C-BE32-E72D297353CC}">
              <c16:uniqueId val="{00000002-2822-494D-8C17-55B060B225D8}"/>
            </c:ext>
          </c:extLst>
        </c:ser>
        <c:ser>
          <c:idx val="2"/>
          <c:order val="2"/>
          <c:tx>
            <c:strRef>
              <c:f>Arkusz1!$D$1</c:f>
              <c:strCache>
                <c:ptCount val="1"/>
                <c:pt idx="0">
                  <c:v>Tak, jedynie sporadycznie</c:v>
                </c:pt>
              </c:strCache>
            </c:strRef>
          </c:tx>
          <c:spPr>
            <a:solidFill>
              <a:srgbClr val="BED7D1"/>
            </a:solidFill>
            <a:ln>
              <a:solidFill>
                <a:schemeClr val="bg1"/>
              </a:solidFill>
            </a:ln>
            <a:effectLst/>
          </c:spPr>
          <c:invertIfNegative val="0"/>
          <c:dPt>
            <c:idx val="0"/>
            <c:invertIfNegative val="0"/>
            <c:bubble3D val="0"/>
            <c:spPr>
              <a:solidFill>
                <a:srgbClr val="BED7D1"/>
              </a:solidFill>
              <a:ln>
                <a:solidFill>
                  <a:schemeClr val="bg1"/>
                </a:solidFill>
              </a:ln>
              <a:effectLst/>
            </c:spPr>
            <c:extLst xmlns:c16r2="http://schemas.microsoft.com/office/drawing/2015/06/chart">
              <c:ext xmlns:c16="http://schemas.microsoft.com/office/drawing/2014/chart" uri="{C3380CC4-5D6E-409C-BE32-E72D297353CC}">
                <c16:uniqueId val="{00000002-E586-42B6-8DB8-BEF99FE7E796}"/>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0.34173342029904236</c:v>
                </c:pt>
                <c:pt idx="1">
                  <c:v>0.1626635615160569</c:v>
                </c:pt>
                <c:pt idx="2">
                  <c:v>0.23303741330502817</c:v>
                </c:pt>
              </c:numCache>
            </c:numRef>
          </c:val>
          <c:extLst xmlns:c16r2="http://schemas.microsoft.com/office/drawing/2015/06/chart">
            <c:ext xmlns:c16="http://schemas.microsoft.com/office/drawing/2014/chart" uri="{C3380CC4-5D6E-409C-BE32-E72D297353CC}">
              <c16:uniqueId val="{00000000-E586-42B6-8DB8-BEF99FE7E796}"/>
            </c:ext>
          </c:extLst>
        </c:ser>
        <c:ser>
          <c:idx val="3"/>
          <c:order val="3"/>
          <c:tx>
            <c:strRef>
              <c:f>Arkusz1!$E$1</c:f>
              <c:strCache>
                <c:ptCount val="1"/>
                <c:pt idx="0">
                  <c:v>Nie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Arkusz1!$E$2:$E$4</c:f>
              <c:numCache>
                <c:formatCode>###0%</c:formatCode>
                <c:ptCount val="3"/>
                <c:pt idx="0">
                  <c:v>0.30081166109853003</c:v>
                </c:pt>
                <c:pt idx="1">
                  <c:v>0.61464507644092914</c:v>
                </c:pt>
                <c:pt idx="2">
                  <c:v>0.47328067289021808</c:v>
                </c:pt>
              </c:numCache>
            </c:numRef>
          </c:val>
          <c:extLst xmlns:c16r2="http://schemas.microsoft.com/office/drawing/2015/06/chart">
            <c:ext xmlns:c16="http://schemas.microsoft.com/office/drawing/2014/chart" uri="{C3380CC4-5D6E-409C-BE32-E72D297353CC}">
              <c16:uniqueId val="{00000001-E586-42B6-8DB8-BEF99FE7E796}"/>
            </c:ext>
          </c:extLst>
        </c:ser>
        <c:dLbls>
          <c:showLegendKey val="0"/>
          <c:showVal val="0"/>
          <c:showCatName val="0"/>
          <c:showSerName val="0"/>
          <c:showPercent val="0"/>
          <c:showBubbleSize val="0"/>
        </c:dLbls>
        <c:gapWidth val="51"/>
        <c:overlap val="100"/>
        <c:axId val="471394240"/>
        <c:axId val="471394632"/>
      </c:barChart>
      <c:catAx>
        <c:axId val="47139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471394632"/>
        <c:crosses val="autoZero"/>
        <c:auto val="1"/>
        <c:lblAlgn val="ctr"/>
        <c:lblOffset val="100"/>
        <c:noMultiLvlLbl val="0"/>
      </c:catAx>
      <c:valAx>
        <c:axId val="471394632"/>
        <c:scaling>
          <c:orientation val="minMax"/>
        </c:scaling>
        <c:delete val="1"/>
        <c:axPos val="l"/>
        <c:numFmt formatCode="0%" sourceLinked="1"/>
        <c:majorTickMark val="none"/>
        <c:minorTickMark val="none"/>
        <c:tickLblPos val="nextTo"/>
        <c:crossAx val="471394240"/>
        <c:crosses val="autoZero"/>
        <c:crossBetween val="between"/>
      </c:valAx>
      <c:spPr>
        <a:noFill/>
        <a:ln>
          <a:noFill/>
        </a:ln>
        <a:effectLst/>
      </c:spPr>
    </c:plotArea>
    <c:legend>
      <c:legendPos val="b"/>
      <c:layout>
        <c:manualLayout>
          <c:xMode val="edge"/>
          <c:yMode val="edge"/>
          <c:x val="4.6998761365260544E-2"/>
          <c:y val="5.4623208421610614E-2"/>
          <c:w val="0.89999988588444368"/>
          <c:h val="0.1087533102298362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Tak</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0.40131034570342422</c:v>
                </c:pt>
                <c:pt idx="1">
                  <c:v>0.43034239790486539</c:v>
                </c:pt>
                <c:pt idx="2">
                  <c:v>0.5297890325286676</c:v>
                </c:pt>
              </c:numCache>
            </c:numRef>
          </c:val>
          <c:extLst xmlns:c16r2="http://schemas.microsoft.com/office/drawing/2015/06/chart">
            <c:ext xmlns:c16="http://schemas.microsoft.com/office/drawing/2014/chart" uri="{C3380CC4-5D6E-409C-BE32-E72D297353CC}">
              <c16:uniqueId val="{00000000-6A56-4488-A937-13B14BAAD416}"/>
            </c:ext>
          </c:extLst>
        </c:ser>
        <c:ser>
          <c:idx val="1"/>
          <c:order val="1"/>
          <c:tx>
            <c:strRef>
              <c:f>Arkusz1!$C$1</c:f>
              <c:strCache>
                <c:ptCount val="1"/>
                <c:pt idx="0">
                  <c:v>Nie / Nie wiem</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0.59868965429657583</c:v>
                </c:pt>
                <c:pt idx="1">
                  <c:v>0.56965760209513472</c:v>
                </c:pt>
                <c:pt idx="2">
                  <c:v>0.47021096747133245</c:v>
                </c:pt>
              </c:numCache>
            </c:numRef>
          </c:val>
          <c:extLst xmlns:c16r2="http://schemas.microsoft.com/office/drawing/2015/06/chart">
            <c:ext xmlns:c16="http://schemas.microsoft.com/office/drawing/2014/chart" uri="{C3380CC4-5D6E-409C-BE32-E72D297353CC}">
              <c16:uniqueId val="{00000001-6A56-4488-A937-13B14BAAD416}"/>
            </c:ext>
          </c:extLst>
        </c:ser>
        <c:dLbls>
          <c:showLegendKey val="0"/>
          <c:showVal val="0"/>
          <c:showCatName val="0"/>
          <c:showSerName val="0"/>
          <c:showPercent val="0"/>
          <c:showBubbleSize val="0"/>
        </c:dLbls>
        <c:gapWidth val="51"/>
        <c:overlap val="100"/>
        <c:axId val="471391104"/>
        <c:axId val="471395808"/>
      </c:barChart>
      <c:catAx>
        <c:axId val="47139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471395808"/>
        <c:crosses val="autoZero"/>
        <c:auto val="1"/>
        <c:lblAlgn val="ctr"/>
        <c:lblOffset val="100"/>
        <c:noMultiLvlLbl val="0"/>
      </c:catAx>
      <c:valAx>
        <c:axId val="471395808"/>
        <c:scaling>
          <c:orientation val="minMax"/>
        </c:scaling>
        <c:delete val="1"/>
        <c:axPos val="l"/>
        <c:numFmt formatCode="0%" sourceLinked="1"/>
        <c:majorTickMark val="none"/>
        <c:minorTickMark val="none"/>
        <c:tickLblPos val="nextTo"/>
        <c:crossAx val="471391104"/>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83147980307"/>
          <c:y val="0.22577478676684595"/>
          <c:w val="0.79752002089983232"/>
          <c:h val="0.62512123994907731"/>
        </c:manualLayout>
      </c:layout>
      <c:barChart>
        <c:barDir val="col"/>
        <c:grouping val="percentStacked"/>
        <c:varyColors val="0"/>
        <c:ser>
          <c:idx val="0"/>
          <c:order val="0"/>
          <c:tx>
            <c:strRef>
              <c:f>Arkusz1!$A$2</c:f>
              <c:strCache>
                <c:ptCount val="1"/>
                <c:pt idx="0">
                  <c:v>Tak, zawsze lub prawie zawsze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5.4921278435421696E-2</c:v>
                </c:pt>
                <c:pt idx="1">
                  <c:v>5.2987854918752679E-2</c:v>
                </c:pt>
              </c:numCache>
            </c:numRef>
          </c:val>
          <c:extLst xmlns:c16r2="http://schemas.microsoft.com/office/drawing/2015/06/chart">
            <c:ext xmlns:c16="http://schemas.microsoft.com/office/drawing/2014/chart" uri="{C3380CC4-5D6E-409C-BE32-E72D297353CC}">
              <c16:uniqueId val="{00000000-A21F-450C-BD5D-61EE7BFBA8EB}"/>
            </c:ext>
          </c:extLst>
        </c:ser>
        <c:ser>
          <c:idx val="1"/>
          <c:order val="1"/>
          <c:tx>
            <c:strRef>
              <c:f>Arkusz1!$A$3</c:f>
              <c:strCache>
                <c:ptCount val="1"/>
                <c:pt idx="0">
                  <c:v>Tak, czasami</c:v>
                </c:pt>
              </c:strCache>
            </c:strRef>
          </c:tx>
          <c:spPr>
            <a:solidFill>
              <a:srgbClr val="7BA4B2"/>
            </a:solidFill>
            <a:ln>
              <a:solidFill>
                <a:sysClr val="window" lastClr="FFFFFF"/>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5-A21F-450C-BD5D-61EE7BFBA8EB}"/>
              </c:ext>
            </c:extLst>
          </c:dPt>
          <c:dPt>
            <c:idx val="1"/>
            <c:invertIfNegative val="0"/>
            <c:bubble3D val="0"/>
            <c:extLst xmlns:c16r2="http://schemas.microsoft.com/office/drawing/2015/06/chart">
              <c:ext xmlns:c16="http://schemas.microsoft.com/office/drawing/2014/chart" uri="{C3380CC4-5D6E-409C-BE32-E72D297353CC}">
                <c16:uniqueId val="{00000004-A21F-450C-BD5D-61EE7BFBA8EB}"/>
              </c:ext>
            </c:extLst>
          </c:dPt>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0.23675837214106848</c:v>
                </c:pt>
                <c:pt idx="1">
                  <c:v>0.13527653477774471</c:v>
                </c:pt>
              </c:numCache>
            </c:numRef>
          </c:val>
          <c:extLst xmlns:c16r2="http://schemas.microsoft.com/office/drawing/2015/06/chart">
            <c:ext xmlns:c16="http://schemas.microsoft.com/office/drawing/2014/chart" uri="{C3380CC4-5D6E-409C-BE32-E72D297353CC}">
              <c16:uniqueId val="{00000001-A21F-450C-BD5D-61EE7BFBA8EB}"/>
            </c:ext>
          </c:extLst>
        </c:ser>
        <c:ser>
          <c:idx val="2"/>
          <c:order val="2"/>
          <c:tx>
            <c:strRef>
              <c:f>Arkusz1!$A$4</c:f>
              <c:strCache>
                <c:ptCount val="1"/>
                <c:pt idx="0">
                  <c:v>Tak, jedynie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0.14967397305585128</c:v>
                </c:pt>
                <c:pt idx="1">
                  <c:v>0.23090931945284279</c:v>
                </c:pt>
              </c:numCache>
            </c:numRef>
          </c:val>
          <c:extLst xmlns:c16r2="http://schemas.microsoft.com/office/drawing/2015/06/chart">
            <c:ext xmlns:c16="http://schemas.microsoft.com/office/drawing/2014/chart" uri="{C3380CC4-5D6E-409C-BE32-E72D297353CC}">
              <c16:uniqueId val="{00000002-A21F-450C-BD5D-61EE7BFBA8EB}"/>
            </c:ext>
          </c:extLst>
        </c:ser>
        <c:ser>
          <c:idx val="3"/>
          <c:order val="3"/>
          <c:tx>
            <c:strRef>
              <c:f>Arkusz1!$A$5</c:f>
              <c:strCache>
                <c:ptCount val="1"/>
                <c:pt idx="0">
                  <c:v>Nie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Arkusz1!$B$5:$C$5</c:f>
              <c:numCache>
                <c:formatCode>###0%</c:formatCode>
                <c:ptCount val="2"/>
                <c:pt idx="0">
                  <c:v>0.55864637636765835</c:v>
                </c:pt>
                <c:pt idx="1">
                  <c:v>0.58082629085065995</c:v>
                </c:pt>
              </c:numCache>
            </c:numRef>
          </c:val>
          <c:extLst xmlns:c16r2="http://schemas.microsoft.com/office/drawing/2015/06/chart">
            <c:ext xmlns:c16="http://schemas.microsoft.com/office/drawing/2014/chart" uri="{C3380CC4-5D6E-409C-BE32-E72D297353CC}">
              <c16:uniqueId val="{00000002-D56C-4FE6-81CF-1147809C329E}"/>
            </c:ext>
          </c:extLst>
        </c:ser>
        <c:dLbls>
          <c:showLegendKey val="0"/>
          <c:showVal val="1"/>
          <c:showCatName val="0"/>
          <c:showSerName val="0"/>
          <c:showPercent val="0"/>
          <c:showBubbleSize val="0"/>
        </c:dLbls>
        <c:gapWidth val="79"/>
        <c:overlap val="100"/>
        <c:axId val="471384440"/>
        <c:axId val="471387184"/>
      </c:barChart>
      <c:valAx>
        <c:axId val="471387184"/>
        <c:scaling>
          <c:orientation val="minMax"/>
          <c:max val="1"/>
          <c:min val="0"/>
        </c:scaling>
        <c:delete val="1"/>
        <c:axPos val="l"/>
        <c:numFmt formatCode="0%" sourceLinked="0"/>
        <c:majorTickMark val="out"/>
        <c:minorTickMark val="none"/>
        <c:tickLblPos val="nextTo"/>
        <c:crossAx val="471384440"/>
        <c:crosses val="autoZero"/>
        <c:crossBetween val="between"/>
      </c:valAx>
      <c:catAx>
        <c:axId val="4713844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471387184"/>
        <c:crosses val="autoZero"/>
        <c:auto val="1"/>
        <c:lblAlgn val="ctr"/>
        <c:lblOffset val="100"/>
        <c:noMultiLvlLbl val="0"/>
      </c:catAx>
      <c:spPr>
        <a:noFill/>
        <a:ln>
          <a:noFill/>
        </a:ln>
        <a:effectLst/>
      </c:spPr>
    </c:plotArea>
    <c:legend>
      <c:legendPos val="t"/>
      <c:layout>
        <c:manualLayout>
          <c:xMode val="edge"/>
          <c:yMode val="edge"/>
          <c:x val="1.4055686508021361E-2"/>
          <c:y val="5.6316208299705961E-2"/>
          <c:w val="0.97259984143145939"/>
          <c:h val="0.14295631169329578"/>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Tak, zawsze lub prawie zawsze</c:v>
                </c:pt>
              </c:strCache>
            </c:strRef>
          </c:tx>
          <c:spPr>
            <a:solidFill>
              <a:srgbClr val="1E5364"/>
            </a:solidFill>
            <a:ln>
              <a:solidFill>
                <a:sysClr val="window" lastClr="FFFFFF"/>
              </a:solidFill>
            </a:ln>
          </c:spPr>
          <c:invertIfNegative val="0"/>
          <c:dLbls>
            <c:dLbl>
              <c:idx val="0"/>
              <c:tx>
                <c:rich>
                  <a:bodyPr/>
                  <a:lstStyle/>
                  <a:p>
                    <a:fld id="{ECCF4729-F733-402E-8A3B-1AA7C6F9D3CC}"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FC8-4DFD-A859-39577DABDC8D}"/>
                </c:ext>
                <c:ext xmlns:c15="http://schemas.microsoft.com/office/drawing/2012/chart" uri="{CE6537A1-D6FC-4f65-9D91-7224C49458BB}">
                  <c15:dlblFieldTable/>
                  <c15:showDataLabelsRange val="0"/>
                </c:ext>
              </c:extLst>
            </c:dLbl>
            <c:dLbl>
              <c:idx val="2"/>
              <c:tx>
                <c:rich>
                  <a:bodyPr/>
                  <a:lstStyle/>
                  <a:p>
                    <a:fld id="{FBDEE760-2E1E-4C8C-AF5E-BC70C03B4068}" type="VALUE">
                      <a:rPr lang="en-US">
                        <a:solidFill>
                          <a:schemeClr val="tx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FC8-4DFD-A859-39577DABDC8D}"/>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4.8599999983637537E-2</c:v>
                </c:pt>
                <c:pt idx="1">
                  <c:v>0.33159880168941941</c:v>
                </c:pt>
                <c:pt idx="2">
                  <c:v>3.4014338813324656E-2</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Tak, czasami</c:v>
                </c:pt>
              </c:strCache>
            </c:strRef>
          </c:tx>
          <c:spPr>
            <a:solidFill>
              <a:srgbClr val="7BA4B2"/>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0.25204603757616645</c:v>
                </c:pt>
                <c:pt idx="1">
                  <c:v>6.2748214908848202E-2</c:v>
                </c:pt>
                <c:pt idx="2">
                  <c:v>0.19709832800961735</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Tak, jedynie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0.15253604331707757</c:v>
                </c:pt>
                <c:pt idx="1">
                  <c:v>0.40049521383810111</c:v>
                </c:pt>
                <c:pt idx="2">
                  <c:v>0.15462146399474291</c:v>
                </c:pt>
                <c:pt idx="3">
                  <c:v>0.30891100533522131</c:v>
                </c:pt>
              </c:numCache>
            </c:numRef>
          </c:val>
          <c:extLst xmlns:c16r2="http://schemas.microsoft.com/office/drawing/2015/06/chart">
            <c:ext xmlns:c16="http://schemas.microsoft.com/office/drawing/2014/chart" uri="{C3380CC4-5D6E-409C-BE32-E72D297353CC}">
              <c16:uniqueId val="{00000003-9104-4623-8FDE-8C61989536D9}"/>
            </c:ext>
          </c:extLst>
        </c:ser>
        <c:ser>
          <c:idx val="3"/>
          <c:order val="3"/>
          <c:tx>
            <c:strRef>
              <c:f>Arkusz1!$A$5</c:f>
              <c:strCache>
                <c:ptCount val="1"/>
                <c:pt idx="0">
                  <c:v>Nie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Arkusz1!$B$5:$E$5</c:f>
              <c:numCache>
                <c:formatCode>###0%</c:formatCode>
                <c:ptCount val="4"/>
                <c:pt idx="0">
                  <c:v>0.54681791912311817</c:v>
                </c:pt>
                <c:pt idx="1">
                  <c:v>0.20515776956363138</c:v>
                </c:pt>
                <c:pt idx="2">
                  <c:v>0.61426586918231463</c:v>
                </c:pt>
                <c:pt idx="3">
                  <c:v>0.69108899466477869</c:v>
                </c:pt>
              </c:numCache>
            </c:numRef>
          </c:val>
          <c:extLst xmlns:c16r2="http://schemas.microsoft.com/office/drawing/2015/06/chart">
            <c:ext xmlns:c16="http://schemas.microsoft.com/office/drawing/2014/chart" uri="{C3380CC4-5D6E-409C-BE32-E72D297353CC}">
              <c16:uniqueId val="{00000000-2FC8-4DFD-A859-39577DABDC8D}"/>
            </c:ext>
          </c:extLst>
        </c:ser>
        <c:dLbls>
          <c:showLegendKey val="0"/>
          <c:showVal val="1"/>
          <c:showCatName val="0"/>
          <c:showSerName val="0"/>
          <c:showPercent val="0"/>
          <c:showBubbleSize val="0"/>
        </c:dLbls>
        <c:gapWidth val="33"/>
        <c:overlap val="100"/>
        <c:axId val="471389536"/>
        <c:axId val="471387576"/>
      </c:barChart>
      <c:valAx>
        <c:axId val="471387576"/>
        <c:scaling>
          <c:orientation val="minMax"/>
          <c:max val="1"/>
          <c:min val="0"/>
        </c:scaling>
        <c:delete val="1"/>
        <c:axPos val="l"/>
        <c:numFmt formatCode="0%" sourceLinked="0"/>
        <c:majorTickMark val="out"/>
        <c:minorTickMark val="none"/>
        <c:tickLblPos val="nextTo"/>
        <c:crossAx val="471389536"/>
        <c:crosses val="autoZero"/>
        <c:crossBetween val="between"/>
      </c:valAx>
      <c:catAx>
        <c:axId val="4713895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71387576"/>
        <c:crosses val="autoZero"/>
        <c:auto val="1"/>
        <c:lblAlgn val="ctr"/>
        <c:lblOffset val="100"/>
        <c:noMultiLvlLbl val="0"/>
      </c:catAx>
      <c:spPr>
        <a:noFill/>
        <a:ln>
          <a:noFill/>
        </a:ln>
        <a:effectLst/>
      </c:spPr>
    </c:plotArea>
    <c:legend>
      <c:legendPos val="t"/>
      <c:layout>
        <c:manualLayout>
          <c:xMode val="edge"/>
          <c:yMode val="edge"/>
          <c:x val="1.6654573136505129E-3"/>
          <c:y val="3.0718077386980049E-2"/>
          <c:w val="0.98630429151640286"/>
          <c:h val="0.1009161404549823"/>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Tak, zawsze lub prawie zawsze</c:v>
                </c:pt>
              </c:strCache>
            </c:strRef>
          </c:tx>
          <c:spPr>
            <a:solidFill>
              <a:srgbClr val="1E5364"/>
            </a:solidFill>
            <a:ln>
              <a:solidFill>
                <a:sysClr val="window" lastClr="FFFFFF"/>
              </a:solidFill>
            </a:ln>
          </c:spPr>
          <c:invertIfNegative val="0"/>
          <c:dLbls>
            <c:dLbl>
              <c:idx val="2"/>
              <c:tx>
                <c:rich>
                  <a:bodyPr/>
                  <a:lstStyle/>
                  <a:p>
                    <a:fld id="{248ED0BF-F553-4AB7-BDF4-277B46B46938}" type="VALUE">
                      <a:rPr lang="en-US">
                        <a:solidFill>
                          <a:schemeClr val="tx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98F-45B8-B455-5E40C3A6A313}"/>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5.5273183018947375E-2</c:v>
                </c:pt>
                <c:pt idx="1">
                  <c:v>5.973825743799125E-2</c:v>
                </c:pt>
                <c:pt idx="2">
                  <c:v>1.9568577374354603E-2</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Tak, czasami</c:v>
                </c:pt>
              </c:strCache>
            </c:strRef>
          </c:tx>
          <c:spPr>
            <a:solidFill>
              <a:srgbClr val="7BA4B2"/>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0.44902937147414934</c:v>
                </c:pt>
                <c:pt idx="1">
                  <c:v>9.5760567897781937E-2</c:v>
                </c:pt>
                <c:pt idx="2">
                  <c:v>0.36996605637864166</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Tak, jedynie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0.15818490421058773</c:v>
                </c:pt>
                <c:pt idx="1">
                  <c:v>0.2039492231544674</c:v>
                </c:pt>
                <c:pt idx="2">
                  <c:v>0.13086553990757357</c:v>
                </c:pt>
              </c:numCache>
            </c:numRef>
          </c:val>
          <c:extLst xmlns:c16r2="http://schemas.microsoft.com/office/drawing/2015/06/chart">
            <c:ext xmlns:c16="http://schemas.microsoft.com/office/drawing/2014/chart" uri="{C3380CC4-5D6E-409C-BE32-E72D297353CC}">
              <c16:uniqueId val="{00000002-0661-4CDD-A2B8-A61A3B30A1CE}"/>
            </c:ext>
          </c:extLst>
        </c:ser>
        <c:ser>
          <c:idx val="3"/>
          <c:order val="3"/>
          <c:tx>
            <c:strRef>
              <c:f>Arkusz1!$A$5</c:f>
              <c:strCache>
                <c:ptCount val="1"/>
                <c:pt idx="0">
                  <c:v>Nie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Arkusz1!$B$5:$D$5</c:f>
              <c:numCache>
                <c:formatCode>###0%</c:formatCode>
                <c:ptCount val="3"/>
                <c:pt idx="0">
                  <c:v>0.33751254129631553</c:v>
                </c:pt>
                <c:pt idx="1">
                  <c:v>0.64055195150975952</c:v>
                </c:pt>
                <c:pt idx="2">
                  <c:v>0.47959982633943005</c:v>
                </c:pt>
              </c:numCache>
            </c:numRef>
          </c:val>
          <c:extLst xmlns:c16r2="http://schemas.microsoft.com/office/drawing/2015/06/chart">
            <c:ext xmlns:c16="http://schemas.microsoft.com/office/drawing/2014/chart" uri="{C3380CC4-5D6E-409C-BE32-E72D297353CC}">
              <c16:uniqueId val="{00000000-E98F-45B8-B455-5E40C3A6A313}"/>
            </c:ext>
          </c:extLst>
        </c:ser>
        <c:dLbls>
          <c:showLegendKey val="0"/>
          <c:showVal val="1"/>
          <c:showCatName val="0"/>
          <c:showSerName val="0"/>
          <c:showPercent val="0"/>
          <c:showBubbleSize val="0"/>
        </c:dLbls>
        <c:gapWidth val="33"/>
        <c:overlap val="100"/>
        <c:axId val="471389928"/>
        <c:axId val="471385616"/>
      </c:barChart>
      <c:valAx>
        <c:axId val="471385616"/>
        <c:scaling>
          <c:orientation val="minMax"/>
          <c:max val="1"/>
          <c:min val="0"/>
        </c:scaling>
        <c:delete val="1"/>
        <c:axPos val="l"/>
        <c:numFmt formatCode="0%" sourceLinked="0"/>
        <c:majorTickMark val="out"/>
        <c:minorTickMark val="none"/>
        <c:tickLblPos val="nextTo"/>
        <c:crossAx val="471389928"/>
        <c:crosses val="autoZero"/>
        <c:crossBetween val="between"/>
      </c:valAx>
      <c:catAx>
        <c:axId val="471389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471385616"/>
        <c:crosses val="autoZero"/>
        <c:auto val="1"/>
        <c:lblAlgn val="ctr"/>
        <c:lblOffset val="100"/>
        <c:noMultiLvlLbl val="0"/>
      </c:catAx>
      <c:spPr>
        <a:noFill/>
        <a:ln>
          <a:noFill/>
        </a:ln>
        <a:effectLst/>
      </c:spPr>
    </c:plotArea>
    <c:legend>
      <c:legendPos val="t"/>
      <c:layout>
        <c:manualLayout>
          <c:xMode val="edge"/>
          <c:yMode val="edge"/>
          <c:x val="0"/>
          <c:y val="4.0957436515973403E-2"/>
          <c:w val="1"/>
          <c:h val="0.1009161404549823"/>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6770081027422825"/>
          <c:y val="9.1538448945997185E-3"/>
          <c:w val="0.45644184403868721"/>
          <c:h val="0.98488636187244039"/>
        </c:manualLayout>
      </c:layout>
      <c:barChart>
        <c:barDir val="bar"/>
        <c:grouping val="clustered"/>
        <c:varyColors val="0"/>
        <c:ser>
          <c:idx val="0"/>
          <c:order val="0"/>
          <c:tx>
            <c:strRef>
              <c:f>Arkusz1!$B$1</c:f>
              <c:strCache>
                <c:ptCount val="1"/>
                <c:pt idx="0">
                  <c:v>Kolumna1</c:v>
                </c:pt>
              </c:strCache>
            </c:strRef>
          </c:tx>
          <c:spPr>
            <a:solidFill>
              <a:srgbClr val="105C73"/>
            </a:solidFill>
            <a:ln>
              <a:solidFill>
                <a:sysClr val="window" lastClr="FFFFFF"/>
              </a:solidFill>
            </a:ln>
            <a:effectLst/>
          </c:spPr>
          <c:invertIfNegative val="0"/>
          <c:dPt>
            <c:idx val="0"/>
            <c:invertIfNegative val="0"/>
            <c:bubble3D val="0"/>
            <c:spPr>
              <a:solidFill>
                <a:sysClr val="window" lastClr="FFFFFF">
                  <a:lumMod val="7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3-4346-4297-822C-B30C2316C478}"/>
              </c:ext>
            </c:extLst>
          </c:dPt>
          <c:dPt>
            <c:idx val="1"/>
            <c:invertIfNegative val="0"/>
            <c:bubble3D val="0"/>
            <c:spPr>
              <a:solidFill>
                <a:srgbClr val="BED7D1"/>
              </a:solidFill>
              <a:ln>
                <a:solidFill>
                  <a:sysClr val="window" lastClr="FFFFFF"/>
                </a:solidFill>
              </a:ln>
              <a:effectLst/>
            </c:spPr>
            <c:extLst xmlns:c16r2="http://schemas.microsoft.com/office/drawing/2015/06/chart">
              <c:ext xmlns:c16="http://schemas.microsoft.com/office/drawing/2014/chart" uri="{C3380CC4-5D6E-409C-BE32-E72D297353CC}">
                <c16:uniqueId val="{00000001-DE1C-429D-9972-843D719597E9}"/>
              </c:ext>
            </c:extLst>
          </c:dPt>
          <c:dPt>
            <c:idx val="19"/>
            <c:invertIfNegative val="0"/>
            <c:bubble3D val="0"/>
            <c:spPr>
              <a:solidFill>
                <a:srgbClr val="105C73"/>
              </a:solidFill>
              <a:ln>
                <a:solidFill>
                  <a:sysClr val="window" lastClr="FFFFFF"/>
                </a:solidFill>
              </a:ln>
              <a:effectLst/>
            </c:spPr>
            <c:extLst xmlns:c16r2="http://schemas.microsoft.com/office/drawing/2015/06/chart">
              <c:ext xmlns:c16="http://schemas.microsoft.com/office/drawing/2014/chart" uri="{C3380CC4-5D6E-409C-BE32-E72D297353CC}">
                <c16:uniqueId val="{00000005-4389-4C31-813E-4E4F9D1F771F}"/>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logger Sans" panose="02000506030000020004"/>
                    <a:ea typeface="+mn-ea"/>
                    <a:cs typeface="+mn-cs"/>
                  </a:defRPr>
                </a:pPr>
                <a:endParaRPr lang="pl-P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Arkusz1!$A$2:$A$21</c:f>
              <c:strCache>
                <c:ptCount val="20"/>
                <c:pt idx="0">
                  <c:v>Nie wiem/Trudno powiedzieć</c:v>
                </c:pt>
                <c:pt idx="1">
                  <c:v>Inne</c:v>
                </c:pt>
                <c:pt idx="2">
                  <c:v>Stadion Zawiszy</c:v>
                </c:pt>
                <c:pt idx="3">
                  <c:v>Dziedzictwo muzyczne</c:v>
                </c:pt>
                <c:pt idx="4">
                  <c:v>Bazylika</c:v>
                </c:pt>
                <c:pt idx="5">
                  <c:v>Dom, moje miasto</c:v>
                </c:pt>
                <c:pt idx="6">
                  <c:v>Sporty (żużel, wioślarstwo)</c:v>
                </c:pt>
                <c:pt idx="7">
                  <c:v>Mosty, również w złym stanie</c:v>
                </c:pt>
                <c:pt idx="8">
                  <c:v>Kanał Bydgoski</c:v>
                </c:pt>
                <c:pt idx="9">
                  <c:v>Dzielnica Fordon</c:v>
                </c:pt>
                <c:pt idx="10">
                  <c:v>Filharmonia Pomorska</c:v>
                </c:pt>
                <c:pt idx="11">
                  <c:v>Ładne, przyjazne, zielone</c:v>
                </c:pt>
                <c:pt idx="12">
                  <c:v>Myślęcinek</c:v>
                </c:pt>
                <c:pt idx="13">
                  <c:v>Spichrze nad Brdą</c:v>
                </c:pt>
                <c:pt idx="14">
                  <c:v>Brda / rzeka</c:v>
                </c:pt>
                <c:pt idx="15">
                  <c:v>Stare Miasto / starówka / ulice Mostowa, Gdańska</c:v>
                </c:pt>
                <c:pt idx="16">
                  <c:v>Zabytki, pomniki, miejsca historyczne (m.in. "Przechodzący przez Brdę", pomnik walki i męczęństwa, Potop, Katedra)</c:v>
                </c:pt>
                <c:pt idx="17">
                  <c:v>Opera Nova</c:v>
                </c:pt>
                <c:pt idx="18">
                  <c:v>Łuczniczka</c:v>
                </c:pt>
                <c:pt idx="19">
                  <c:v>Wyspa Młyńska (w tym Wenecja Bydgowska,  Młyn Rothera)</c:v>
                </c:pt>
              </c:strCache>
            </c:strRef>
          </c:cat>
          <c:val>
            <c:numRef>
              <c:f>Arkusz1!$B$2:$B$21</c:f>
              <c:numCache>
                <c:formatCode>###0%</c:formatCode>
                <c:ptCount val="20"/>
                <c:pt idx="0">
                  <c:v>7.0730433973656096E-2</c:v>
                </c:pt>
                <c:pt idx="1">
                  <c:v>7.6163288544552871E-2</c:v>
                </c:pt>
                <c:pt idx="2">
                  <c:v>7.888537217850114E-3</c:v>
                </c:pt>
                <c:pt idx="3">
                  <c:v>9.1062801378269803E-3</c:v>
                </c:pt>
                <c:pt idx="4">
                  <c:v>1.8753215056643679E-2</c:v>
                </c:pt>
                <c:pt idx="5">
                  <c:v>2.1985235340582273E-2</c:v>
                </c:pt>
                <c:pt idx="6">
                  <c:v>2.2281723066576636E-2</c:v>
                </c:pt>
                <c:pt idx="7">
                  <c:v>2.4091722969542251E-2</c:v>
                </c:pt>
                <c:pt idx="8">
                  <c:v>2.7134817879484428E-2</c:v>
                </c:pt>
                <c:pt idx="9">
                  <c:v>3.4766373275339428E-2</c:v>
                </c:pt>
                <c:pt idx="10">
                  <c:v>3.7230805983292592E-2</c:v>
                </c:pt>
                <c:pt idx="11">
                  <c:v>6.0477233268850912E-2</c:v>
                </c:pt>
                <c:pt idx="12">
                  <c:v>6.599944434374598E-2</c:v>
                </c:pt>
                <c:pt idx="13">
                  <c:v>0.12755086246657654</c:v>
                </c:pt>
                <c:pt idx="14">
                  <c:v>0.19136940835436389</c:v>
                </c:pt>
                <c:pt idx="15">
                  <c:v>0.20592934674908725</c:v>
                </c:pt>
                <c:pt idx="16">
                  <c:v>0.23443101596954577</c:v>
                </c:pt>
                <c:pt idx="17">
                  <c:v>0.24364875788437054</c:v>
                </c:pt>
                <c:pt idx="18">
                  <c:v>0.30551681752619508</c:v>
                </c:pt>
                <c:pt idx="19">
                  <c:v>0.37999663349778001</c:v>
                </c:pt>
              </c:numCache>
            </c:numRef>
          </c:val>
          <c:extLst xmlns:c16r2="http://schemas.microsoft.com/office/drawing/2015/06/chart">
            <c:ext xmlns:c16="http://schemas.microsoft.com/office/drawing/2014/chart" uri="{C3380CC4-5D6E-409C-BE32-E72D297353CC}">
              <c16:uniqueId val="{00000002-DE1C-429D-9972-843D719597E9}"/>
            </c:ext>
          </c:extLst>
        </c:ser>
        <c:dLbls>
          <c:showLegendKey val="0"/>
          <c:showVal val="0"/>
          <c:showCatName val="0"/>
          <c:showSerName val="0"/>
          <c:showPercent val="0"/>
          <c:showBubbleSize val="0"/>
        </c:dLbls>
        <c:gapWidth val="33"/>
        <c:axId val="402217944"/>
        <c:axId val="402217160"/>
      </c:barChart>
      <c:valAx>
        <c:axId val="402217160"/>
        <c:scaling>
          <c:orientation val="minMax"/>
          <c:max val="1"/>
        </c:scaling>
        <c:delete val="1"/>
        <c:axPos val="b"/>
        <c:numFmt formatCode="0%" sourceLinked="0"/>
        <c:majorTickMark val="out"/>
        <c:minorTickMark val="none"/>
        <c:tickLblPos val="nextTo"/>
        <c:crossAx val="402217944"/>
        <c:crosses val="autoZero"/>
        <c:crossBetween val="between"/>
      </c:valAx>
      <c:catAx>
        <c:axId val="4022179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logger Sans" panose="02000506030000020004"/>
                <a:ea typeface="+mn-ea"/>
                <a:cs typeface="+mn-cs"/>
              </a:defRPr>
            </a:pPr>
            <a:endParaRPr lang="pl-PL"/>
          </a:p>
        </c:txPr>
        <c:crossAx val="40221716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strCache>
            </c:strRef>
          </c:tx>
          <c:spPr>
            <a:solidFill>
              <a:srgbClr val="1E5364"/>
            </a:solidFill>
            <a:ln>
              <a:solidFill>
                <a:sysClr val="window" lastClr="FFFFFF"/>
              </a:solidFill>
            </a:ln>
          </c:spPr>
          <c:invertIfNegative val="0"/>
          <c:dLbls>
            <c:dLbl>
              <c:idx val="0"/>
              <c:delete val="1"/>
              <c:extLst xmlns:c16r2="http://schemas.microsoft.com/office/drawing/2015/06/chart">
                <c:ext xmlns:c16="http://schemas.microsoft.com/office/drawing/2014/chart" uri="{C3380CC4-5D6E-409C-BE32-E72D297353CC}">
                  <c16:uniqueId val="{00000001-CF43-46AF-BD1F-760FF17B5381}"/>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0-CF43-46AF-BD1F-760FF17B5381}"/>
                </c:ext>
                <c:ext xmlns:c15="http://schemas.microsoft.com/office/drawing/2012/chart" uri="{CE6537A1-D6FC-4f65-9D91-7224C49458BB}"/>
              </c:extLst>
            </c:dLbl>
            <c:dLbl>
              <c:idx val="3"/>
              <c:layout>
                <c:manualLayout>
                  <c:x val="4.1150404442337599E-2"/>
                  <c:y val="1.5359038693489931E-2"/>
                </c:manualLayout>
              </c:layout>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F43-46AF-BD1F-760FF17B5381}"/>
                </c:ext>
                <c:ext xmlns:c15="http://schemas.microsoft.com/office/drawing/2012/chart" uri="{CE6537A1-D6FC-4f65-9D91-7224C49458BB}"/>
              </c:extLst>
            </c:dLbl>
            <c:dLbl>
              <c:idx val="4"/>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showLegendKey val="0"/>
              <c:showVal val="1"/>
              <c:showCatName val="0"/>
              <c:showSerName val="0"/>
              <c:showPercent val="0"/>
              <c:showBubbleSize val="0"/>
            </c:dLbl>
            <c:dLbl>
              <c:idx val="5"/>
              <c:layout>
                <c:manualLayout>
                  <c:x val="5.2103959759135759E-2"/>
                  <c:y val="-5.1196795644966753E-3"/>
                </c:manualLayout>
              </c:layout>
              <c:tx>
                <c:rich>
                  <a:bodyPr wrap="square" lIns="38100" tIns="19050" rIns="38100" bIns="19050" anchor="ctr" anchorCtr="0">
                    <a:spAutoFit/>
                  </a:bodyPr>
                  <a:lstStyle/>
                  <a:p>
                    <a:pPr algn="ctr">
                      <a:defRPr lang="en-US" sz="1000" b="0" i="0" u="none" strike="noStrike" kern="1200" baseline="0">
                        <a:solidFill>
                          <a:schemeClr val="tx1"/>
                        </a:solidFill>
                        <a:latin typeface="Blogger Sans" panose="02000506030000020004" pitchFamily="50" charset="0"/>
                        <a:ea typeface="Blogger Sans" panose="02000506030000020004" pitchFamily="50" charset="0"/>
                        <a:cs typeface="+mn-cs"/>
                      </a:defRPr>
                    </a:pPr>
                    <a:fld id="{696CEC9E-57E0-467F-A352-B27743D605EE}" type="VALUE">
                      <a:rPr lang="en-US">
                        <a:solidFill>
                          <a:schemeClr val="tx1"/>
                        </a:solidFill>
                      </a:rPr>
                      <a:pPr algn="ctr">
                        <a:defRPr lang="en-US" sz="1000" b="0" i="0" u="none" strike="noStrike" kern="1200" baseline="0">
                          <a:solidFill>
                            <a:schemeClr val="tx1"/>
                          </a:solidFill>
                          <a:latin typeface="Blogger Sans" panose="02000506030000020004" pitchFamily="50" charset="0"/>
                          <a:ea typeface="Blogger Sans" panose="02000506030000020004" pitchFamily="50" charset="0"/>
                          <a:cs typeface="+mn-cs"/>
                        </a:defRPr>
                      </a:pPr>
                      <a:t>[WARTOŚĆ]</a:t>
                    </a:fld>
                    <a:endParaRPr lang="pl-PL"/>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F43-46AF-BD1F-760FF17B5381}"/>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Blogger Sans" panose="02000506030000020004" pitchFamily="50" charset="0"/>
                    <a:ea typeface="Blogger Sans" panose="02000506030000020004" pitchFamily="50" charset="0"/>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c:v>
                </c:pt>
                <c:pt idx="1">
                  <c:v>0</c:v>
                </c:pt>
                <c:pt idx="2">
                  <c:v>0.22167799396215618</c:v>
                </c:pt>
                <c:pt idx="3">
                  <c:v>9.971733950515347E-3</c:v>
                </c:pt>
                <c:pt idx="4">
                  <c:v>2.3921464811809144E-2</c:v>
                </c:pt>
                <c:pt idx="5">
                  <c:v>4.4334609741771898E-2</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strCache>
            </c:strRef>
          </c:tx>
          <c:spPr>
            <a:solidFill>
              <a:srgbClr val="7BA4B2"/>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1.380081114490591E-2</c:v>
                </c:pt>
                <c:pt idx="1">
                  <c:v>0.28368544058201745</c:v>
                </c:pt>
                <c:pt idx="2">
                  <c:v>0.26358609353753454</c:v>
                </c:pt>
                <c:pt idx="3">
                  <c:v>9.4872881952201421E-2</c:v>
                </c:pt>
                <c:pt idx="4">
                  <c:v>0.32672300608804233</c:v>
                </c:pt>
                <c:pt idx="5">
                  <c:v>7.0573083159339897E-2</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0.34363413496551687</c:v>
                </c:pt>
                <c:pt idx="1">
                  <c:v>0.21000550881135355</c:v>
                </c:pt>
                <c:pt idx="2">
                  <c:v>9.8930034801935657E-2</c:v>
                </c:pt>
                <c:pt idx="3">
                  <c:v>0.20037801512239248</c:v>
                </c:pt>
                <c:pt idx="4">
                  <c:v>0.10779916729453647</c:v>
                </c:pt>
                <c:pt idx="5">
                  <c:v>0.21520768354227734</c:v>
                </c:pt>
              </c:numCache>
            </c:numRef>
          </c:val>
          <c:extLst xmlns:c16r2="http://schemas.microsoft.com/office/drawing/2015/06/chart">
            <c:ext xmlns:c16="http://schemas.microsoft.com/office/drawing/2014/chart" uri="{C3380CC4-5D6E-409C-BE32-E72D297353CC}">
              <c16:uniqueId val="{00000003-0E2D-4974-818B-15273BFEF77C}"/>
            </c:ext>
          </c:extLst>
        </c:ser>
        <c:ser>
          <c:idx val="3"/>
          <c:order val="3"/>
          <c:tx>
            <c:strRef>
              <c:f>Arkusz1!$A$5</c:f>
              <c:strCache>
                <c:ptCount val="1"/>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Arkusz1!$B$5:$G$5</c:f>
              <c:numCache>
                <c:formatCode>###0%</c:formatCode>
                <c:ptCount val="6"/>
                <c:pt idx="0">
                  <c:v>0.64256505388957719</c:v>
                </c:pt>
                <c:pt idx="1">
                  <c:v>0.5063090506066289</c:v>
                </c:pt>
                <c:pt idx="2">
                  <c:v>0.41580587769837379</c:v>
                </c:pt>
                <c:pt idx="3">
                  <c:v>0.69477736897489095</c:v>
                </c:pt>
                <c:pt idx="4">
                  <c:v>0.54155636180561195</c:v>
                </c:pt>
                <c:pt idx="5">
                  <c:v>0.66988462355661038</c:v>
                </c:pt>
              </c:numCache>
            </c:numRef>
          </c:val>
          <c:extLst xmlns:c16r2="http://schemas.microsoft.com/office/drawing/2015/06/chart">
            <c:ext xmlns:c16="http://schemas.microsoft.com/office/drawing/2014/chart" uri="{C3380CC4-5D6E-409C-BE32-E72D297353CC}">
              <c16:uniqueId val="{00000000-806F-4759-98EC-848C4D96F5D0}"/>
            </c:ext>
          </c:extLst>
        </c:ser>
        <c:dLbls>
          <c:showLegendKey val="0"/>
          <c:showVal val="1"/>
          <c:showCatName val="0"/>
          <c:showSerName val="0"/>
          <c:showPercent val="0"/>
          <c:showBubbleSize val="0"/>
        </c:dLbls>
        <c:gapWidth val="33"/>
        <c:overlap val="100"/>
        <c:axId val="471395416"/>
        <c:axId val="471375032"/>
      </c:barChart>
      <c:valAx>
        <c:axId val="471375032"/>
        <c:scaling>
          <c:orientation val="minMax"/>
          <c:max val="1"/>
          <c:min val="0"/>
        </c:scaling>
        <c:delete val="1"/>
        <c:axPos val="l"/>
        <c:numFmt formatCode="0%" sourceLinked="0"/>
        <c:majorTickMark val="out"/>
        <c:minorTickMark val="none"/>
        <c:tickLblPos val="nextTo"/>
        <c:crossAx val="471395416"/>
        <c:crosses val="autoZero"/>
        <c:crossBetween val="between"/>
      </c:valAx>
      <c:catAx>
        <c:axId val="471395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4713750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strCache>
            </c:strRef>
          </c:tx>
          <c:spPr>
            <a:solidFill>
              <a:srgbClr val="1E5364"/>
            </a:solidFill>
            <a:ln>
              <a:solidFill>
                <a:sysClr val="window" lastClr="FFFFFF"/>
              </a:solidFill>
            </a:ln>
          </c:spPr>
          <c:invertIfNegative val="0"/>
          <c:dLbls>
            <c:dLbl>
              <c:idx val="0"/>
              <c:tx>
                <c:rich>
                  <a:bodyPr/>
                  <a:lstStyle/>
                  <a:p>
                    <a:fld id="{0C744D10-1F5D-4D3F-9567-5F67C13928EA}" type="VALUE">
                      <a:rPr lang="en-US">
                        <a:solidFill>
                          <a:schemeClr val="tx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2A7-416C-98DA-CE61AA99057A}"/>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1.4468822162477336E-2</c:v>
                </c:pt>
                <c:pt idx="1">
                  <c:v>6.602507155794525E-2</c:v>
                </c:pt>
                <c:pt idx="2">
                  <c:v>6.9918775988955226E-2</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strCache>
            </c:strRef>
          </c:tx>
          <c:spPr>
            <a:solidFill>
              <a:srgbClr val="7BA4B2"/>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0.35911294931416771</c:v>
                </c:pt>
                <c:pt idx="1">
                  <c:v>0.12299081853213022</c:v>
                </c:pt>
                <c:pt idx="2">
                  <c:v>0.14240703138850333</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0.15061276366276352</c:v>
                </c:pt>
                <c:pt idx="1">
                  <c:v>0.15910525751339433</c:v>
                </c:pt>
                <c:pt idx="2">
                  <c:v>0.25244221683149498</c:v>
                </c:pt>
              </c:numCache>
            </c:numRef>
          </c:val>
          <c:extLst xmlns:c16r2="http://schemas.microsoft.com/office/drawing/2015/06/chart">
            <c:ext xmlns:c16="http://schemas.microsoft.com/office/drawing/2014/chart" uri="{C3380CC4-5D6E-409C-BE32-E72D297353CC}">
              <c16:uniqueId val="{00000002-9770-411B-88B9-CE67940CDB96}"/>
            </c:ext>
          </c:extLst>
        </c:ser>
        <c:ser>
          <c:idx val="3"/>
          <c:order val="3"/>
          <c:tx>
            <c:strRef>
              <c:f>Arkusz1!$A$5</c:f>
              <c:strCache>
                <c:ptCount val="1"/>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Arkusz1!$B$5:$D$5</c:f>
              <c:numCache>
                <c:formatCode>###0%</c:formatCode>
                <c:ptCount val="3"/>
                <c:pt idx="0">
                  <c:v>0.47580546486059178</c:v>
                </c:pt>
                <c:pt idx="1">
                  <c:v>0.65187885239653032</c:v>
                </c:pt>
                <c:pt idx="2">
                  <c:v>0.53523197579104598</c:v>
                </c:pt>
              </c:numCache>
            </c:numRef>
          </c:val>
          <c:extLst xmlns:c16r2="http://schemas.microsoft.com/office/drawing/2015/06/chart">
            <c:ext xmlns:c16="http://schemas.microsoft.com/office/drawing/2014/chart" uri="{C3380CC4-5D6E-409C-BE32-E72D297353CC}">
              <c16:uniqueId val="{00000000-C2A7-416C-98DA-CE61AA99057A}"/>
            </c:ext>
          </c:extLst>
        </c:ser>
        <c:dLbls>
          <c:showLegendKey val="0"/>
          <c:showVal val="1"/>
          <c:showCatName val="0"/>
          <c:showSerName val="0"/>
          <c:showPercent val="0"/>
          <c:showBubbleSize val="0"/>
        </c:dLbls>
        <c:gapWidth val="33"/>
        <c:overlap val="100"/>
        <c:axId val="471400904"/>
        <c:axId val="471398944"/>
      </c:barChart>
      <c:valAx>
        <c:axId val="471398944"/>
        <c:scaling>
          <c:orientation val="minMax"/>
          <c:max val="1"/>
          <c:min val="0"/>
        </c:scaling>
        <c:delete val="1"/>
        <c:axPos val="l"/>
        <c:numFmt formatCode="0%" sourceLinked="0"/>
        <c:majorTickMark val="out"/>
        <c:minorTickMark val="none"/>
        <c:tickLblPos val="nextTo"/>
        <c:crossAx val="471400904"/>
        <c:crosses val="autoZero"/>
        <c:crossBetween val="between"/>
      </c:valAx>
      <c:catAx>
        <c:axId val="471400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7139894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83147980307"/>
          <c:y val="0.22577478676684595"/>
          <c:w val="0.79752002089983232"/>
          <c:h val="0.62512123994907731"/>
        </c:manualLayout>
      </c:layout>
      <c:barChart>
        <c:barDir val="col"/>
        <c:grouping val="percentStacked"/>
        <c:varyColors val="0"/>
        <c:ser>
          <c:idx val="0"/>
          <c:order val="0"/>
          <c:tx>
            <c:strRef>
              <c:f>Arkusz1!$A$2</c:f>
              <c:strCache>
                <c:ptCount val="1"/>
                <c:pt idx="0">
                  <c:v>Tak</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0.43152837075219869</c:v>
                </c:pt>
                <c:pt idx="1">
                  <c:v>0.45918829471528377</c:v>
                </c:pt>
              </c:numCache>
            </c:numRef>
          </c:val>
          <c:extLst xmlns:c16r2="http://schemas.microsoft.com/office/drawing/2015/06/chart">
            <c:ext xmlns:c16="http://schemas.microsoft.com/office/drawing/2014/chart" uri="{C3380CC4-5D6E-409C-BE32-E72D297353CC}">
              <c16:uniqueId val="{00000000-A21F-450C-BD5D-61EE7BFBA8EB}"/>
            </c:ext>
          </c:extLst>
        </c:ser>
        <c:ser>
          <c:idx val="1"/>
          <c:order val="1"/>
          <c:tx>
            <c:strRef>
              <c:f>Arkusz1!$A$3</c:f>
              <c:strCache>
                <c:ptCount val="1"/>
                <c:pt idx="0">
                  <c:v>Nie / Nie wiem</c:v>
                </c:pt>
              </c:strCache>
            </c:strRef>
          </c:tx>
          <c:spPr>
            <a:solidFill>
              <a:srgbClr val="C55A11"/>
            </a:solidFill>
            <a:ln>
              <a:solidFill>
                <a:sysClr val="window" lastClr="FFFFFF"/>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5-A21F-450C-BD5D-61EE7BFBA8EB}"/>
              </c:ext>
            </c:extLst>
          </c:dPt>
          <c:dPt>
            <c:idx val="1"/>
            <c:invertIfNegative val="0"/>
            <c:bubble3D val="0"/>
            <c:extLst xmlns:c16r2="http://schemas.microsoft.com/office/drawing/2015/06/chart">
              <c:ext xmlns:c16="http://schemas.microsoft.com/office/drawing/2014/chart" uri="{C3380CC4-5D6E-409C-BE32-E72D297353CC}">
                <c16:uniqueId val="{00000004-A21F-450C-BD5D-61EE7BFBA8EB}"/>
              </c:ext>
            </c:extLst>
          </c:dPt>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0.56847162924780115</c:v>
                </c:pt>
                <c:pt idx="1">
                  <c:v>0.54081170528471634</c:v>
                </c:pt>
              </c:numCache>
            </c:numRef>
          </c:val>
          <c:extLst xmlns:c16r2="http://schemas.microsoft.com/office/drawing/2015/06/chart">
            <c:ext xmlns:c16="http://schemas.microsoft.com/office/drawing/2014/chart" uri="{C3380CC4-5D6E-409C-BE32-E72D297353CC}">
              <c16:uniqueId val="{00000001-A21F-450C-BD5D-61EE7BFBA8EB}"/>
            </c:ext>
          </c:extLst>
        </c:ser>
        <c:dLbls>
          <c:showLegendKey val="0"/>
          <c:showVal val="1"/>
          <c:showCatName val="0"/>
          <c:showSerName val="0"/>
          <c:showPercent val="0"/>
          <c:showBubbleSize val="0"/>
        </c:dLbls>
        <c:gapWidth val="79"/>
        <c:overlap val="100"/>
        <c:axId val="471399728"/>
        <c:axId val="471401688"/>
      </c:barChart>
      <c:valAx>
        <c:axId val="471401688"/>
        <c:scaling>
          <c:orientation val="minMax"/>
          <c:max val="1"/>
          <c:min val="0"/>
        </c:scaling>
        <c:delete val="1"/>
        <c:axPos val="l"/>
        <c:numFmt formatCode="0%" sourceLinked="0"/>
        <c:majorTickMark val="out"/>
        <c:minorTickMark val="none"/>
        <c:tickLblPos val="nextTo"/>
        <c:crossAx val="471399728"/>
        <c:crosses val="autoZero"/>
        <c:crossBetween val="between"/>
      </c:valAx>
      <c:catAx>
        <c:axId val="471399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471401688"/>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77569213358577105"/>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Tak</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0.60497197334750952</c:v>
                </c:pt>
                <c:pt idx="1">
                  <c:v>0.73238630944135541</c:v>
                </c:pt>
                <c:pt idx="2">
                  <c:v>0.27884704521465264</c:v>
                </c:pt>
                <c:pt idx="3">
                  <c:v>0.19953053146210953</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Nie / Nie wiem</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0.39502802665249032</c:v>
                </c:pt>
                <c:pt idx="1">
                  <c:v>0.26761369055864476</c:v>
                </c:pt>
                <c:pt idx="2">
                  <c:v>0.72115295478534702</c:v>
                </c:pt>
                <c:pt idx="3">
                  <c:v>0.80046946853789047</c:v>
                </c:pt>
              </c:numCache>
            </c:numRef>
          </c:val>
          <c:extLst xmlns:c16r2="http://schemas.microsoft.com/office/drawing/2015/06/chart">
            <c:ext xmlns:c16="http://schemas.microsoft.com/office/drawing/2014/chart" uri="{C3380CC4-5D6E-409C-BE32-E72D297353CC}">
              <c16:uniqueId val="{00000001-9104-4623-8FDE-8C61989536D9}"/>
            </c:ext>
          </c:extLst>
        </c:ser>
        <c:dLbls>
          <c:showLegendKey val="0"/>
          <c:showVal val="1"/>
          <c:showCatName val="0"/>
          <c:showSerName val="0"/>
          <c:showPercent val="0"/>
          <c:showBubbleSize val="0"/>
        </c:dLbls>
        <c:gapWidth val="33"/>
        <c:overlap val="100"/>
        <c:axId val="471402080"/>
        <c:axId val="471398160"/>
      </c:barChart>
      <c:valAx>
        <c:axId val="471398160"/>
        <c:scaling>
          <c:orientation val="minMax"/>
          <c:max val="1"/>
          <c:min val="0"/>
        </c:scaling>
        <c:delete val="1"/>
        <c:axPos val="l"/>
        <c:numFmt formatCode="0%" sourceLinked="0"/>
        <c:majorTickMark val="out"/>
        <c:minorTickMark val="none"/>
        <c:tickLblPos val="nextTo"/>
        <c:crossAx val="471402080"/>
        <c:crosses val="autoZero"/>
        <c:crossBetween val="between"/>
      </c:valAx>
      <c:catAx>
        <c:axId val="471402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71398160"/>
        <c:crosses val="autoZero"/>
        <c:auto val="1"/>
        <c:lblAlgn val="ctr"/>
        <c:lblOffset val="100"/>
        <c:noMultiLvlLbl val="0"/>
      </c:catAx>
      <c:spPr>
        <a:noFill/>
        <a:ln>
          <a:noFill/>
        </a:ln>
        <a:effectLst/>
      </c:spPr>
    </c:plotArea>
    <c:legend>
      <c:legendPos val="t"/>
      <c:layout>
        <c:manualLayout>
          <c:xMode val="edge"/>
          <c:yMode val="edge"/>
          <c:x val="0.18079074723912045"/>
          <c:y val="3.0718077386980049E-2"/>
          <c:w val="0.52447457947584031"/>
          <c:h val="0.1009161404549823"/>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Tak</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0.52643899332354105</c:v>
                </c:pt>
                <c:pt idx="1">
                  <c:v>0.43959608888960638</c:v>
                </c:pt>
                <c:pt idx="2">
                  <c:v>0.35686246433104657</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Nie / Nie wiem</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0.47356100667645884</c:v>
                </c:pt>
                <c:pt idx="1">
                  <c:v>0.56040391111039367</c:v>
                </c:pt>
                <c:pt idx="2">
                  <c:v>0.64313753566895349</c:v>
                </c:pt>
              </c:numCache>
            </c:numRef>
          </c:val>
          <c:extLst xmlns:c16r2="http://schemas.microsoft.com/office/drawing/2015/06/chart">
            <c:ext xmlns:c16="http://schemas.microsoft.com/office/drawing/2014/chart" uri="{C3380CC4-5D6E-409C-BE32-E72D297353CC}">
              <c16:uniqueId val="{00000001-0661-4CDD-A2B8-A61A3B30A1CE}"/>
            </c:ext>
          </c:extLst>
        </c:ser>
        <c:dLbls>
          <c:showLegendKey val="0"/>
          <c:showVal val="1"/>
          <c:showCatName val="0"/>
          <c:showSerName val="0"/>
          <c:showPercent val="0"/>
          <c:showBubbleSize val="0"/>
        </c:dLbls>
        <c:gapWidth val="33"/>
        <c:overlap val="100"/>
        <c:axId val="471403256"/>
        <c:axId val="471398552"/>
      </c:barChart>
      <c:valAx>
        <c:axId val="471398552"/>
        <c:scaling>
          <c:orientation val="minMax"/>
          <c:max val="1"/>
          <c:min val="0"/>
        </c:scaling>
        <c:delete val="1"/>
        <c:axPos val="l"/>
        <c:numFmt formatCode="0%" sourceLinked="0"/>
        <c:majorTickMark val="out"/>
        <c:minorTickMark val="none"/>
        <c:tickLblPos val="nextTo"/>
        <c:crossAx val="471403256"/>
        <c:crosses val="autoZero"/>
        <c:crossBetween val="between"/>
      </c:valAx>
      <c:catAx>
        <c:axId val="471403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471398552"/>
        <c:crosses val="autoZero"/>
        <c:auto val="1"/>
        <c:lblAlgn val="ctr"/>
        <c:lblOffset val="100"/>
        <c:noMultiLvlLbl val="0"/>
      </c:catAx>
      <c:spPr>
        <a:noFill/>
        <a:ln>
          <a:noFill/>
        </a:ln>
        <a:effectLst/>
      </c:spPr>
    </c:plotArea>
    <c:legend>
      <c:legendPos val="t"/>
      <c:layout>
        <c:manualLayout>
          <c:xMode val="edge"/>
          <c:yMode val="edge"/>
          <c:x val="0.21224803001253958"/>
          <c:y val="4.0957436515973403E-2"/>
          <c:w val="0.52215574751453653"/>
          <c:h val="0.1009161404549823"/>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0.29876298485175051</c:v>
                </c:pt>
                <c:pt idx="1">
                  <c:v>0.69841493238224539</c:v>
                </c:pt>
                <c:pt idx="2">
                  <c:v>0.64989070267484794</c:v>
                </c:pt>
                <c:pt idx="3">
                  <c:v>0.19508032261825681</c:v>
                </c:pt>
                <c:pt idx="4">
                  <c:v>0.42492536507233486</c:v>
                </c:pt>
                <c:pt idx="5">
                  <c:v>0.27385541868960223</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nie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0.70123701514824943</c:v>
                </c:pt>
                <c:pt idx="1">
                  <c:v>0.30158506761775444</c:v>
                </c:pt>
                <c:pt idx="2">
                  <c:v>0.35010929732515228</c:v>
                </c:pt>
                <c:pt idx="3">
                  <c:v>0.80491967738174319</c:v>
                </c:pt>
                <c:pt idx="4">
                  <c:v>0.57507463492766508</c:v>
                </c:pt>
                <c:pt idx="5">
                  <c:v>0.7261445813103975</c:v>
                </c:pt>
              </c:numCache>
            </c:numRef>
          </c:val>
          <c:extLst xmlns:c16r2="http://schemas.microsoft.com/office/drawing/2015/06/chart">
            <c:ext xmlns:c16="http://schemas.microsoft.com/office/drawing/2014/chart" uri="{C3380CC4-5D6E-409C-BE32-E72D297353CC}">
              <c16:uniqueId val="{00000001-0E2D-4974-818B-15273BFEF77C}"/>
            </c:ext>
          </c:extLst>
        </c:ser>
        <c:dLbls>
          <c:showLegendKey val="0"/>
          <c:showVal val="1"/>
          <c:showCatName val="0"/>
          <c:showSerName val="0"/>
          <c:showPercent val="0"/>
          <c:showBubbleSize val="0"/>
        </c:dLbls>
        <c:gapWidth val="33"/>
        <c:overlap val="100"/>
        <c:axId val="471397376"/>
        <c:axId val="471396984"/>
      </c:barChart>
      <c:valAx>
        <c:axId val="471396984"/>
        <c:scaling>
          <c:orientation val="minMax"/>
          <c:max val="1"/>
          <c:min val="0"/>
        </c:scaling>
        <c:delete val="1"/>
        <c:axPos val="l"/>
        <c:numFmt formatCode="0%" sourceLinked="0"/>
        <c:majorTickMark val="out"/>
        <c:minorTickMark val="none"/>
        <c:tickLblPos val="nextTo"/>
        <c:crossAx val="471397376"/>
        <c:crosses val="autoZero"/>
        <c:crossBetween val="between"/>
      </c:valAx>
      <c:catAx>
        <c:axId val="471397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47139698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t</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0.39835199607521238</c:v>
                </c:pt>
                <c:pt idx="1">
                  <c:v>0.38966598695611887</c:v>
                </c:pt>
                <c:pt idx="2">
                  <c:v>0.55155765118247457</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n</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0.60164800392478768</c:v>
                </c:pt>
                <c:pt idx="1">
                  <c:v>0.61033401304388102</c:v>
                </c:pt>
                <c:pt idx="2">
                  <c:v>0.44844234881752498</c:v>
                </c:pt>
              </c:numCache>
            </c:numRef>
          </c:val>
          <c:extLst xmlns:c16r2="http://schemas.microsoft.com/office/drawing/2015/06/chart">
            <c:ext xmlns:c16="http://schemas.microsoft.com/office/drawing/2014/chart" uri="{C3380CC4-5D6E-409C-BE32-E72D297353CC}">
              <c16:uniqueId val="{00000001-9770-411B-88B9-CE67940CDB96}"/>
            </c:ext>
          </c:extLst>
        </c:ser>
        <c:dLbls>
          <c:showLegendKey val="0"/>
          <c:showVal val="1"/>
          <c:showCatName val="0"/>
          <c:showSerName val="0"/>
          <c:showPercent val="0"/>
          <c:showBubbleSize val="0"/>
        </c:dLbls>
        <c:gapWidth val="33"/>
        <c:overlap val="100"/>
        <c:axId val="471404040"/>
        <c:axId val="471393848"/>
      </c:barChart>
      <c:valAx>
        <c:axId val="471393848"/>
        <c:scaling>
          <c:orientation val="minMax"/>
          <c:max val="1"/>
          <c:min val="0"/>
        </c:scaling>
        <c:delete val="1"/>
        <c:axPos val="l"/>
        <c:numFmt formatCode="0%" sourceLinked="0"/>
        <c:majorTickMark val="out"/>
        <c:minorTickMark val="none"/>
        <c:tickLblPos val="nextTo"/>
        <c:crossAx val="471404040"/>
        <c:crosses val="autoZero"/>
        <c:crossBetween val="between"/>
      </c:valAx>
      <c:catAx>
        <c:axId val="4714040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7139384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698814907686979E-3"/>
          <c:y val="3.5226779009075997E-2"/>
          <c:w val="0.9908776041666667"/>
          <c:h val="0.77799565357445843"/>
        </c:manualLayout>
      </c:layout>
      <c:barChart>
        <c:barDir val="col"/>
        <c:grouping val="clustered"/>
        <c:varyColors val="0"/>
        <c:ser>
          <c:idx val="0"/>
          <c:order val="0"/>
          <c:tx>
            <c:strRef>
              <c:f>Arkusz1!$B$1</c:f>
              <c:strCache>
                <c:ptCount val="1"/>
                <c:pt idx="0">
                  <c:v>Kolumna1</c:v>
                </c:pt>
              </c:strCache>
            </c:strRef>
          </c:tx>
          <c:spPr>
            <a:solidFill>
              <a:srgbClr val="398675"/>
            </a:solidFill>
            <a:ln>
              <a:solidFill>
                <a:sysClr val="window" lastClr="FFFFFF"/>
              </a:solidFill>
            </a:ln>
            <a:effectLst/>
          </c:spPr>
          <c:invertIfNegative val="0"/>
          <c:dPt>
            <c:idx val="0"/>
            <c:invertIfNegative val="0"/>
            <c:bubble3D val="0"/>
            <c:spPr>
              <a:solidFill>
                <a:srgbClr val="105C73"/>
              </a:solidFill>
              <a:ln>
                <a:solidFill>
                  <a:sysClr val="window" lastClr="FFFFFF"/>
                </a:solidFill>
              </a:ln>
              <a:effectLst/>
            </c:spPr>
            <c:extLst xmlns:c16r2="http://schemas.microsoft.com/office/drawing/2015/06/chart">
              <c:ext xmlns:c16="http://schemas.microsoft.com/office/drawing/2014/chart" uri="{C3380CC4-5D6E-409C-BE32-E72D297353CC}">
                <c16:uniqueId val="{00000001-BE98-415B-B99E-D5222E67F2FA}"/>
              </c:ext>
            </c:extLst>
          </c:dPt>
          <c:dPt>
            <c:idx val="1"/>
            <c:invertIfNegative val="0"/>
            <c:bubble3D val="0"/>
            <c:spPr>
              <a:solidFill>
                <a:srgbClr val="7BA4B2"/>
              </a:solidFill>
              <a:ln>
                <a:solidFill>
                  <a:sysClr val="window" lastClr="FFFFFF"/>
                </a:solidFill>
              </a:ln>
              <a:effectLst/>
            </c:spPr>
            <c:extLst xmlns:c16r2="http://schemas.microsoft.com/office/drawing/2015/06/chart">
              <c:ext xmlns:c16="http://schemas.microsoft.com/office/drawing/2014/chart" uri="{C3380CC4-5D6E-409C-BE32-E72D297353CC}">
                <c16:uniqueId val="{00000003-BE98-415B-B99E-D5222E67F2FA}"/>
              </c:ext>
            </c:extLst>
          </c:dPt>
          <c:dPt>
            <c:idx val="2"/>
            <c:invertIfNegative val="0"/>
            <c:bubble3D val="0"/>
            <c:spPr>
              <a:solidFill>
                <a:srgbClr val="BED7D1"/>
              </a:solidFill>
              <a:ln>
                <a:solidFill>
                  <a:sysClr val="window" lastClr="FFFFFF"/>
                </a:solidFill>
              </a:ln>
              <a:effectLst/>
            </c:spPr>
            <c:extLst xmlns:c16r2="http://schemas.microsoft.com/office/drawing/2015/06/chart">
              <c:ext xmlns:c16="http://schemas.microsoft.com/office/drawing/2014/chart" uri="{C3380CC4-5D6E-409C-BE32-E72D297353CC}">
                <c16:uniqueId val="{00000005-BE98-415B-B99E-D5222E67F2FA}"/>
              </c:ext>
            </c:extLst>
          </c:dPt>
          <c:dPt>
            <c:idx val="3"/>
            <c:invertIfNegative val="0"/>
            <c:bubble3D val="0"/>
            <c:spPr>
              <a:solidFill>
                <a:srgbClr val="E97307"/>
              </a:solidFill>
              <a:ln>
                <a:solidFill>
                  <a:sysClr val="window" lastClr="FFFFFF"/>
                </a:solidFill>
              </a:ln>
              <a:effectLst/>
            </c:spPr>
            <c:extLst xmlns:c16r2="http://schemas.microsoft.com/office/drawing/2015/06/chart">
              <c:ext xmlns:c16="http://schemas.microsoft.com/office/drawing/2014/chart" uri="{C3380CC4-5D6E-409C-BE32-E72D297353CC}">
                <c16:uniqueId val="{00000007-BE98-415B-B99E-D5222E67F2FA}"/>
              </c:ext>
            </c:extLst>
          </c:dPt>
          <c:dPt>
            <c:idx val="4"/>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9-BE98-415B-B99E-D5222E67F2FA}"/>
              </c:ext>
            </c:extLst>
          </c:dPt>
          <c:dPt>
            <c:idx val="6"/>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D-BE98-415B-B99E-D5222E67F2FA}"/>
              </c:ext>
            </c:extLst>
          </c:dPt>
          <c:dPt>
            <c:idx val="7"/>
            <c:invertIfNegative val="0"/>
            <c:bubble3D val="0"/>
            <c:spPr>
              <a:solidFill>
                <a:sysClr val="window" lastClr="FFFFFF">
                  <a:lumMod val="7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F-BE98-415B-B99E-D5222E67F2FA}"/>
              </c:ext>
            </c:extLst>
          </c:dPt>
          <c:dPt>
            <c:idx val="8"/>
            <c:invertIfNegative val="0"/>
            <c:bubble3D val="0"/>
            <c:extLst xmlns:c16r2="http://schemas.microsoft.com/office/drawing/2015/06/chart">
              <c:ext xmlns:c16="http://schemas.microsoft.com/office/drawing/2014/chart" uri="{C3380CC4-5D6E-409C-BE32-E72D297353CC}">
                <c16:uniqueId val="{00000010-BE98-415B-B99E-D5222E67F2FA}"/>
              </c:ext>
            </c:extLst>
          </c:dPt>
          <c:dPt>
            <c:idx val="9"/>
            <c:invertIfNegative val="0"/>
            <c:bubble3D val="0"/>
            <c:extLst xmlns:c16r2="http://schemas.microsoft.com/office/drawing/2015/06/chart">
              <c:ext xmlns:c16="http://schemas.microsoft.com/office/drawing/2014/chart" uri="{C3380CC4-5D6E-409C-BE32-E72D297353CC}">
                <c16:uniqueId val="{00000011-BE98-415B-B99E-D5222E67F2FA}"/>
              </c:ext>
            </c:extLst>
          </c:dPt>
          <c:dLbls>
            <c:dLbl>
              <c:idx val="3"/>
              <c:layout>
                <c:manualLayout>
                  <c:x val="-4.6854071886321003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E98-415B-B99E-D5222E67F2F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Blogger Sans" panose="02000506030000020004"/>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Zdecydowanie dobrze</c:v>
                </c:pt>
                <c:pt idx="1">
                  <c:v>Raczej dobrze</c:v>
                </c:pt>
                <c:pt idx="2">
                  <c:v>Ani dobrze, ani źle</c:v>
                </c:pt>
                <c:pt idx="3">
                  <c:v>Raczej źle</c:v>
                </c:pt>
                <c:pt idx="4">
                  <c:v>Zdecydowanie źle</c:v>
                </c:pt>
              </c:strCache>
            </c:strRef>
          </c:cat>
          <c:val>
            <c:numRef>
              <c:f>Arkusz1!$B$2:$B$6</c:f>
              <c:numCache>
                <c:formatCode>###0%</c:formatCode>
                <c:ptCount val="5"/>
                <c:pt idx="0">
                  <c:v>7.3116653374610763E-2</c:v>
                </c:pt>
                <c:pt idx="1">
                  <c:v>0.45573578226834077</c:v>
                </c:pt>
                <c:pt idx="2">
                  <c:v>0.30966388128411637</c:v>
                </c:pt>
                <c:pt idx="3">
                  <c:v>8.6211041887361978E-2</c:v>
                </c:pt>
                <c:pt idx="4">
                  <c:v>7.5272641185569797E-2</c:v>
                </c:pt>
              </c:numCache>
            </c:numRef>
          </c:val>
          <c:extLst xmlns:c16r2="http://schemas.microsoft.com/office/drawing/2015/06/chart">
            <c:ext xmlns:c16="http://schemas.microsoft.com/office/drawing/2014/chart" uri="{C3380CC4-5D6E-409C-BE32-E72D297353CC}">
              <c16:uniqueId val="{00000012-BE98-415B-B99E-D5222E67F2FA}"/>
            </c:ext>
          </c:extLst>
        </c:ser>
        <c:dLbls>
          <c:showLegendKey val="0"/>
          <c:showVal val="0"/>
          <c:showCatName val="0"/>
          <c:showSerName val="0"/>
          <c:showPercent val="0"/>
          <c:showBubbleSize val="0"/>
        </c:dLbls>
        <c:gapWidth val="33"/>
        <c:axId val="530183688"/>
        <c:axId val="530188000"/>
      </c:barChart>
      <c:valAx>
        <c:axId val="530188000"/>
        <c:scaling>
          <c:orientation val="minMax"/>
          <c:max val="1"/>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logger Sans" panose="02000506030000020004"/>
                <a:ea typeface="+mn-ea"/>
                <a:cs typeface="+mn-cs"/>
              </a:defRPr>
            </a:pPr>
            <a:endParaRPr lang="pl-PL"/>
          </a:p>
        </c:txPr>
        <c:crossAx val="530183688"/>
        <c:crosses val="autoZero"/>
        <c:crossBetween val="between"/>
      </c:valAx>
      <c:catAx>
        <c:axId val="530183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Blogger Sans" panose="02000506030000020004"/>
                <a:ea typeface="+mn-ea"/>
                <a:cs typeface="+mn-cs"/>
              </a:defRPr>
            </a:pPr>
            <a:endParaRPr lang="pl-PL"/>
          </a:p>
        </c:txPr>
        <c:crossAx val="5301880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83147980307"/>
          <c:y val="0.22577478676684595"/>
          <c:w val="0.79752002089983232"/>
          <c:h val="0.62512123994907731"/>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0.54245118952923665</c:v>
                </c:pt>
                <c:pt idx="1">
                  <c:v>0.51295069003326466</c:v>
                </c:pt>
              </c:numCache>
            </c:numRef>
          </c:val>
          <c:extLst xmlns:c16r2="http://schemas.microsoft.com/office/drawing/2015/06/chart">
            <c:ext xmlns:c16="http://schemas.microsoft.com/office/drawing/2014/chart" uri="{C3380CC4-5D6E-409C-BE32-E72D297353CC}">
              <c16:uniqueId val="{00000000-A21F-450C-BD5D-61EE7BFBA8EB}"/>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5-A21F-450C-BD5D-61EE7BFBA8EB}"/>
              </c:ext>
            </c:extLst>
          </c:dPt>
          <c:dPt>
            <c:idx val="1"/>
            <c:invertIfNegative val="0"/>
            <c:bubble3D val="0"/>
            <c:extLst xmlns:c16r2="http://schemas.microsoft.com/office/drawing/2015/06/chart">
              <c:ext xmlns:c16="http://schemas.microsoft.com/office/drawing/2014/chart" uri="{C3380CC4-5D6E-409C-BE32-E72D297353CC}">
                <c16:uniqueId val="{00000004-A21F-450C-BD5D-61EE7BFBA8EB}"/>
              </c:ext>
            </c:extLst>
          </c:dPt>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0.31238321473157488</c:v>
                </c:pt>
                <c:pt idx="1">
                  <c:v>0.30648402016809084</c:v>
                </c:pt>
              </c:numCache>
            </c:numRef>
          </c:val>
          <c:extLst xmlns:c16r2="http://schemas.microsoft.com/office/drawing/2015/06/chart">
            <c:ext xmlns:c16="http://schemas.microsoft.com/office/drawing/2014/chart" uri="{C3380CC4-5D6E-409C-BE32-E72D297353CC}">
              <c16:uniqueId val="{00000001-A21F-450C-BD5D-61EE7BFBA8EB}"/>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0.14516559573918819</c:v>
                </c:pt>
                <c:pt idx="1">
                  <c:v>0.18056528979864483</c:v>
                </c:pt>
              </c:numCache>
            </c:numRef>
          </c:val>
          <c:extLst xmlns:c16r2="http://schemas.microsoft.com/office/drawing/2015/06/chart">
            <c:ext xmlns:c16="http://schemas.microsoft.com/office/drawing/2014/chart" uri="{C3380CC4-5D6E-409C-BE32-E72D297353CC}">
              <c16:uniqueId val="{00000002-A21F-450C-BD5D-61EE7BFBA8EB}"/>
            </c:ext>
          </c:extLst>
        </c:ser>
        <c:dLbls>
          <c:showLegendKey val="0"/>
          <c:showVal val="1"/>
          <c:showCatName val="0"/>
          <c:showSerName val="0"/>
          <c:showPercent val="0"/>
          <c:showBubbleSize val="0"/>
        </c:dLbls>
        <c:gapWidth val="79"/>
        <c:overlap val="100"/>
        <c:axId val="530162912"/>
        <c:axId val="530166440"/>
      </c:barChart>
      <c:valAx>
        <c:axId val="530166440"/>
        <c:scaling>
          <c:orientation val="minMax"/>
          <c:max val="1"/>
          <c:min val="0"/>
        </c:scaling>
        <c:delete val="1"/>
        <c:axPos val="l"/>
        <c:numFmt formatCode="0%" sourceLinked="0"/>
        <c:majorTickMark val="out"/>
        <c:minorTickMark val="none"/>
        <c:tickLblPos val="nextTo"/>
        <c:crossAx val="530162912"/>
        <c:crosses val="autoZero"/>
        <c:crossBetween val="between"/>
      </c:valAx>
      <c:catAx>
        <c:axId val="530162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530166440"/>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185969316000454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0.60469548564422704</c:v>
                </c:pt>
                <c:pt idx="1">
                  <c:v>0.45782550960823509</c:v>
                </c:pt>
                <c:pt idx="2">
                  <c:v>0.43787745678451701</c:v>
                </c:pt>
                <c:pt idx="3">
                  <c:v>0.55092800118454255</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0.2148636558038052</c:v>
                </c:pt>
                <c:pt idx="1">
                  <c:v>0.54217449039176502</c:v>
                </c:pt>
                <c:pt idx="2">
                  <c:v>0.34356270109063031</c:v>
                </c:pt>
                <c:pt idx="3">
                  <c:v>0.44907199881545734</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General</c:formatCode>
                <c:ptCount val="4"/>
                <c:pt idx="0" formatCode="###0%">
                  <c:v>0.18044085855196759</c:v>
                </c:pt>
                <c:pt idx="2" formatCode="###0%">
                  <c:v>0.21855984212485222</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530161344"/>
        <c:axId val="530168008"/>
      </c:barChart>
      <c:valAx>
        <c:axId val="530168008"/>
        <c:scaling>
          <c:orientation val="minMax"/>
          <c:max val="1"/>
          <c:min val="0"/>
        </c:scaling>
        <c:delete val="1"/>
        <c:axPos val="l"/>
        <c:numFmt formatCode="0%" sourceLinked="0"/>
        <c:majorTickMark val="out"/>
        <c:minorTickMark val="none"/>
        <c:tickLblPos val="nextTo"/>
        <c:crossAx val="530161344"/>
        <c:crosses val="autoZero"/>
        <c:crossBetween val="between"/>
      </c:valAx>
      <c:catAx>
        <c:axId val="530161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530168008"/>
        <c:crosses val="autoZero"/>
        <c:auto val="1"/>
        <c:lblAlgn val="ctr"/>
        <c:lblOffset val="100"/>
        <c:noMultiLvlLbl val="0"/>
      </c:catAx>
      <c:spPr>
        <a:noFill/>
        <a:ln>
          <a:noFill/>
        </a:ln>
        <a:effectLst/>
      </c:spPr>
    </c:plotArea>
    <c:legend>
      <c:legendPos val="t"/>
      <c:layout>
        <c:manualLayout>
          <c:xMode val="edge"/>
          <c:yMode val="edge"/>
          <c:x val="0.18079074723912045"/>
          <c:y val="3.0718077386980049E-2"/>
          <c:w val="0.74492543466663308"/>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698814907686979E-3"/>
          <c:y val="3.5226779009075997E-2"/>
          <c:w val="0.9908776041666667"/>
          <c:h val="0.77799565357445843"/>
        </c:manualLayout>
      </c:layout>
      <c:barChart>
        <c:barDir val="col"/>
        <c:grouping val="clustered"/>
        <c:varyColors val="0"/>
        <c:ser>
          <c:idx val="0"/>
          <c:order val="0"/>
          <c:tx>
            <c:strRef>
              <c:f>Arkusz1!$B$1</c:f>
              <c:strCache>
                <c:ptCount val="1"/>
                <c:pt idx="0">
                  <c:v>Kolumna1</c:v>
                </c:pt>
              </c:strCache>
            </c:strRef>
          </c:tx>
          <c:spPr>
            <a:solidFill>
              <a:srgbClr val="398675"/>
            </a:solidFill>
            <a:ln>
              <a:solidFill>
                <a:sysClr val="window" lastClr="FFFFFF"/>
              </a:solidFill>
            </a:ln>
            <a:effectLst/>
          </c:spPr>
          <c:invertIfNegative val="0"/>
          <c:dPt>
            <c:idx val="0"/>
            <c:invertIfNegative val="0"/>
            <c:bubble3D val="0"/>
            <c:spPr>
              <a:solidFill>
                <a:srgbClr val="105C73"/>
              </a:solidFill>
              <a:ln>
                <a:solidFill>
                  <a:sysClr val="window" lastClr="FFFFFF"/>
                </a:solidFill>
              </a:ln>
              <a:effectLst/>
            </c:spPr>
            <c:extLst xmlns:c16r2="http://schemas.microsoft.com/office/drawing/2015/06/chart">
              <c:ext xmlns:c16="http://schemas.microsoft.com/office/drawing/2014/chart" uri="{C3380CC4-5D6E-409C-BE32-E72D297353CC}">
                <c16:uniqueId val="{00000001-BC0C-44FA-A0B4-5852183BCAC6}"/>
              </c:ext>
            </c:extLst>
          </c:dPt>
          <c:dPt>
            <c:idx val="1"/>
            <c:invertIfNegative val="0"/>
            <c:bubble3D val="0"/>
            <c:spPr>
              <a:solidFill>
                <a:srgbClr val="7BA4B2"/>
              </a:solidFill>
              <a:ln>
                <a:solidFill>
                  <a:sysClr val="window" lastClr="FFFFFF"/>
                </a:solidFill>
              </a:ln>
              <a:effectLst/>
            </c:spPr>
            <c:extLst xmlns:c16r2="http://schemas.microsoft.com/office/drawing/2015/06/chart">
              <c:ext xmlns:c16="http://schemas.microsoft.com/office/drawing/2014/chart" uri="{C3380CC4-5D6E-409C-BE32-E72D297353CC}">
                <c16:uniqueId val="{00000003-BC0C-44FA-A0B4-5852183BCAC6}"/>
              </c:ext>
            </c:extLst>
          </c:dPt>
          <c:dPt>
            <c:idx val="2"/>
            <c:invertIfNegative val="0"/>
            <c:bubble3D val="0"/>
            <c:spPr>
              <a:solidFill>
                <a:srgbClr val="BED7D1"/>
              </a:solidFill>
              <a:ln>
                <a:solidFill>
                  <a:sysClr val="window" lastClr="FFFFFF"/>
                </a:solidFill>
              </a:ln>
              <a:effectLst/>
            </c:spPr>
            <c:extLst xmlns:c16r2="http://schemas.microsoft.com/office/drawing/2015/06/chart">
              <c:ext xmlns:c16="http://schemas.microsoft.com/office/drawing/2014/chart" uri="{C3380CC4-5D6E-409C-BE32-E72D297353CC}">
                <c16:uniqueId val="{00000005-BC0C-44FA-A0B4-5852183BCAC6}"/>
              </c:ext>
            </c:extLst>
          </c:dPt>
          <c:dPt>
            <c:idx val="3"/>
            <c:invertIfNegative val="0"/>
            <c:bubble3D val="0"/>
            <c:spPr>
              <a:solidFill>
                <a:srgbClr val="E97307"/>
              </a:solidFill>
              <a:ln>
                <a:solidFill>
                  <a:sysClr val="window" lastClr="FFFFFF"/>
                </a:solidFill>
              </a:ln>
              <a:effectLst/>
            </c:spPr>
            <c:extLst xmlns:c16r2="http://schemas.microsoft.com/office/drawing/2015/06/chart">
              <c:ext xmlns:c16="http://schemas.microsoft.com/office/drawing/2014/chart" uri="{C3380CC4-5D6E-409C-BE32-E72D297353CC}">
                <c16:uniqueId val="{00000007-BC0C-44FA-A0B4-5852183BCAC6}"/>
              </c:ext>
            </c:extLst>
          </c:dPt>
          <c:dPt>
            <c:idx val="4"/>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9-BC0C-44FA-A0B4-5852183BCAC6}"/>
              </c:ext>
            </c:extLst>
          </c:dPt>
          <c:dPt>
            <c:idx val="6"/>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B-BC0C-44FA-A0B4-5852183BCAC6}"/>
              </c:ext>
            </c:extLst>
          </c:dPt>
          <c:dPt>
            <c:idx val="7"/>
            <c:invertIfNegative val="0"/>
            <c:bubble3D val="0"/>
            <c:spPr>
              <a:solidFill>
                <a:sysClr val="window" lastClr="FFFFFF">
                  <a:lumMod val="7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D-BC0C-44FA-A0B4-5852183BCAC6}"/>
              </c:ext>
            </c:extLst>
          </c:dPt>
          <c:dPt>
            <c:idx val="8"/>
            <c:invertIfNegative val="0"/>
            <c:bubble3D val="0"/>
            <c:extLst xmlns:c16r2="http://schemas.microsoft.com/office/drawing/2015/06/chart">
              <c:ext xmlns:c16="http://schemas.microsoft.com/office/drawing/2014/chart" uri="{C3380CC4-5D6E-409C-BE32-E72D297353CC}">
                <c16:uniqueId val="{0000000E-BC0C-44FA-A0B4-5852183BCAC6}"/>
              </c:ext>
            </c:extLst>
          </c:dPt>
          <c:dPt>
            <c:idx val="9"/>
            <c:invertIfNegative val="0"/>
            <c:bubble3D val="0"/>
            <c:extLst xmlns:c16r2="http://schemas.microsoft.com/office/drawing/2015/06/chart">
              <c:ext xmlns:c16="http://schemas.microsoft.com/office/drawing/2014/chart" uri="{C3380CC4-5D6E-409C-BE32-E72D297353CC}">
                <c16:uniqueId val="{0000000F-BC0C-44FA-A0B4-5852183BCAC6}"/>
              </c:ext>
            </c:extLst>
          </c:dPt>
          <c:dLbls>
            <c:dLbl>
              <c:idx val="3"/>
              <c:layout>
                <c:manualLayout>
                  <c:x val="-4.6854071886321003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C0C-44FA-A0B4-5852183BCAC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Blogger Sans" panose="02000506030000020004"/>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5 – w bardzo dużym stopniu</c:v>
                </c:pt>
                <c:pt idx="1">
                  <c:v>4</c:v>
                </c:pt>
                <c:pt idx="2">
                  <c:v>3</c:v>
                </c:pt>
                <c:pt idx="3">
                  <c:v>2</c:v>
                </c:pt>
                <c:pt idx="4">
                  <c:v>1- w bardzo małym stopniu</c:v>
                </c:pt>
              </c:strCache>
            </c:strRef>
          </c:cat>
          <c:val>
            <c:numRef>
              <c:f>Arkusz1!$B$2:$B$6</c:f>
              <c:numCache>
                <c:formatCode>###0%</c:formatCode>
                <c:ptCount val="5"/>
                <c:pt idx="0">
                  <c:v>0.14873225608917404</c:v>
                </c:pt>
                <c:pt idx="1">
                  <c:v>0.32062353236290808</c:v>
                </c:pt>
                <c:pt idx="2">
                  <c:v>0.35463181352026196</c:v>
                </c:pt>
                <c:pt idx="3">
                  <c:v>7.529051256756944E-2</c:v>
                </c:pt>
                <c:pt idx="4">
                  <c:v>0.10072188546008624</c:v>
                </c:pt>
              </c:numCache>
            </c:numRef>
          </c:val>
          <c:extLst xmlns:c16r2="http://schemas.microsoft.com/office/drawing/2015/06/chart">
            <c:ext xmlns:c16="http://schemas.microsoft.com/office/drawing/2014/chart" uri="{C3380CC4-5D6E-409C-BE32-E72D297353CC}">
              <c16:uniqueId val="{00000010-BC0C-44FA-A0B4-5852183BCAC6}"/>
            </c:ext>
          </c:extLst>
        </c:ser>
        <c:dLbls>
          <c:showLegendKey val="0"/>
          <c:showVal val="0"/>
          <c:showCatName val="0"/>
          <c:showSerName val="0"/>
          <c:showPercent val="0"/>
          <c:showBubbleSize val="0"/>
        </c:dLbls>
        <c:gapWidth val="33"/>
        <c:axId val="522396608"/>
        <c:axId val="522391512"/>
      </c:barChart>
      <c:valAx>
        <c:axId val="522391512"/>
        <c:scaling>
          <c:orientation val="minMax"/>
          <c:max val="1"/>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logger Sans" panose="02000506030000020004"/>
                <a:ea typeface="+mn-ea"/>
                <a:cs typeface="+mn-cs"/>
              </a:defRPr>
            </a:pPr>
            <a:endParaRPr lang="pl-PL"/>
          </a:p>
        </c:txPr>
        <c:crossAx val="522396608"/>
        <c:crosses val="autoZero"/>
        <c:crossBetween val="between"/>
      </c:valAx>
      <c:catAx>
        <c:axId val="52239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Blogger Sans" panose="02000506030000020004"/>
                <a:ea typeface="+mn-ea"/>
                <a:cs typeface="+mn-cs"/>
              </a:defRPr>
            </a:pPr>
            <a:endParaRPr lang="pl-PL"/>
          </a:p>
        </c:txPr>
        <c:crossAx val="52239151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0.35547304372676874</c:v>
                </c:pt>
                <c:pt idx="1">
                  <c:v>0.62765730514980589</c:v>
                </c:pt>
                <c:pt idx="2">
                  <c:v>0.20341222920210467</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0.35245577514481796</c:v>
                </c:pt>
                <c:pt idx="1">
                  <c:v>0.24957270585564242</c:v>
                </c:pt>
                <c:pt idx="2">
                  <c:v>0.59472860256362126</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0.29207118112841329</c:v>
                </c:pt>
                <c:pt idx="1">
                  <c:v>0.12276998899455153</c:v>
                </c:pt>
                <c:pt idx="2">
                  <c:v>0.20185916823427416</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530158208"/>
        <c:axId val="530163304"/>
      </c:barChart>
      <c:valAx>
        <c:axId val="530163304"/>
        <c:scaling>
          <c:orientation val="minMax"/>
          <c:max val="1"/>
          <c:min val="0"/>
        </c:scaling>
        <c:delete val="1"/>
        <c:axPos val="l"/>
        <c:numFmt formatCode="0%" sourceLinked="0"/>
        <c:majorTickMark val="out"/>
        <c:minorTickMark val="none"/>
        <c:tickLblPos val="nextTo"/>
        <c:crossAx val="530158208"/>
        <c:crosses val="autoZero"/>
        <c:crossBetween val="between"/>
      </c:valAx>
      <c:catAx>
        <c:axId val="5301582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530163304"/>
        <c:crosses val="autoZero"/>
        <c:auto val="1"/>
        <c:lblAlgn val="ctr"/>
        <c:lblOffset val="100"/>
        <c:noMultiLvlLbl val="0"/>
      </c:catAx>
      <c:spPr>
        <a:noFill/>
        <a:ln>
          <a:noFill/>
        </a:ln>
        <a:effectLst/>
      </c:spPr>
    </c:plotArea>
    <c:legend>
      <c:legendPos val="t"/>
      <c:layout>
        <c:manualLayout>
          <c:xMode val="edge"/>
          <c:yMode val="edge"/>
          <c:x val="0.21224803001253958"/>
          <c:y val="4.0957436515973403E-2"/>
          <c:w val="0.68927251459848227"/>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0.90615748575853805</c:v>
                </c:pt>
                <c:pt idx="1">
                  <c:v>0.38146472552546451</c:v>
                </c:pt>
                <c:pt idx="2">
                  <c:v>0.65878231104166618</c:v>
                </c:pt>
                <c:pt idx="3">
                  <c:v>0.49023535893742926</c:v>
                </c:pt>
                <c:pt idx="4">
                  <c:v>0.43066500587419104</c:v>
                </c:pt>
                <c:pt idx="5">
                  <c:v>0.43466164697463933</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9.3842514241461783E-2</c:v>
                </c:pt>
                <c:pt idx="1">
                  <c:v>0.42325288394400462</c:v>
                </c:pt>
                <c:pt idx="2">
                  <c:v>0.32254068223292637</c:v>
                </c:pt>
                <c:pt idx="3">
                  <c:v>0.23458529198249681</c:v>
                </c:pt>
                <c:pt idx="4">
                  <c:v>0.29648590880906972</c:v>
                </c:pt>
                <c:pt idx="5">
                  <c:v>0.38885211516467794</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1">
                  <c:v>0.19528239053053073</c:v>
                </c:pt>
                <c:pt idx="2">
                  <c:v>1.8677006725407595E-2</c:v>
                </c:pt>
                <c:pt idx="3">
                  <c:v>0.27517934908007396</c:v>
                </c:pt>
                <c:pt idx="4">
                  <c:v>0.2728490853167389</c:v>
                </c:pt>
                <c:pt idx="5">
                  <c:v>0.17648623786068221</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530167224"/>
        <c:axId val="530157816"/>
      </c:barChart>
      <c:valAx>
        <c:axId val="530157816"/>
        <c:scaling>
          <c:orientation val="minMax"/>
          <c:max val="1"/>
          <c:min val="0"/>
        </c:scaling>
        <c:delete val="1"/>
        <c:axPos val="l"/>
        <c:numFmt formatCode="0%" sourceLinked="0"/>
        <c:majorTickMark val="out"/>
        <c:minorTickMark val="none"/>
        <c:tickLblPos val="nextTo"/>
        <c:crossAx val="530167224"/>
        <c:crosses val="autoZero"/>
        <c:crossBetween val="between"/>
      </c:valAx>
      <c:catAx>
        <c:axId val="5301672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lumMod val="95000"/>
                    <a:lumOff val="5000"/>
                  </a:schemeClr>
                </a:solidFill>
              </a:defRPr>
            </a:pPr>
            <a:endParaRPr lang="pl-PL"/>
          </a:p>
        </c:txPr>
        <c:crossAx val="530157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0.51515879036866086</c:v>
                </c:pt>
                <c:pt idx="1">
                  <c:v>0.47178163746062796</c:v>
                </c:pt>
                <c:pt idx="2">
                  <c:v>0.6137046399112317</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0.38150805588957032</c:v>
                </c:pt>
                <c:pt idx="1">
                  <c:v>0.33746557330756211</c:v>
                </c:pt>
                <c:pt idx="2">
                  <c:v>0.21654102968349317</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0.10333315374176909</c:v>
                </c:pt>
                <c:pt idx="1">
                  <c:v>0.19075278923181002</c:v>
                </c:pt>
                <c:pt idx="2">
                  <c:v>0.16975433040527488</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33"/>
        <c:overlap val="100"/>
        <c:axId val="530158992"/>
        <c:axId val="530157424"/>
      </c:barChart>
      <c:valAx>
        <c:axId val="530157424"/>
        <c:scaling>
          <c:orientation val="minMax"/>
          <c:max val="1"/>
          <c:min val="0"/>
        </c:scaling>
        <c:delete val="1"/>
        <c:axPos val="l"/>
        <c:numFmt formatCode="0%" sourceLinked="0"/>
        <c:majorTickMark val="out"/>
        <c:minorTickMark val="none"/>
        <c:tickLblPos val="nextTo"/>
        <c:crossAx val="530158992"/>
        <c:crosses val="autoZero"/>
        <c:crossBetween val="between"/>
      </c:valAx>
      <c:catAx>
        <c:axId val="5301589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95000"/>
                    <a:lumOff val="5000"/>
                  </a:schemeClr>
                </a:solidFill>
              </a:defRPr>
            </a:pPr>
            <a:endParaRPr lang="pl-PL"/>
          </a:p>
        </c:txPr>
        <c:crossAx val="53015742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3D2-485F-9350-7EB50F5AB72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0.65956283433830509</c:v>
                </c:pt>
                <c:pt idx="1">
                  <c:v>0.50329714633394163</c:v>
                </c:pt>
                <c:pt idx="2">
                  <c:v>0.11256177236804422</c:v>
                </c:pt>
              </c:numCache>
            </c:numRef>
          </c:val>
          <c:extLst xmlns:c16r2="http://schemas.microsoft.com/office/drawing/2015/06/chart">
            <c:ext xmlns:c16="http://schemas.microsoft.com/office/drawing/2014/chart" uri="{C3380CC4-5D6E-409C-BE32-E72D297353CC}">
              <c16:uniqueId val="{00000000-9D15-4816-868D-0B6B1223A726}"/>
            </c:ext>
          </c:extLst>
        </c:ser>
        <c:ser>
          <c:idx val="1"/>
          <c:order val="1"/>
          <c:tx>
            <c:strRef>
              <c:f>Arkusz1!$C$1</c:f>
              <c:strCache>
                <c:ptCount val="1"/>
                <c:pt idx="0">
                  <c:v>Ani dobrze, ani źle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0.24777127694777604</c:v>
                </c:pt>
                <c:pt idx="1">
                  <c:v>0.38716835963652835</c:v>
                </c:pt>
                <c:pt idx="2">
                  <c:v>0.39538388695463594</c:v>
                </c:pt>
              </c:numCache>
            </c:numRef>
          </c:val>
          <c:extLst xmlns:c16r2="http://schemas.microsoft.com/office/drawing/2015/06/chart">
            <c:ext xmlns:c16="http://schemas.microsoft.com/office/drawing/2014/chart" uri="{C3380CC4-5D6E-409C-BE32-E72D297353CC}">
              <c16:uniqueId val="{00000001-9D15-4816-868D-0B6B1223A726}"/>
            </c:ext>
          </c:extLst>
        </c:ser>
        <c:ser>
          <c:idx val="2"/>
          <c:order val="2"/>
          <c:tx>
            <c:strRef>
              <c:f>Arkusz1!$D$1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Arkusz1!$D$2:$D$4</c:f>
              <c:numCache>
                <c:formatCode>###0%</c:formatCode>
                <c:ptCount val="3"/>
                <c:pt idx="0">
                  <c:v>9.2665888713919078E-2</c:v>
                </c:pt>
                <c:pt idx="1">
                  <c:v>0.10953449402953011</c:v>
                </c:pt>
                <c:pt idx="2">
                  <c:v>0.4920543406773199</c:v>
                </c:pt>
              </c:numCache>
            </c:numRef>
          </c:val>
          <c:extLst xmlns:c16r2="http://schemas.microsoft.com/office/drawing/2015/06/chart">
            <c:ext xmlns:c16="http://schemas.microsoft.com/office/drawing/2014/chart" uri="{C3380CC4-5D6E-409C-BE32-E72D297353CC}">
              <c16:uniqueId val="{00000002-9D15-4816-868D-0B6B1223A726}"/>
            </c:ext>
          </c:extLst>
        </c:ser>
        <c:dLbls>
          <c:showLegendKey val="0"/>
          <c:showVal val="0"/>
          <c:showCatName val="0"/>
          <c:showSerName val="0"/>
          <c:showPercent val="0"/>
          <c:showBubbleSize val="0"/>
        </c:dLbls>
        <c:gapWidth val="51"/>
        <c:overlap val="100"/>
        <c:axId val="477844696"/>
        <c:axId val="477841952"/>
      </c:barChart>
      <c:catAx>
        <c:axId val="47784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477841952"/>
        <c:crosses val="autoZero"/>
        <c:auto val="1"/>
        <c:lblAlgn val="ctr"/>
        <c:lblOffset val="100"/>
        <c:noMultiLvlLbl val="0"/>
      </c:catAx>
      <c:valAx>
        <c:axId val="477841952"/>
        <c:scaling>
          <c:orientation val="minMax"/>
        </c:scaling>
        <c:delete val="1"/>
        <c:axPos val="l"/>
        <c:numFmt formatCode="0%" sourceLinked="1"/>
        <c:majorTickMark val="none"/>
        <c:minorTickMark val="none"/>
        <c:tickLblPos val="nextTo"/>
        <c:crossAx val="477844696"/>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698814907686979E-3"/>
          <c:y val="3.5226779009075997E-2"/>
          <c:w val="0.9908776041666667"/>
          <c:h val="0.77799565357445843"/>
        </c:manualLayout>
      </c:layout>
      <c:barChart>
        <c:barDir val="col"/>
        <c:grouping val="clustered"/>
        <c:varyColors val="0"/>
        <c:ser>
          <c:idx val="0"/>
          <c:order val="0"/>
          <c:tx>
            <c:strRef>
              <c:f>Arkusz1!$B$1</c:f>
              <c:strCache>
                <c:ptCount val="1"/>
                <c:pt idx="0">
                  <c:v>Kolumna1</c:v>
                </c:pt>
              </c:strCache>
            </c:strRef>
          </c:tx>
          <c:spPr>
            <a:solidFill>
              <a:srgbClr val="398675"/>
            </a:solidFill>
            <a:ln>
              <a:solidFill>
                <a:sysClr val="window" lastClr="FFFFFF"/>
              </a:solidFill>
            </a:ln>
            <a:effectLst/>
          </c:spPr>
          <c:invertIfNegative val="0"/>
          <c:dPt>
            <c:idx val="0"/>
            <c:invertIfNegative val="0"/>
            <c:bubble3D val="0"/>
            <c:spPr>
              <a:solidFill>
                <a:srgbClr val="105C73"/>
              </a:solidFill>
              <a:ln>
                <a:solidFill>
                  <a:sysClr val="window" lastClr="FFFFFF"/>
                </a:solidFill>
              </a:ln>
              <a:effectLst/>
            </c:spPr>
            <c:extLst xmlns:c16r2="http://schemas.microsoft.com/office/drawing/2015/06/chart">
              <c:ext xmlns:c16="http://schemas.microsoft.com/office/drawing/2014/chart" uri="{C3380CC4-5D6E-409C-BE32-E72D297353CC}">
                <c16:uniqueId val="{00000001-BE98-415B-B99E-D5222E67F2FA}"/>
              </c:ext>
            </c:extLst>
          </c:dPt>
          <c:dPt>
            <c:idx val="1"/>
            <c:invertIfNegative val="0"/>
            <c:bubble3D val="0"/>
            <c:spPr>
              <a:solidFill>
                <a:srgbClr val="7BA4B2"/>
              </a:solidFill>
              <a:ln>
                <a:solidFill>
                  <a:sysClr val="window" lastClr="FFFFFF"/>
                </a:solidFill>
              </a:ln>
              <a:effectLst/>
            </c:spPr>
            <c:extLst xmlns:c16r2="http://schemas.microsoft.com/office/drawing/2015/06/chart">
              <c:ext xmlns:c16="http://schemas.microsoft.com/office/drawing/2014/chart" uri="{C3380CC4-5D6E-409C-BE32-E72D297353CC}">
                <c16:uniqueId val="{00000003-BE98-415B-B99E-D5222E67F2FA}"/>
              </c:ext>
            </c:extLst>
          </c:dPt>
          <c:dPt>
            <c:idx val="2"/>
            <c:invertIfNegative val="0"/>
            <c:bubble3D val="0"/>
            <c:spPr>
              <a:solidFill>
                <a:srgbClr val="BED7D1"/>
              </a:solidFill>
              <a:ln>
                <a:solidFill>
                  <a:sysClr val="window" lastClr="FFFFFF"/>
                </a:solidFill>
              </a:ln>
              <a:effectLst/>
            </c:spPr>
            <c:extLst xmlns:c16r2="http://schemas.microsoft.com/office/drawing/2015/06/chart">
              <c:ext xmlns:c16="http://schemas.microsoft.com/office/drawing/2014/chart" uri="{C3380CC4-5D6E-409C-BE32-E72D297353CC}">
                <c16:uniqueId val="{00000005-BE98-415B-B99E-D5222E67F2FA}"/>
              </c:ext>
            </c:extLst>
          </c:dPt>
          <c:dPt>
            <c:idx val="3"/>
            <c:invertIfNegative val="0"/>
            <c:bubble3D val="0"/>
            <c:spPr>
              <a:solidFill>
                <a:srgbClr val="E97307"/>
              </a:solidFill>
              <a:ln>
                <a:solidFill>
                  <a:sysClr val="window" lastClr="FFFFFF"/>
                </a:solidFill>
              </a:ln>
              <a:effectLst/>
            </c:spPr>
            <c:extLst xmlns:c16r2="http://schemas.microsoft.com/office/drawing/2015/06/chart">
              <c:ext xmlns:c16="http://schemas.microsoft.com/office/drawing/2014/chart" uri="{C3380CC4-5D6E-409C-BE32-E72D297353CC}">
                <c16:uniqueId val="{00000007-BE98-415B-B99E-D5222E67F2FA}"/>
              </c:ext>
            </c:extLst>
          </c:dPt>
          <c:dPt>
            <c:idx val="4"/>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9-BE98-415B-B99E-D5222E67F2FA}"/>
              </c:ext>
            </c:extLst>
          </c:dPt>
          <c:dPt>
            <c:idx val="6"/>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D-BE98-415B-B99E-D5222E67F2FA}"/>
              </c:ext>
            </c:extLst>
          </c:dPt>
          <c:dPt>
            <c:idx val="7"/>
            <c:invertIfNegative val="0"/>
            <c:bubble3D val="0"/>
            <c:spPr>
              <a:solidFill>
                <a:sysClr val="window" lastClr="FFFFFF">
                  <a:lumMod val="7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F-BE98-415B-B99E-D5222E67F2FA}"/>
              </c:ext>
            </c:extLst>
          </c:dPt>
          <c:dPt>
            <c:idx val="8"/>
            <c:invertIfNegative val="0"/>
            <c:bubble3D val="0"/>
            <c:extLst xmlns:c16r2="http://schemas.microsoft.com/office/drawing/2015/06/chart">
              <c:ext xmlns:c16="http://schemas.microsoft.com/office/drawing/2014/chart" uri="{C3380CC4-5D6E-409C-BE32-E72D297353CC}">
                <c16:uniqueId val="{00000010-BE98-415B-B99E-D5222E67F2FA}"/>
              </c:ext>
            </c:extLst>
          </c:dPt>
          <c:dPt>
            <c:idx val="9"/>
            <c:invertIfNegative val="0"/>
            <c:bubble3D val="0"/>
            <c:extLst xmlns:c16r2="http://schemas.microsoft.com/office/drawing/2015/06/chart">
              <c:ext xmlns:c16="http://schemas.microsoft.com/office/drawing/2014/chart" uri="{C3380CC4-5D6E-409C-BE32-E72D297353CC}">
                <c16:uniqueId val="{00000011-BE98-415B-B99E-D5222E67F2FA}"/>
              </c:ext>
            </c:extLst>
          </c:dPt>
          <c:dLbls>
            <c:dLbl>
              <c:idx val="3"/>
              <c:layout>
                <c:manualLayout>
                  <c:x val="-4.6854071886321003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E98-415B-B99E-D5222E67F2F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Blogger Sans" panose="02000506030000020004"/>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Zdecydowanie tak</c:v>
                </c:pt>
                <c:pt idx="1">
                  <c:v>Raczej tak</c:v>
                </c:pt>
                <c:pt idx="2">
                  <c:v>Ani tak, ani nie</c:v>
                </c:pt>
                <c:pt idx="3">
                  <c:v>Raczej nie </c:v>
                </c:pt>
                <c:pt idx="4">
                  <c:v>Zdecydowanie nie </c:v>
                </c:pt>
              </c:strCache>
            </c:strRef>
          </c:cat>
          <c:val>
            <c:numRef>
              <c:f>Arkusz1!$B$2:$B$6</c:f>
              <c:numCache>
                <c:formatCode>###0%</c:formatCode>
                <c:ptCount val="5"/>
                <c:pt idx="0">
                  <c:v>4.2926852295184365E-2</c:v>
                </c:pt>
                <c:pt idx="1">
                  <c:v>0.45303499530939217</c:v>
                </c:pt>
                <c:pt idx="2">
                  <c:v>0.25786817417410052</c:v>
                </c:pt>
                <c:pt idx="3">
                  <c:v>0.17304488227071207</c:v>
                </c:pt>
                <c:pt idx="4">
                  <c:v>7.3125095950610591E-2</c:v>
                </c:pt>
              </c:numCache>
            </c:numRef>
          </c:val>
          <c:extLst xmlns:c16r2="http://schemas.microsoft.com/office/drawing/2015/06/chart">
            <c:ext xmlns:c16="http://schemas.microsoft.com/office/drawing/2014/chart" uri="{C3380CC4-5D6E-409C-BE32-E72D297353CC}">
              <c16:uniqueId val="{00000012-BE98-415B-B99E-D5222E67F2FA}"/>
            </c:ext>
          </c:extLst>
        </c:ser>
        <c:dLbls>
          <c:showLegendKey val="0"/>
          <c:showVal val="0"/>
          <c:showCatName val="0"/>
          <c:showSerName val="0"/>
          <c:showPercent val="0"/>
          <c:showBubbleSize val="0"/>
        </c:dLbls>
        <c:gapWidth val="33"/>
        <c:axId val="477850968"/>
        <c:axId val="477840776"/>
      </c:barChart>
      <c:valAx>
        <c:axId val="477840776"/>
        <c:scaling>
          <c:orientation val="minMax"/>
          <c:max val="1"/>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logger Sans" panose="02000506030000020004"/>
                <a:ea typeface="+mn-ea"/>
                <a:cs typeface="+mn-cs"/>
              </a:defRPr>
            </a:pPr>
            <a:endParaRPr lang="pl-PL"/>
          </a:p>
        </c:txPr>
        <c:crossAx val="477850968"/>
        <c:crosses val="autoZero"/>
        <c:crossBetween val="between"/>
      </c:valAx>
      <c:catAx>
        <c:axId val="477850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Blogger Sans" panose="02000506030000020004"/>
                <a:ea typeface="+mn-ea"/>
                <a:cs typeface="+mn-cs"/>
              </a:defRPr>
            </a:pPr>
            <a:endParaRPr lang="pl-PL"/>
          </a:p>
        </c:txPr>
        <c:crossAx val="47784077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83147980307"/>
          <c:y val="0.22577478676684595"/>
          <c:w val="0.79752002089983232"/>
          <c:h val="0.62512123994907731"/>
        </c:manualLayout>
      </c:layout>
      <c:barChart>
        <c:barDir val="col"/>
        <c:grouping val="percentStacked"/>
        <c:varyColors val="0"/>
        <c:ser>
          <c:idx val="0"/>
          <c:order val="0"/>
          <c:tx>
            <c:strRef>
              <c:f>Arkusz1!$A$2</c:f>
              <c:strCache>
                <c:ptCount val="1"/>
                <c:pt idx="0">
                  <c:v>Tak</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0.52371400428790937</c:v>
                </c:pt>
                <c:pt idx="1">
                  <c:v>0.4635097759376558</c:v>
                </c:pt>
              </c:numCache>
            </c:numRef>
          </c:val>
          <c:extLst xmlns:c16r2="http://schemas.microsoft.com/office/drawing/2015/06/chart">
            <c:ext xmlns:c16="http://schemas.microsoft.com/office/drawing/2014/chart" uri="{C3380CC4-5D6E-409C-BE32-E72D297353CC}">
              <c16:uniqueId val="{00000000-A21F-450C-BD5D-61EE7BFBA8EB}"/>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5-A21F-450C-BD5D-61EE7BFBA8EB}"/>
              </c:ext>
            </c:extLst>
          </c:dPt>
          <c:dPt>
            <c:idx val="1"/>
            <c:invertIfNegative val="0"/>
            <c:bubble3D val="0"/>
            <c:extLst xmlns:c16r2="http://schemas.microsoft.com/office/drawing/2015/06/chart">
              <c:ext xmlns:c16="http://schemas.microsoft.com/office/drawing/2014/chart" uri="{C3380CC4-5D6E-409C-BE32-E72D297353CC}">
                <c16:uniqueId val="{00000004-A21F-450C-BD5D-61EE7BFBA8EB}"/>
              </c:ext>
            </c:extLst>
          </c:dPt>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0.26877337177301536</c:v>
                </c:pt>
                <c:pt idx="1">
                  <c:v>0.24511614707724924</c:v>
                </c:pt>
              </c:numCache>
            </c:numRef>
          </c:val>
          <c:extLst xmlns:c16r2="http://schemas.microsoft.com/office/drawing/2015/06/chart">
            <c:ext xmlns:c16="http://schemas.microsoft.com/office/drawing/2014/chart" uri="{C3380CC4-5D6E-409C-BE32-E72D297353CC}">
              <c16:uniqueId val="{00000001-A21F-450C-BD5D-61EE7BFBA8EB}"/>
            </c:ext>
          </c:extLst>
        </c:ser>
        <c:ser>
          <c:idx val="2"/>
          <c:order val="2"/>
          <c:tx>
            <c:strRef>
              <c:f>Arkusz1!$A$4</c:f>
              <c:strCache>
                <c:ptCount val="1"/>
                <c:pt idx="0">
                  <c:v>Nie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0.20751262393907496</c:v>
                </c:pt>
                <c:pt idx="1">
                  <c:v>0.29137407698509526</c:v>
                </c:pt>
              </c:numCache>
            </c:numRef>
          </c:val>
          <c:extLst xmlns:c16r2="http://schemas.microsoft.com/office/drawing/2015/06/chart">
            <c:ext xmlns:c16="http://schemas.microsoft.com/office/drawing/2014/chart" uri="{C3380CC4-5D6E-409C-BE32-E72D297353CC}">
              <c16:uniqueId val="{00000002-A21F-450C-BD5D-61EE7BFBA8EB}"/>
            </c:ext>
          </c:extLst>
        </c:ser>
        <c:dLbls>
          <c:showLegendKey val="0"/>
          <c:showVal val="1"/>
          <c:showCatName val="0"/>
          <c:showSerName val="0"/>
          <c:showPercent val="0"/>
          <c:showBubbleSize val="0"/>
        </c:dLbls>
        <c:gapWidth val="79"/>
        <c:overlap val="100"/>
        <c:axId val="477842736"/>
        <c:axId val="477839208"/>
      </c:barChart>
      <c:valAx>
        <c:axId val="477839208"/>
        <c:scaling>
          <c:orientation val="minMax"/>
          <c:max val="1"/>
          <c:min val="0"/>
        </c:scaling>
        <c:delete val="1"/>
        <c:axPos val="l"/>
        <c:numFmt formatCode="0%" sourceLinked="0"/>
        <c:majorTickMark val="out"/>
        <c:minorTickMark val="none"/>
        <c:tickLblPos val="nextTo"/>
        <c:crossAx val="477842736"/>
        <c:crosses val="autoZero"/>
        <c:crossBetween val="between"/>
      </c:valAx>
      <c:catAx>
        <c:axId val="477842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477839208"/>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185969316000454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Tak</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0.52803344252786477</c:v>
                </c:pt>
                <c:pt idx="1">
                  <c:v>0.59955810359016692</c:v>
                </c:pt>
                <c:pt idx="2">
                  <c:v>0.42453978581895396</c:v>
                </c:pt>
                <c:pt idx="3">
                  <c:v>0.53855069963681901</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0.2554365006798297</c:v>
                </c:pt>
                <c:pt idx="1">
                  <c:v>0.38000629665899255</c:v>
                </c:pt>
                <c:pt idx="2">
                  <c:v>0.27191609230762914</c:v>
                </c:pt>
                <c:pt idx="3">
                  <c:v>0.16665565257929515</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Nie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0.21653005679230516</c:v>
                </c:pt>
                <c:pt idx="1">
                  <c:v>2.0435599750840527E-2</c:v>
                </c:pt>
                <c:pt idx="2">
                  <c:v>0.30354412187341634</c:v>
                </c:pt>
                <c:pt idx="3">
                  <c:v>0.29479364778388578</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477846264"/>
        <c:axId val="477843128"/>
      </c:barChart>
      <c:valAx>
        <c:axId val="477843128"/>
        <c:scaling>
          <c:orientation val="minMax"/>
          <c:max val="1"/>
          <c:min val="0"/>
        </c:scaling>
        <c:delete val="1"/>
        <c:axPos val="l"/>
        <c:numFmt formatCode="0%" sourceLinked="0"/>
        <c:majorTickMark val="out"/>
        <c:minorTickMark val="none"/>
        <c:tickLblPos val="nextTo"/>
        <c:crossAx val="477846264"/>
        <c:crosses val="autoZero"/>
        <c:crossBetween val="between"/>
      </c:valAx>
      <c:catAx>
        <c:axId val="4778462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95000"/>
                    <a:lumOff val="5000"/>
                  </a:schemeClr>
                </a:solidFill>
              </a:defRPr>
            </a:pPr>
            <a:endParaRPr lang="pl-PL"/>
          </a:p>
        </c:txPr>
        <c:crossAx val="477843128"/>
        <c:crosses val="autoZero"/>
        <c:auto val="1"/>
        <c:lblAlgn val="ctr"/>
        <c:lblOffset val="100"/>
        <c:noMultiLvlLbl val="0"/>
      </c:catAx>
      <c:spPr>
        <a:noFill/>
        <a:ln>
          <a:noFill/>
        </a:ln>
        <a:effectLst/>
      </c:spPr>
    </c:plotArea>
    <c:legend>
      <c:legendPos val="t"/>
      <c:layout>
        <c:manualLayout>
          <c:xMode val="edge"/>
          <c:yMode val="edge"/>
          <c:x val="0.18079074723912045"/>
          <c:y val="3.0718077386980049E-2"/>
          <c:w val="0.74492543466663308"/>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Tak</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0.4844127169581921</c:v>
                </c:pt>
                <c:pt idx="1">
                  <c:v>0.51561483122378204</c:v>
                </c:pt>
                <c:pt idx="2">
                  <c:v>0.39932868005002109</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0.22862360887288047</c:v>
                </c:pt>
                <c:pt idx="1">
                  <c:v>0.23896052424603409</c:v>
                </c:pt>
                <c:pt idx="2">
                  <c:v>0.40696272344519552</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Nie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0.28696367416892726</c:v>
                </c:pt>
                <c:pt idx="1">
                  <c:v>0.24542464453018401</c:v>
                </c:pt>
                <c:pt idx="2">
                  <c:v>0.19370859650478342</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477854496"/>
        <c:axId val="477840384"/>
      </c:barChart>
      <c:valAx>
        <c:axId val="477840384"/>
        <c:scaling>
          <c:orientation val="minMax"/>
          <c:max val="1"/>
          <c:min val="0"/>
        </c:scaling>
        <c:delete val="1"/>
        <c:axPos val="l"/>
        <c:numFmt formatCode="0%" sourceLinked="0"/>
        <c:majorTickMark val="out"/>
        <c:minorTickMark val="none"/>
        <c:tickLblPos val="nextTo"/>
        <c:crossAx val="477854496"/>
        <c:crosses val="autoZero"/>
        <c:crossBetween val="between"/>
      </c:valAx>
      <c:catAx>
        <c:axId val="4778544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477840384"/>
        <c:crosses val="autoZero"/>
        <c:auto val="1"/>
        <c:lblAlgn val="ctr"/>
        <c:lblOffset val="100"/>
        <c:noMultiLvlLbl val="0"/>
      </c:catAx>
      <c:spPr>
        <a:noFill/>
        <a:ln>
          <a:noFill/>
        </a:ln>
        <a:effectLst/>
      </c:spPr>
    </c:plotArea>
    <c:legend>
      <c:legendPos val="t"/>
      <c:layout>
        <c:manualLayout>
          <c:xMode val="edge"/>
          <c:yMode val="edge"/>
          <c:x val="0.21224803001253958"/>
          <c:y val="4.0957436515973403E-2"/>
          <c:w val="0.68927251459848227"/>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0.6746462188974407</c:v>
                </c:pt>
                <c:pt idx="1">
                  <c:v>0.44179439231185602</c:v>
                </c:pt>
                <c:pt idx="2">
                  <c:v>0.54982463900113021</c:v>
                </c:pt>
                <c:pt idx="3">
                  <c:v>0.45673656388922285</c:v>
                </c:pt>
                <c:pt idx="4">
                  <c:v>0.43620320479976754</c:v>
                </c:pt>
                <c:pt idx="5">
                  <c:v>0.47157278120144214</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0.13436052254641995</c:v>
                </c:pt>
                <c:pt idx="1">
                  <c:v>0.21863625340176138</c:v>
                </c:pt>
                <c:pt idx="2">
                  <c:v>0.43133845984915165</c:v>
                </c:pt>
                <c:pt idx="3">
                  <c:v>0.12709247057598477</c:v>
                </c:pt>
                <c:pt idx="4">
                  <c:v>0.35887878522322969</c:v>
                </c:pt>
                <c:pt idx="5">
                  <c:v>0.20990672201559918</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0.19099325855613924</c:v>
                </c:pt>
                <c:pt idx="1">
                  <c:v>0.3395693542863823</c:v>
                </c:pt>
                <c:pt idx="2">
                  <c:v>1.8836901149718401E-2</c:v>
                </c:pt>
                <c:pt idx="3">
                  <c:v>0.41617096553479244</c:v>
                </c:pt>
                <c:pt idx="4">
                  <c:v>0.20491800997700241</c:v>
                </c:pt>
                <c:pt idx="5">
                  <c:v>0.31852049678295818</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477860768"/>
        <c:axId val="477856064"/>
      </c:barChart>
      <c:valAx>
        <c:axId val="477856064"/>
        <c:scaling>
          <c:orientation val="minMax"/>
          <c:max val="1"/>
          <c:min val="0"/>
        </c:scaling>
        <c:delete val="1"/>
        <c:axPos val="l"/>
        <c:numFmt formatCode="0%" sourceLinked="0"/>
        <c:majorTickMark val="out"/>
        <c:minorTickMark val="none"/>
        <c:tickLblPos val="nextTo"/>
        <c:crossAx val="477860768"/>
        <c:crosses val="autoZero"/>
        <c:crossBetween val="between"/>
      </c:valAx>
      <c:catAx>
        <c:axId val="4778607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47785606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0.50510606061293895</c:v>
                </c:pt>
                <c:pt idx="1">
                  <c:v>0.50735224906120158</c:v>
                </c:pt>
                <c:pt idx="2">
                  <c:v>0.47393232086405918</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0.25398257489014509</c:v>
                </c:pt>
                <c:pt idx="1">
                  <c:v>0.16953416281382999</c:v>
                </c:pt>
                <c:pt idx="2">
                  <c:v>0.37544790497919306</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0.24091136449691622</c:v>
                </c:pt>
                <c:pt idx="1">
                  <c:v>0.32311358812496843</c:v>
                </c:pt>
                <c:pt idx="2">
                  <c:v>0.15061977415674729</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33"/>
        <c:overlap val="100"/>
        <c:axId val="477854104"/>
        <c:axId val="477860376"/>
      </c:barChart>
      <c:valAx>
        <c:axId val="477860376"/>
        <c:scaling>
          <c:orientation val="minMax"/>
          <c:max val="1"/>
          <c:min val="0"/>
        </c:scaling>
        <c:delete val="1"/>
        <c:axPos val="l"/>
        <c:numFmt formatCode="0%" sourceLinked="0"/>
        <c:majorTickMark val="out"/>
        <c:minorTickMark val="none"/>
        <c:tickLblPos val="nextTo"/>
        <c:crossAx val="477854104"/>
        <c:crosses val="autoZero"/>
        <c:crossBetween val="between"/>
      </c:valAx>
      <c:catAx>
        <c:axId val="4778541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7786037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 poinformowany</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0.91807718338065925</c:v>
                </c:pt>
                <c:pt idx="1">
                  <c:v>0.33964665636110281</c:v>
                </c:pt>
                <c:pt idx="2">
                  <c:v>0.62546535330193098</c:v>
                </c:pt>
                <c:pt idx="3">
                  <c:v>0.18033571945413029</c:v>
                </c:pt>
                <c:pt idx="4">
                  <c:v>0.40339293906710844</c:v>
                </c:pt>
                <c:pt idx="5">
                  <c:v>0.44500669604154197</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7.1422044798034878E-2</c:v>
                </c:pt>
                <c:pt idx="1">
                  <c:v>0.45374035461106438</c:v>
                </c:pt>
                <c:pt idx="2">
                  <c:v>0.1644916138061972</c:v>
                </c:pt>
                <c:pt idx="3">
                  <c:v>0.62797280984367443</c:v>
                </c:pt>
                <c:pt idx="4">
                  <c:v>0.36075201756113673</c:v>
                </c:pt>
                <c:pt idx="5">
                  <c:v>0.40769180927850834</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Słabo poinformowany</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1.05007718213058E-2</c:v>
                </c:pt>
                <c:pt idx="1">
                  <c:v>0.20661298902783259</c:v>
                </c:pt>
                <c:pt idx="2">
                  <c:v>0.21004303289187209</c:v>
                </c:pt>
                <c:pt idx="3">
                  <c:v>0.19169147070219539</c:v>
                </c:pt>
                <c:pt idx="4">
                  <c:v>0.23585504337175447</c:v>
                </c:pt>
                <c:pt idx="5">
                  <c:v>0.14730149467994919</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522394648"/>
        <c:axId val="522394256"/>
      </c:barChart>
      <c:valAx>
        <c:axId val="522394256"/>
        <c:scaling>
          <c:orientation val="minMax"/>
          <c:max val="1"/>
          <c:min val="0"/>
        </c:scaling>
        <c:delete val="1"/>
        <c:axPos val="l"/>
        <c:numFmt formatCode="0%" sourceLinked="0"/>
        <c:majorTickMark val="out"/>
        <c:minorTickMark val="none"/>
        <c:tickLblPos val="nextTo"/>
        <c:crossAx val="522394648"/>
        <c:crosses val="autoZero"/>
        <c:crossBetween val="between"/>
      </c:valAx>
      <c:catAx>
        <c:axId val="5223946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5223942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Tak</c:v>
                </c:pt>
              </c:strCache>
            </c:strRef>
          </c:tx>
          <c:spPr>
            <a:solidFill>
              <a:srgbClr val="1E5364"/>
            </a:solidFill>
            <a:ln>
              <a:solidFill>
                <a:schemeClr val="bg1"/>
              </a:solidFill>
            </a:ln>
            <a:effectLst/>
          </c:spPr>
          <c:invertIfNegative val="0"/>
          <c:dLbls>
            <c:dLbl>
              <c:idx val="2"/>
              <c:tx>
                <c:rich>
                  <a:bodyPr/>
                  <a:lstStyle/>
                  <a:p>
                    <a:fld id="{CED0579B-2350-4A0F-8505-726AF93F19B9}" type="VALUE">
                      <a:rPr lang="en-US">
                        <a:solidFill>
                          <a:schemeClr val="tx1"/>
                        </a:solidFill>
                      </a:rPr>
                      <a:pPr/>
                      <a:t>[WARTOŚĆ]</a:t>
                    </a:fld>
                    <a:endParaRPr lang="pl-PL"/>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834-4AAF-8F71-751C9F9202E8}"/>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1</c:v>
                </c:pt>
                <c:pt idx="1">
                  <c:v>0.54890967642060251</c:v>
                </c:pt>
                <c:pt idx="2">
                  <c:v>1.6781339918563894E-2</c:v>
                </c:pt>
              </c:numCache>
            </c:numRef>
          </c:val>
          <c:extLst xmlns:c16r2="http://schemas.microsoft.com/office/drawing/2015/06/chart">
            <c:ext xmlns:c16="http://schemas.microsoft.com/office/drawing/2014/chart" uri="{C3380CC4-5D6E-409C-BE32-E72D297353CC}">
              <c16:uniqueId val="{00000001-2822-494D-8C17-55B060B225D8}"/>
            </c:ext>
          </c:extLst>
        </c:ser>
        <c:ser>
          <c:idx val="1"/>
          <c:order val="1"/>
          <c:tx>
            <c:strRef>
              <c:f>Arkusz1!$C$1</c:f>
              <c:strCache>
                <c:ptCount val="1"/>
                <c:pt idx="0">
                  <c:v>Ani tak, ani nie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1">
                  <c:v>0.28963048355272075</c:v>
                </c:pt>
                <c:pt idx="2">
                  <c:v>0.22407898321200659</c:v>
                </c:pt>
              </c:numCache>
            </c:numRef>
          </c:val>
          <c:extLst xmlns:c16r2="http://schemas.microsoft.com/office/drawing/2015/06/chart">
            <c:ext xmlns:c16="http://schemas.microsoft.com/office/drawing/2014/chart" uri="{C3380CC4-5D6E-409C-BE32-E72D297353CC}">
              <c16:uniqueId val="{00000002-2822-494D-8C17-55B060B225D8}"/>
            </c:ext>
          </c:extLst>
        </c:ser>
        <c:ser>
          <c:idx val="2"/>
          <c:order val="2"/>
          <c:tx>
            <c:strRef>
              <c:f>Arkusz1!$D$1</c:f>
              <c:strCache>
                <c:ptCount val="1"/>
                <c:pt idx="0">
                  <c:v>Nie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1">
                  <c:v>0.16145984002667671</c:v>
                </c:pt>
                <c:pt idx="2">
                  <c:v>0.75913967686942951</c:v>
                </c:pt>
              </c:numCache>
            </c:numRef>
          </c:val>
          <c:extLst xmlns:c16r2="http://schemas.microsoft.com/office/drawing/2015/06/chart">
            <c:ext xmlns:c16="http://schemas.microsoft.com/office/drawing/2014/chart" uri="{C3380CC4-5D6E-409C-BE32-E72D297353CC}">
              <c16:uniqueId val="{00000000-FF00-4C1E-896D-30415CB606F6}"/>
            </c:ext>
          </c:extLst>
        </c:ser>
        <c:dLbls>
          <c:showLegendKey val="0"/>
          <c:showVal val="0"/>
          <c:showCatName val="0"/>
          <c:showSerName val="0"/>
          <c:showPercent val="0"/>
          <c:showBubbleSize val="0"/>
        </c:dLbls>
        <c:gapWidth val="51"/>
        <c:overlap val="100"/>
        <c:axId val="477856848"/>
        <c:axId val="477853712"/>
      </c:barChart>
      <c:catAx>
        <c:axId val="47785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477853712"/>
        <c:crosses val="autoZero"/>
        <c:auto val="1"/>
        <c:lblAlgn val="ctr"/>
        <c:lblOffset val="100"/>
        <c:noMultiLvlLbl val="0"/>
      </c:catAx>
      <c:valAx>
        <c:axId val="477853712"/>
        <c:scaling>
          <c:orientation val="minMax"/>
        </c:scaling>
        <c:delete val="1"/>
        <c:axPos val="l"/>
        <c:numFmt formatCode="0%" sourceLinked="1"/>
        <c:majorTickMark val="none"/>
        <c:minorTickMark val="none"/>
        <c:tickLblPos val="nextTo"/>
        <c:crossAx val="477856848"/>
        <c:crosses val="autoZero"/>
        <c:crossBetween val="between"/>
      </c:valAx>
      <c:spPr>
        <a:noFill/>
        <a:ln>
          <a:noFill/>
        </a:ln>
        <a:effectLst/>
      </c:spPr>
    </c:plotArea>
    <c:legend>
      <c:legendPos val="b"/>
      <c:layout>
        <c:manualLayout>
          <c:xMode val="edge"/>
          <c:yMode val="edge"/>
          <c:x val="0"/>
          <c:y val="1.8292493543008465E-2"/>
          <c:w val="0.96445267815353852"/>
          <c:h val="0.108753310229836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Tak</c:v>
                </c:pt>
              </c:strCache>
            </c:strRef>
          </c:tx>
          <c:spPr>
            <a:solidFill>
              <a:srgbClr val="1E5364"/>
            </a:solidFill>
            <a:ln>
              <a:solidFill>
                <a:schemeClr val="bg1"/>
              </a:solidFill>
            </a:ln>
            <a:effectLst/>
          </c:spPr>
          <c:invertIfNegative val="0"/>
          <c:dLbls>
            <c:dLbl>
              <c:idx val="2"/>
              <c:tx>
                <c:rich>
                  <a:bodyPr/>
                  <a:lstStyle/>
                  <a:p>
                    <a:fld id="{CED0579B-2350-4A0F-8505-726AF93F19B9}" type="VALUE">
                      <a:rPr lang="en-US">
                        <a:solidFill>
                          <a:schemeClr val="bg1"/>
                        </a:solidFill>
                      </a:rPr>
                      <a:pPr/>
                      <a:t>[WARTOŚĆ]</a:t>
                    </a:fld>
                    <a:endParaRPr lang="pl-PL"/>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77F-4111-9B1C-68C9F6EB547E}"/>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0.58144546984295642</c:v>
                </c:pt>
                <c:pt idx="1">
                  <c:v>0.44665517269732696</c:v>
                </c:pt>
                <c:pt idx="2">
                  <c:v>0.27922535716488306</c:v>
                </c:pt>
              </c:numCache>
            </c:numRef>
          </c:val>
          <c:extLst xmlns:c16r2="http://schemas.microsoft.com/office/drawing/2015/06/chart">
            <c:ext xmlns:c16="http://schemas.microsoft.com/office/drawing/2014/chart" uri="{C3380CC4-5D6E-409C-BE32-E72D297353CC}">
              <c16:uniqueId val="{00000001-D77F-4111-9B1C-68C9F6EB547E}"/>
            </c:ext>
          </c:extLst>
        </c:ser>
        <c:ser>
          <c:idx val="1"/>
          <c:order val="1"/>
          <c:tx>
            <c:strRef>
              <c:f>Arkusz1!$C$1</c:f>
              <c:strCache>
                <c:ptCount val="1"/>
                <c:pt idx="0">
                  <c:v>Ani tak, ani nie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0.21104308213721484</c:v>
                </c:pt>
                <c:pt idx="1">
                  <c:v>0.33357512188796912</c:v>
                </c:pt>
                <c:pt idx="2">
                  <c:v>0.29364481712347318</c:v>
                </c:pt>
              </c:numCache>
            </c:numRef>
          </c:val>
          <c:extLst xmlns:c16r2="http://schemas.microsoft.com/office/drawing/2015/06/chart">
            <c:ext xmlns:c16="http://schemas.microsoft.com/office/drawing/2014/chart" uri="{C3380CC4-5D6E-409C-BE32-E72D297353CC}">
              <c16:uniqueId val="{00000002-D77F-4111-9B1C-68C9F6EB547E}"/>
            </c:ext>
          </c:extLst>
        </c:ser>
        <c:ser>
          <c:idx val="2"/>
          <c:order val="2"/>
          <c:tx>
            <c:strRef>
              <c:f>Arkusz1!$D$1</c:f>
              <c:strCache>
                <c:ptCount val="1"/>
                <c:pt idx="0">
                  <c:v>Nie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Arkusz1!$D$2:$D$4</c:f>
              <c:numCache>
                <c:formatCode>###0%</c:formatCode>
                <c:ptCount val="3"/>
                <c:pt idx="0">
                  <c:v>0.20751144801982904</c:v>
                </c:pt>
                <c:pt idx="1">
                  <c:v>0.219769705414704</c:v>
                </c:pt>
                <c:pt idx="2">
                  <c:v>0.42712982571164398</c:v>
                </c:pt>
              </c:numCache>
            </c:numRef>
          </c:val>
          <c:extLst xmlns:c16r2="http://schemas.microsoft.com/office/drawing/2015/06/chart">
            <c:ext xmlns:c16="http://schemas.microsoft.com/office/drawing/2014/chart" uri="{C3380CC4-5D6E-409C-BE32-E72D297353CC}">
              <c16:uniqueId val="{00000003-D77F-4111-9B1C-68C9F6EB547E}"/>
            </c:ext>
          </c:extLst>
        </c:ser>
        <c:dLbls>
          <c:showLegendKey val="0"/>
          <c:showVal val="0"/>
          <c:showCatName val="0"/>
          <c:showSerName val="0"/>
          <c:showPercent val="0"/>
          <c:showBubbleSize val="0"/>
        </c:dLbls>
        <c:gapWidth val="51"/>
        <c:overlap val="100"/>
        <c:axId val="477863904"/>
        <c:axId val="477861944"/>
      </c:barChart>
      <c:catAx>
        <c:axId val="47786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477861944"/>
        <c:crosses val="autoZero"/>
        <c:auto val="1"/>
        <c:lblAlgn val="ctr"/>
        <c:lblOffset val="100"/>
        <c:noMultiLvlLbl val="0"/>
      </c:catAx>
      <c:valAx>
        <c:axId val="477861944"/>
        <c:scaling>
          <c:orientation val="minMax"/>
        </c:scaling>
        <c:delete val="1"/>
        <c:axPos val="l"/>
        <c:numFmt formatCode="0%" sourceLinked="1"/>
        <c:majorTickMark val="none"/>
        <c:minorTickMark val="none"/>
        <c:tickLblPos val="nextTo"/>
        <c:crossAx val="477863904"/>
        <c:crosses val="autoZero"/>
        <c:crossBetween val="between"/>
      </c:valAx>
      <c:spPr>
        <a:noFill/>
        <a:ln>
          <a:noFill/>
        </a:ln>
        <a:effectLst/>
      </c:spPr>
    </c:plotArea>
    <c:legend>
      <c:legendPos val="b"/>
      <c:layout>
        <c:manualLayout>
          <c:xMode val="edge"/>
          <c:yMode val="edge"/>
          <c:x val="0"/>
          <c:y val="1.8292493543008465E-2"/>
          <c:w val="0.96445267815353852"/>
          <c:h val="0.108753310229836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428701955412833"/>
          <c:y val="3.2475861335179858E-2"/>
          <c:w val="0.56047332521076876"/>
          <c:h val="0.73224049169207317"/>
        </c:manualLayout>
      </c:layout>
      <c:barChart>
        <c:barDir val="bar"/>
        <c:grouping val="percentStacked"/>
        <c:varyColors val="0"/>
        <c:ser>
          <c:idx val="0"/>
          <c:order val="0"/>
          <c:tx>
            <c:strRef>
              <c:f>Arkusz1!$B$1</c:f>
              <c:strCache>
                <c:ptCount val="1"/>
                <c:pt idx="0">
                  <c:v>Zdecydowanie dobrze</c:v>
                </c:pt>
              </c:strCache>
            </c:strRef>
          </c:tx>
          <c:spPr>
            <a:solidFill>
              <a:srgbClr val="105C73"/>
            </a:solidFill>
            <a:ln>
              <a:solidFill>
                <a:sysClr val="window" lastClr="FFFFFF"/>
              </a:solidFill>
            </a:ln>
            <a:effectLst/>
          </c:spPr>
          <c:invertIfNegative val="0"/>
          <c:dLbls>
            <c:dLbl>
              <c:idx val="0"/>
              <c:delete val="1"/>
              <c:extLst xmlns:c16r2="http://schemas.microsoft.com/office/drawing/2015/06/chart">
                <c:ext xmlns:c16="http://schemas.microsoft.com/office/drawing/2014/chart" uri="{C3380CC4-5D6E-409C-BE32-E72D297353CC}">
                  <c16:uniqueId val="{00000000-9827-4A17-BC68-3E16547CEAD6}"/>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0-4E7A-4961-9DC5-8348FE7A6C82}"/>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1-9827-4A17-BC68-3E16547CEAD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logger Sans" panose="02000506030000020004" pitchFamily="50" charset="0"/>
                    <a:ea typeface="Blogger Sans" panose="02000506030000020004" pitchFamily="50" charset="0"/>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Rady Miasta Bydgoszczy</c:v>
                </c:pt>
                <c:pt idx="1">
                  <c:v>Członków rządu (ministrów pochodzących z Bydgoszczy)</c:v>
                </c:pt>
                <c:pt idx="2">
                  <c:v>Posłów reprezentujących Bydgoszcz</c:v>
                </c:pt>
                <c:pt idx="3">
                  <c:v>Wojewody Kujawsko-Pomorskiego Mikołaja Bogdanowicza</c:v>
                </c:pt>
                <c:pt idx="4">
                  <c:v>Marszałka Województwa Kujawsko-Pomorskiego Piotra Całbeckiego</c:v>
                </c:pt>
              </c:strCache>
            </c:strRef>
          </c:cat>
          <c:val>
            <c:numRef>
              <c:f>Arkusz1!$B$2:$B$6</c:f>
              <c:numCache>
                <c:formatCode>###0%</c:formatCode>
                <c:ptCount val="5"/>
                <c:pt idx="0">
                  <c:v>5.9656711098866509E-4</c:v>
                </c:pt>
                <c:pt idx="1">
                  <c:v>2.9116958028446768E-2</c:v>
                </c:pt>
                <c:pt idx="2">
                  <c:v>1.5343913549708461E-3</c:v>
                </c:pt>
                <c:pt idx="3">
                  <c:v>4.2544239876191631E-2</c:v>
                </c:pt>
                <c:pt idx="4">
                  <c:v>3.2442823699383572E-4</c:v>
                </c:pt>
              </c:numCache>
            </c:numRef>
          </c:val>
          <c:extLst xmlns:c16r2="http://schemas.microsoft.com/office/drawing/2015/06/chart">
            <c:ext xmlns:c16="http://schemas.microsoft.com/office/drawing/2014/chart" uri="{C3380CC4-5D6E-409C-BE32-E72D297353CC}">
              <c16:uniqueId val="{00000000-5DB9-4B23-BAD0-A62CCB2700AA}"/>
            </c:ext>
          </c:extLst>
        </c:ser>
        <c:ser>
          <c:idx val="1"/>
          <c:order val="1"/>
          <c:tx>
            <c:strRef>
              <c:f>Arkusz1!$C$1</c:f>
              <c:strCache>
                <c:ptCount val="1"/>
                <c:pt idx="0">
                  <c:v>Raczej dobrze</c:v>
                </c:pt>
              </c:strCache>
            </c:strRef>
          </c:tx>
          <c:spPr>
            <a:solidFill>
              <a:srgbClr val="7BA4B2"/>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Rady Miasta Bydgoszczy</c:v>
                </c:pt>
                <c:pt idx="1">
                  <c:v>Członków rządu (ministrów pochodzących z Bydgoszczy)</c:v>
                </c:pt>
                <c:pt idx="2">
                  <c:v>Posłów reprezentujących Bydgoszcz</c:v>
                </c:pt>
                <c:pt idx="3">
                  <c:v>Wojewody Kujawsko-Pomorskiego Mikołaja Bogdanowicza</c:v>
                </c:pt>
                <c:pt idx="4">
                  <c:v>Marszałka Województwa Kujawsko-Pomorskiego Piotra Całbeckiego</c:v>
                </c:pt>
              </c:strCache>
            </c:strRef>
          </c:cat>
          <c:val>
            <c:numRef>
              <c:f>Arkusz1!$C$2:$C$6</c:f>
              <c:numCache>
                <c:formatCode>###0%</c:formatCode>
                <c:ptCount val="5"/>
                <c:pt idx="0">
                  <c:v>0.32961395713373731</c:v>
                </c:pt>
                <c:pt idx="1">
                  <c:v>0.18980823770439359</c:v>
                </c:pt>
                <c:pt idx="2">
                  <c:v>0.20739375602205945</c:v>
                </c:pt>
                <c:pt idx="3">
                  <c:v>0.14534796991023835</c:v>
                </c:pt>
                <c:pt idx="4">
                  <c:v>0.15077899875213518</c:v>
                </c:pt>
              </c:numCache>
            </c:numRef>
          </c:val>
          <c:extLst xmlns:c16r2="http://schemas.microsoft.com/office/drawing/2015/06/chart">
            <c:ext xmlns:c16="http://schemas.microsoft.com/office/drawing/2014/chart" uri="{C3380CC4-5D6E-409C-BE32-E72D297353CC}">
              <c16:uniqueId val="{00000001-5DB9-4B23-BAD0-A62CCB2700AA}"/>
            </c:ext>
          </c:extLst>
        </c:ser>
        <c:ser>
          <c:idx val="2"/>
          <c:order val="2"/>
          <c:tx>
            <c:strRef>
              <c:f>Arkusz1!$D$1</c:f>
              <c:strCache>
                <c:ptCount val="1"/>
                <c:pt idx="0">
                  <c:v>Ani dobrze, ani źle</c:v>
                </c:pt>
              </c:strCache>
            </c:strRef>
          </c:tx>
          <c:spPr>
            <a:solidFill>
              <a:srgbClr val="BED7D1"/>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Rady Miasta Bydgoszczy</c:v>
                </c:pt>
                <c:pt idx="1">
                  <c:v>Członków rządu (ministrów pochodzących z Bydgoszczy)</c:v>
                </c:pt>
                <c:pt idx="2">
                  <c:v>Posłów reprezentujących Bydgoszcz</c:v>
                </c:pt>
                <c:pt idx="3">
                  <c:v>Wojewody Kujawsko-Pomorskiego Mikołaja Bogdanowicza</c:v>
                </c:pt>
                <c:pt idx="4">
                  <c:v>Marszałka Województwa Kujawsko-Pomorskiego Piotra Całbeckiego</c:v>
                </c:pt>
              </c:strCache>
            </c:strRef>
          </c:cat>
          <c:val>
            <c:numRef>
              <c:f>Arkusz1!$D$2:$D$6</c:f>
              <c:numCache>
                <c:formatCode>###0%</c:formatCode>
                <c:ptCount val="5"/>
                <c:pt idx="0">
                  <c:v>0.61597123318429625</c:v>
                </c:pt>
                <c:pt idx="1">
                  <c:v>0.50072501033948613</c:v>
                </c:pt>
                <c:pt idx="2">
                  <c:v>0.65419110538057001</c:v>
                </c:pt>
                <c:pt idx="3">
                  <c:v>0.63218840061598824</c:v>
                </c:pt>
                <c:pt idx="4">
                  <c:v>0.64338929221477548</c:v>
                </c:pt>
              </c:numCache>
            </c:numRef>
          </c:val>
          <c:extLst xmlns:c16r2="http://schemas.microsoft.com/office/drawing/2015/06/chart">
            <c:ext xmlns:c16="http://schemas.microsoft.com/office/drawing/2014/chart" uri="{C3380CC4-5D6E-409C-BE32-E72D297353CC}">
              <c16:uniqueId val="{00000002-5DB9-4B23-BAD0-A62CCB2700AA}"/>
            </c:ext>
          </c:extLst>
        </c:ser>
        <c:ser>
          <c:idx val="3"/>
          <c:order val="3"/>
          <c:tx>
            <c:strRef>
              <c:f>Arkusz1!$E$1</c:f>
              <c:strCache>
                <c:ptCount val="1"/>
                <c:pt idx="0">
                  <c:v>Raczej źle </c:v>
                </c:pt>
              </c:strCache>
            </c:strRef>
          </c:tx>
          <c:spPr>
            <a:solidFill>
              <a:srgbClr val="E97307"/>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Rady Miasta Bydgoszczy</c:v>
                </c:pt>
                <c:pt idx="1">
                  <c:v>Członków rządu (ministrów pochodzących z Bydgoszczy)</c:v>
                </c:pt>
                <c:pt idx="2">
                  <c:v>Posłów reprezentujących Bydgoszcz</c:v>
                </c:pt>
                <c:pt idx="3">
                  <c:v>Wojewody Kujawsko-Pomorskiego Mikołaja Bogdanowicza</c:v>
                </c:pt>
                <c:pt idx="4">
                  <c:v>Marszałka Województwa Kujawsko-Pomorskiego Piotra Całbeckiego</c:v>
                </c:pt>
              </c:strCache>
            </c:strRef>
          </c:cat>
          <c:val>
            <c:numRef>
              <c:f>Arkusz1!$E$2:$E$6</c:f>
              <c:numCache>
                <c:formatCode>###0%</c:formatCode>
                <c:ptCount val="5"/>
                <c:pt idx="0">
                  <c:v>2.7947145601468996E-2</c:v>
                </c:pt>
                <c:pt idx="1">
                  <c:v>0.15819398469499427</c:v>
                </c:pt>
                <c:pt idx="2">
                  <c:v>0.12048468950371072</c:v>
                </c:pt>
                <c:pt idx="3">
                  <c:v>0.11213219283986944</c:v>
                </c:pt>
                <c:pt idx="4">
                  <c:v>0.12410181112464197</c:v>
                </c:pt>
              </c:numCache>
            </c:numRef>
          </c:val>
          <c:extLst xmlns:c16r2="http://schemas.microsoft.com/office/drawing/2015/06/chart">
            <c:ext xmlns:c16="http://schemas.microsoft.com/office/drawing/2014/chart" uri="{C3380CC4-5D6E-409C-BE32-E72D297353CC}">
              <c16:uniqueId val="{00000003-5DB9-4B23-BAD0-A62CCB2700AA}"/>
            </c:ext>
          </c:extLst>
        </c:ser>
        <c:ser>
          <c:idx val="4"/>
          <c:order val="4"/>
          <c:tx>
            <c:strRef>
              <c:f>Arkusz1!$F$1</c:f>
              <c:strCache>
                <c:ptCount val="1"/>
                <c:pt idx="0">
                  <c:v>Zdecydowanie źle</c:v>
                </c:pt>
              </c:strCache>
            </c:strRef>
          </c:tx>
          <c:spPr>
            <a:solidFill>
              <a:srgbClr val="C55A11"/>
            </a:solidFill>
            <a:ln>
              <a:solidFill>
                <a:sysClr val="window" lastClr="FFFFFF"/>
              </a:solidFill>
            </a:ln>
            <a:effectLst/>
          </c:spPr>
          <c:invertIfNegative val="0"/>
          <c:dLbls>
            <c:dLbl>
              <c:idx val="0"/>
              <c:layout>
                <c:manualLayout>
                  <c:x val="6.5397323498674418E-3"/>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319-4AEE-BE9E-A7011DBE8A0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Rady Miasta Bydgoszczy</c:v>
                </c:pt>
                <c:pt idx="1">
                  <c:v>Członków rządu (ministrów pochodzących z Bydgoszczy)</c:v>
                </c:pt>
                <c:pt idx="2">
                  <c:v>Posłów reprezentujących Bydgoszcz</c:v>
                </c:pt>
                <c:pt idx="3">
                  <c:v>Wojewody Kujawsko-Pomorskiego Mikołaja Bogdanowicza</c:v>
                </c:pt>
                <c:pt idx="4">
                  <c:v>Marszałka Województwa Kujawsko-Pomorskiego Piotra Całbeckiego</c:v>
                </c:pt>
              </c:strCache>
            </c:strRef>
          </c:cat>
          <c:val>
            <c:numRef>
              <c:f>Arkusz1!$F$2:$F$6</c:f>
              <c:numCache>
                <c:formatCode>###0%</c:formatCode>
                <c:ptCount val="5"/>
                <c:pt idx="0">
                  <c:v>2.5871096969508442E-2</c:v>
                </c:pt>
                <c:pt idx="1">
                  <c:v>0.12215580923267899</c:v>
                </c:pt>
                <c:pt idx="2">
                  <c:v>1.639605773868847E-2</c:v>
                </c:pt>
                <c:pt idx="3">
                  <c:v>6.7787196757712012E-2</c:v>
                </c:pt>
                <c:pt idx="4">
                  <c:v>8.1405469671453262E-2</c:v>
                </c:pt>
              </c:numCache>
            </c:numRef>
          </c:val>
          <c:extLst xmlns:c16r2="http://schemas.microsoft.com/office/drawing/2015/06/chart">
            <c:ext xmlns:c16="http://schemas.microsoft.com/office/drawing/2014/chart" uri="{C3380CC4-5D6E-409C-BE32-E72D297353CC}">
              <c16:uniqueId val="{00000000-0998-4CE8-8FB2-B7E8DA7A4E66}"/>
            </c:ext>
          </c:extLst>
        </c:ser>
        <c:dLbls>
          <c:dLblPos val="ctr"/>
          <c:showLegendKey val="0"/>
          <c:showVal val="1"/>
          <c:showCatName val="0"/>
          <c:showSerName val="0"/>
          <c:showPercent val="0"/>
          <c:showBubbleSize val="0"/>
        </c:dLbls>
        <c:gapWidth val="30"/>
        <c:overlap val="100"/>
        <c:axId val="477874096"/>
        <c:axId val="477873704"/>
      </c:barChart>
      <c:valAx>
        <c:axId val="477873704"/>
        <c:scaling>
          <c:orientation val="minMax"/>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crossAx val="477874096"/>
        <c:crosses val="autoZero"/>
        <c:crossBetween val="between"/>
        <c:majorUnit val="0.2"/>
      </c:valAx>
      <c:catAx>
        <c:axId val="477874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crossAx val="477873704"/>
        <c:crosses val="autoZero"/>
        <c:auto val="1"/>
        <c:lblAlgn val="ctr"/>
        <c:lblOffset val="100"/>
        <c:noMultiLvlLbl val="0"/>
      </c:catAx>
      <c:spPr>
        <a:noFill/>
        <a:ln>
          <a:noFill/>
        </a:ln>
        <a:effectLst/>
      </c:spPr>
    </c:plotArea>
    <c:legend>
      <c:legendPos val="r"/>
      <c:layout>
        <c:manualLayout>
          <c:xMode val="edge"/>
          <c:yMode val="edge"/>
          <c:x val="1.0426367376931377E-2"/>
          <c:y val="0.86118596577663076"/>
          <c:w val="0.94912864899908256"/>
          <c:h val="0.1388140342233692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4">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83147980307"/>
          <c:y val="0.22577478676684595"/>
          <c:w val="0.79752002089983232"/>
          <c:h val="0.62512123994907731"/>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0.31636652403569732</c:v>
                </c:pt>
                <c:pt idx="1">
                  <c:v>0.34639904941293709</c:v>
                </c:pt>
              </c:numCache>
            </c:numRef>
          </c:val>
          <c:extLst xmlns:c16r2="http://schemas.microsoft.com/office/drawing/2015/06/chart">
            <c:ext xmlns:c16="http://schemas.microsoft.com/office/drawing/2014/chart" uri="{C3380CC4-5D6E-409C-BE32-E72D297353CC}">
              <c16:uniqueId val="{00000000-A21F-450C-BD5D-61EE7BFBA8EB}"/>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5-A21F-450C-BD5D-61EE7BFBA8EB}"/>
              </c:ext>
            </c:extLst>
          </c:dPt>
          <c:dPt>
            <c:idx val="1"/>
            <c:invertIfNegative val="0"/>
            <c:bubble3D val="0"/>
            <c:extLst xmlns:c16r2="http://schemas.microsoft.com/office/drawing/2015/06/chart">
              <c:ext xmlns:c16="http://schemas.microsoft.com/office/drawing/2014/chart" uri="{C3380CC4-5D6E-409C-BE32-E72D297353CC}">
                <c16:uniqueId val="{00000004-A21F-450C-BD5D-61EE7BFBA8EB}"/>
              </c:ext>
            </c:extLst>
          </c:dPt>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0.63168784833318381</c:v>
                </c:pt>
                <c:pt idx="1">
                  <c:v>0.59759295984889793</c:v>
                </c:pt>
              </c:numCache>
            </c:numRef>
          </c:val>
          <c:extLst xmlns:c16r2="http://schemas.microsoft.com/office/drawing/2015/06/chart">
            <c:ext xmlns:c16="http://schemas.microsoft.com/office/drawing/2014/chart" uri="{C3380CC4-5D6E-409C-BE32-E72D297353CC}">
              <c16:uniqueId val="{00000001-A21F-450C-BD5D-61EE7BFBA8EB}"/>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5.1945627631118679E-2</c:v>
                </c:pt>
                <c:pt idx="1">
                  <c:v>5.6007990738165508E-2</c:v>
                </c:pt>
              </c:numCache>
            </c:numRef>
          </c:val>
          <c:extLst xmlns:c16r2="http://schemas.microsoft.com/office/drawing/2015/06/chart">
            <c:ext xmlns:c16="http://schemas.microsoft.com/office/drawing/2014/chart" uri="{C3380CC4-5D6E-409C-BE32-E72D297353CC}">
              <c16:uniqueId val="{00000002-A21F-450C-BD5D-61EE7BFBA8EB}"/>
            </c:ext>
          </c:extLst>
        </c:ser>
        <c:dLbls>
          <c:showLegendKey val="0"/>
          <c:showVal val="1"/>
          <c:showCatName val="0"/>
          <c:showSerName val="0"/>
          <c:showPercent val="0"/>
          <c:showBubbleSize val="0"/>
        </c:dLbls>
        <c:gapWidth val="79"/>
        <c:overlap val="100"/>
        <c:axId val="477851360"/>
        <c:axId val="477845088"/>
      </c:barChart>
      <c:valAx>
        <c:axId val="477845088"/>
        <c:scaling>
          <c:orientation val="minMax"/>
          <c:max val="1"/>
          <c:min val="0"/>
        </c:scaling>
        <c:delete val="1"/>
        <c:axPos val="l"/>
        <c:numFmt formatCode="0%" sourceLinked="0"/>
        <c:majorTickMark val="out"/>
        <c:minorTickMark val="none"/>
        <c:tickLblPos val="nextTo"/>
        <c:crossAx val="477851360"/>
        <c:crosses val="autoZero"/>
        <c:crossBetween val="between"/>
      </c:valAx>
      <c:catAx>
        <c:axId val="4778513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477845088"/>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185969316000454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0.30981039592285947</c:v>
                </c:pt>
                <c:pt idx="1">
                  <c:v>9.6160170010433588E-2</c:v>
                </c:pt>
                <c:pt idx="2">
                  <c:v>0.36063852784625305</c:v>
                </c:pt>
                <c:pt idx="3">
                  <c:v>0.42827589815453793</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0.64312599764926093</c:v>
                </c:pt>
                <c:pt idx="1">
                  <c:v>0.85229072240437576</c:v>
                </c:pt>
                <c:pt idx="2">
                  <c:v>0.55851224490945439</c:v>
                </c:pt>
                <c:pt idx="3">
                  <c:v>0.57172410184546207</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4.7063606427879386E-2</c:v>
                </c:pt>
                <c:pt idx="1">
                  <c:v>5.154910758519074E-2</c:v>
                </c:pt>
                <c:pt idx="2">
                  <c:v>8.0849227244292179E-2</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477859592"/>
        <c:axId val="477839600"/>
      </c:barChart>
      <c:valAx>
        <c:axId val="477839600"/>
        <c:scaling>
          <c:orientation val="minMax"/>
          <c:max val="1"/>
          <c:min val="0"/>
        </c:scaling>
        <c:delete val="1"/>
        <c:axPos val="l"/>
        <c:numFmt formatCode="0%" sourceLinked="0"/>
        <c:majorTickMark val="out"/>
        <c:minorTickMark val="none"/>
        <c:tickLblPos val="nextTo"/>
        <c:crossAx val="477859592"/>
        <c:crosses val="autoZero"/>
        <c:crossBetween val="between"/>
      </c:valAx>
      <c:catAx>
        <c:axId val="4778595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77839600"/>
        <c:crosses val="autoZero"/>
        <c:auto val="1"/>
        <c:lblAlgn val="ctr"/>
        <c:lblOffset val="100"/>
        <c:noMultiLvlLbl val="0"/>
      </c:catAx>
      <c:spPr>
        <a:noFill/>
        <a:ln>
          <a:noFill/>
        </a:ln>
        <a:effectLst/>
      </c:spPr>
    </c:plotArea>
    <c:legend>
      <c:legendPos val="t"/>
      <c:layout>
        <c:manualLayout>
          <c:xMode val="edge"/>
          <c:yMode val="edge"/>
          <c:x val="0.18079074723912045"/>
          <c:y val="3.0718077386980049E-2"/>
          <c:w val="0.74492543466663308"/>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0.28451297781814139</c:v>
                </c:pt>
                <c:pt idx="1">
                  <c:v>0.37650594364585016</c:v>
                </c:pt>
                <c:pt idx="2">
                  <c:v>0.12829555659722933</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0.70436683753158713</c:v>
                </c:pt>
                <c:pt idx="1">
                  <c:v>0.56606030616484415</c:v>
                </c:pt>
                <c:pt idx="2">
                  <c:v>0.77923461451958853</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1.112018465027142E-2</c:v>
                </c:pt>
                <c:pt idx="1">
                  <c:v>5.7433750189305716E-2</c:v>
                </c:pt>
                <c:pt idx="2">
                  <c:v>9.246982888318217E-2</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477859984"/>
        <c:axId val="477863120"/>
      </c:barChart>
      <c:valAx>
        <c:axId val="477863120"/>
        <c:scaling>
          <c:orientation val="minMax"/>
          <c:max val="1"/>
          <c:min val="0"/>
        </c:scaling>
        <c:delete val="1"/>
        <c:axPos val="l"/>
        <c:numFmt formatCode="0%" sourceLinked="0"/>
        <c:majorTickMark val="out"/>
        <c:minorTickMark val="none"/>
        <c:tickLblPos val="nextTo"/>
        <c:crossAx val="477859984"/>
        <c:crosses val="autoZero"/>
        <c:crossBetween val="between"/>
      </c:valAx>
      <c:catAx>
        <c:axId val="477859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477863120"/>
        <c:crosses val="autoZero"/>
        <c:auto val="1"/>
        <c:lblAlgn val="ctr"/>
        <c:lblOffset val="100"/>
        <c:noMultiLvlLbl val="0"/>
      </c:catAx>
      <c:spPr>
        <a:noFill/>
        <a:ln>
          <a:noFill/>
        </a:ln>
        <a:effectLst/>
      </c:spPr>
    </c:plotArea>
    <c:legend>
      <c:legendPos val="t"/>
      <c:layout>
        <c:manualLayout>
          <c:xMode val="edge"/>
          <c:yMode val="edge"/>
          <c:x val="0.21224803001253958"/>
          <c:y val="4.0957436515973403E-2"/>
          <c:w val="0.68927251459848227"/>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0.659878930586422</c:v>
                </c:pt>
                <c:pt idx="1">
                  <c:v>0.48708987835974521</c:v>
                </c:pt>
                <c:pt idx="2">
                  <c:v>7.7922369627406535E-2</c:v>
                </c:pt>
                <c:pt idx="3">
                  <c:v>0.13725401743437474</c:v>
                </c:pt>
                <c:pt idx="4">
                  <c:v>0.25534642935989782</c:v>
                </c:pt>
                <c:pt idx="5">
                  <c:v>0.41896890007795157</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0.34012106941357778</c:v>
                </c:pt>
                <c:pt idx="1">
                  <c:v>0.46121693188513502</c:v>
                </c:pt>
                <c:pt idx="2">
                  <c:v>0.91160019304045969</c:v>
                </c:pt>
                <c:pt idx="3">
                  <c:v>0.77443952825693319</c:v>
                </c:pt>
                <c:pt idx="4">
                  <c:v>0.69642046984987249</c:v>
                </c:pt>
                <c:pt idx="5">
                  <c:v>0.46710695044508665</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1">
                  <c:v>5.1693189755119572E-2</c:v>
                </c:pt>
                <c:pt idx="2">
                  <c:v>1.0477437332133877E-2</c:v>
                </c:pt>
                <c:pt idx="3">
                  <c:v>8.8306454308692148E-2</c:v>
                </c:pt>
                <c:pt idx="4">
                  <c:v>4.8233100790229487E-2</c:v>
                </c:pt>
                <c:pt idx="5">
                  <c:v>0.11392414947696125</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477866256"/>
        <c:axId val="477875664"/>
      </c:barChart>
      <c:valAx>
        <c:axId val="477875664"/>
        <c:scaling>
          <c:orientation val="minMax"/>
          <c:max val="1"/>
          <c:min val="0"/>
        </c:scaling>
        <c:delete val="1"/>
        <c:axPos val="l"/>
        <c:numFmt formatCode="0%" sourceLinked="0"/>
        <c:majorTickMark val="out"/>
        <c:minorTickMark val="none"/>
        <c:tickLblPos val="nextTo"/>
        <c:crossAx val="477866256"/>
        <c:crosses val="autoZero"/>
        <c:crossBetween val="between"/>
      </c:valAx>
      <c:catAx>
        <c:axId val="477866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47787566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0.33549770965660675</c:v>
                </c:pt>
                <c:pt idx="1">
                  <c:v>0.43033081210613688</c:v>
                </c:pt>
                <c:pt idx="2">
                  <c:v>0.19624055238795626</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0.6466228650417033</c:v>
                </c:pt>
                <c:pt idx="1">
                  <c:v>0.50516529710209856</c:v>
                </c:pt>
                <c:pt idx="2">
                  <c:v>0.73523372854890623</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1.7879425301690129E-2</c:v>
                </c:pt>
                <c:pt idx="1">
                  <c:v>6.4503890791764593E-2</c:v>
                </c:pt>
                <c:pt idx="2">
                  <c:v>6.8525719063137217E-2</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33"/>
        <c:overlap val="100"/>
        <c:axId val="477876448"/>
        <c:axId val="477876056"/>
      </c:barChart>
      <c:valAx>
        <c:axId val="477876056"/>
        <c:scaling>
          <c:orientation val="minMax"/>
          <c:max val="1"/>
          <c:min val="0"/>
        </c:scaling>
        <c:delete val="1"/>
        <c:axPos val="l"/>
        <c:numFmt formatCode="0%" sourceLinked="0"/>
        <c:majorTickMark val="out"/>
        <c:minorTickMark val="none"/>
        <c:tickLblPos val="nextTo"/>
        <c:crossAx val="477876448"/>
        <c:crosses val="autoZero"/>
        <c:crossBetween val="between"/>
      </c:valAx>
      <c:catAx>
        <c:axId val="4778764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95000"/>
                    <a:lumOff val="5000"/>
                  </a:schemeClr>
                </a:solidFill>
              </a:defRPr>
            </a:pPr>
            <a:endParaRPr lang="pl-PL"/>
          </a:p>
        </c:txPr>
        <c:crossAx val="4778760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83147980307"/>
          <c:y val="0.22577478676684595"/>
          <c:w val="0.79752002089983232"/>
          <c:h val="0.62512123994907731"/>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0.21584033290343871</c:v>
                </c:pt>
                <c:pt idx="1">
                  <c:v>0.15521098415419635</c:v>
                </c:pt>
              </c:numCache>
            </c:numRef>
          </c:val>
          <c:extLst xmlns:c16r2="http://schemas.microsoft.com/office/drawing/2015/06/chart">
            <c:ext xmlns:c16="http://schemas.microsoft.com/office/drawing/2014/chart" uri="{C3380CC4-5D6E-409C-BE32-E72D297353CC}">
              <c16:uniqueId val="{00000000-A21F-450C-BD5D-61EE7BFBA8EB}"/>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5-A21F-450C-BD5D-61EE7BFBA8EB}"/>
              </c:ext>
            </c:extLst>
          </c:dPt>
          <c:dPt>
            <c:idx val="1"/>
            <c:invertIfNegative val="0"/>
            <c:bubble3D val="0"/>
            <c:extLst xmlns:c16r2="http://schemas.microsoft.com/office/drawing/2015/06/chart">
              <c:ext xmlns:c16="http://schemas.microsoft.com/office/drawing/2014/chart" uri="{C3380CC4-5D6E-409C-BE32-E72D297353CC}">
                <c16:uniqueId val="{00000004-A21F-450C-BD5D-61EE7BFBA8EB}"/>
              </c:ext>
            </c:extLst>
          </c:dPt>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0.6837550200834851</c:v>
                </c:pt>
                <c:pt idx="1">
                  <c:v>0.57188881202275088</c:v>
                </c:pt>
              </c:numCache>
            </c:numRef>
          </c:val>
          <c:extLst xmlns:c16r2="http://schemas.microsoft.com/office/drawing/2015/06/chart">
            <c:ext xmlns:c16="http://schemas.microsoft.com/office/drawing/2014/chart" uri="{C3380CC4-5D6E-409C-BE32-E72D297353CC}">
              <c16:uniqueId val="{00000001-A21F-450C-BD5D-61EE7BFBA8EB}"/>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0.10040464701307611</c:v>
                </c:pt>
                <c:pt idx="1">
                  <c:v>0.27290020382305336</c:v>
                </c:pt>
              </c:numCache>
            </c:numRef>
          </c:val>
          <c:extLst xmlns:c16r2="http://schemas.microsoft.com/office/drawing/2015/06/chart">
            <c:ext xmlns:c16="http://schemas.microsoft.com/office/drawing/2014/chart" uri="{C3380CC4-5D6E-409C-BE32-E72D297353CC}">
              <c16:uniqueId val="{00000002-A21F-450C-BD5D-61EE7BFBA8EB}"/>
            </c:ext>
          </c:extLst>
        </c:ser>
        <c:dLbls>
          <c:showLegendKey val="0"/>
          <c:showVal val="1"/>
          <c:showCatName val="0"/>
          <c:showSerName val="0"/>
          <c:showPercent val="0"/>
          <c:showBubbleSize val="0"/>
        </c:dLbls>
        <c:gapWidth val="79"/>
        <c:overlap val="100"/>
        <c:axId val="477864296"/>
        <c:axId val="477864688"/>
      </c:barChart>
      <c:valAx>
        <c:axId val="477864688"/>
        <c:scaling>
          <c:orientation val="minMax"/>
          <c:max val="1"/>
          <c:min val="0"/>
        </c:scaling>
        <c:delete val="1"/>
        <c:axPos val="l"/>
        <c:numFmt formatCode="0%" sourceLinked="0"/>
        <c:majorTickMark val="out"/>
        <c:minorTickMark val="none"/>
        <c:tickLblPos val="nextTo"/>
        <c:crossAx val="477864296"/>
        <c:crosses val="autoZero"/>
        <c:crossBetween val="between"/>
      </c:valAx>
      <c:catAx>
        <c:axId val="4778642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477864688"/>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185969316000454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General</c:formatCode>
                <c:ptCount val="4"/>
                <c:pt idx="0" formatCode="###0%">
                  <c:v>0.14155346943497404</c:v>
                </c:pt>
                <c:pt idx="2" formatCode="###0%">
                  <c:v>0.29390081941130258</c:v>
                </c:pt>
                <c:pt idx="3" formatCode="###0%">
                  <c:v>0.13639213767664846</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0.70385409138871258</c:v>
                </c:pt>
                <c:pt idx="1">
                  <c:v>0.63382000281325013</c:v>
                </c:pt>
                <c:pt idx="2">
                  <c:v>0.52593771752967844</c:v>
                </c:pt>
                <c:pt idx="3">
                  <c:v>0.68001741421212825</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0.15459243917631318</c:v>
                </c:pt>
                <c:pt idx="1">
                  <c:v>0.36617999718674982</c:v>
                </c:pt>
                <c:pt idx="2">
                  <c:v>0.18016146305901845</c:v>
                </c:pt>
                <c:pt idx="3">
                  <c:v>0.1835904481112233</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477865080"/>
        <c:axId val="477865472"/>
      </c:barChart>
      <c:valAx>
        <c:axId val="477865472"/>
        <c:scaling>
          <c:orientation val="minMax"/>
          <c:max val="1"/>
          <c:min val="0"/>
        </c:scaling>
        <c:delete val="1"/>
        <c:axPos val="l"/>
        <c:numFmt formatCode="0%" sourceLinked="0"/>
        <c:majorTickMark val="out"/>
        <c:minorTickMark val="none"/>
        <c:tickLblPos val="nextTo"/>
        <c:crossAx val="477865080"/>
        <c:crosses val="autoZero"/>
        <c:crossBetween val="between"/>
      </c:valAx>
      <c:catAx>
        <c:axId val="477865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95000"/>
                    <a:lumOff val="5000"/>
                  </a:schemeClr>
                </a:solidFill>
              </a:defRPr>
            </a:pPr>
            <a:endParaRPr lang="pl-PL"/>
          </a:p>
        </c:txPr>
        <c:crossAx val="477865472"/>
        <c:crosses val="autoZero"/>
        <c:auto val="1"/>
        <c:lblAlgn val="ctr"/>
        <c:lblOffset val="100"/>
        <c:noMultiLvlLbl val="0"/>
      </c:catAx>
      <c:spPr>
        <a:noFill/>
        <a:ln>
          <a:noFill/>
        </a:ln>
        <a:effectLst/>
      </c:spPr>
    </c:plotArea>
    <c:legend>
      <c:legendPos val="t"/>
      <c:layout>
        <c:manualLayout>
          <c:xMode val="edge"/>
          <c:yMode val="edge"/>
          <c:x val="0.18079074723912045"/>
          <c:y val="3.0718077386980049E-2"/>
          <c:w val="0.74492543466663308"/>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Dobrze poinformowany</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0.45624963826252179</c:v>
                </c:pt>
                <c:pt idx="1">
                  <c:v>0.46696525708768205</c:v>
                </c:pt>
                <c:pt idx="2">
                  <c:v>0.48286853772194049</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0.30278363779934198</c:v>
                </c:pt>
                <c:pt idx="1">
                  <c:v>0.38870985866798707</c:v>
                </c:pt>
                <c:pt idx="2">
                  <c:v>0.35166152962758895</c:v>
                </c:pt>
              </c:numCache>
            </c:numRef>
          </c:val>
          <c:extLst xmlns:c16r2="http://schemas.microsoft.com/office/drawing/2015/06/chart">
            <c:ext xmlns:c16="http://schemas.microsoft.com/office/drawing/2014/chart" uri="{C3380CC4-5D6E-409C-BE32-E72D297353CC}">
              <c16:uniqueId val="{00000001-D475-47AF-BA70-569D53DB0E99}"/>
            </c:ext>
          </c:extLst>
        </c:ser>
        <c:ser>
          <c:idx val="2"/>
          <c:order val="2"/>
          <c:tx>
            <c:strRef>
              <c:f>Arkusz1!$A$4</c:f>
              <c:strCache>
                <c:ptCount val="1"/>
                <c:pt idx="0">
                  <c:v>Słabo poinformowany</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0.24096672393813648</c:v>
                </c:pt>
                <c:pt idx="1">
                  <c:v>0.14432488424433074</c:v>
                </c:pt>
                <c:pt idx="2">
                  <c:v>0.16546993265047014</c:v>
                </c:pt>
              </c:numCache>
            </c:numRef>
          </c:val>
          <c:extLst xmlns:c16r2="http://schemas.microsoft.com/office/drawing/2015/06/chart">
            <c:ext xmlns:c16="http://schemas.microsoft.com/office/drawing/2014/chart" uri="{C3380CC4-5D6E-409C-BE32-E72D297353CC}">
              <c16:uniqueId val="{00000002-D475-47AF-BA70-569D53DB0E99}"/>
            </c:ext>
          </c:extLst>
        </c:ser>
        <c:dLbls>
          <c:showLegendKey val="0"/>
          <c:showVal val="1"/>
          <c:showCatName val="0"/>
          <c:showSerName val="0"/>
          <c:showPercent val="0"/>
          <c:showBubbleSize val="0"/>
        </c:dLbls>
        <c:gapWidth val="33"/>
        <c:overlap val="100"/>
        <c:axId val="522393472"/>
        <c:axId val="522391120"/>
      </c:barChart>
      <c:valAx>
        <c:axId val="522391120"/>
        <c:scaling>
          <c:orientation val="minMax"/>
          <c:max val="1"/>
          <c:min val="0"/>
        </c:scaling>
        <c:delete val="1"/>
        <c:axPos val="l"/>
        <c:numFmt formatCode="0%" sourceLinked="0"/>
        <c:majorTickMark val="out"/>
        <c:minorTickMark val="none"/>
        <c:tickLblPos val="nextTo"/>
        <c:crossAx val="522393472"/>
        <c:crosses val="autoZero"/>
        <c:crossBetween val="between"/>
      </c:valAx>
      <c:catAx>
        <c:axId val="5223934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52239112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0.17566765284523556</c:v>
                </c:pt>
                <c:pt idx="1">
                  <c:v>0.19291402655257706</c:v>
                </c:pt>
                <c:pt idx="2">
                  <c:v>0.17609749945694592</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0.76090430634673611</c:v>
                </c:pt>
                <c:pt idx="1">
                  <c:v>0.60567394569658028</c:v>
                </c:pt>
                <c:pt idx="2">
                  <c:v>0.60521312173885156</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6.3428040808028191E-2</c:v>
                </c:pt>
                <c:pt idx="1">
                  <c:v>0.20141202775084233</c:v>
                </c:pt>
                <c:pt idx="2">
                  <c:v>0.21868937880420261</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477865864"/>
        <c:axId val="477868216"/>
      </c:barChart>
      <c:valAx>
        <c:axId val="477868216"/>
        <c:scaling>
          <c:orientation val="minMax"/>
          <c:max val="1"/>
          <c:min val="0"/>
        </c:scaling>
        <c:delete val="1"/>
        <c:axPos val="l"/>
        <c:numFmt formatCode="0%" sourceLinked="0"/>
        <c:majorTickMark val="out"/>
        <c:minorTickMark val="none"/>
        <c:tickLblPos val="nextTo"/>
        <c:crossAx val="477865864"/>
        <c:crosses val="autoZero"/>
        <c:crossBetween val="between"/>
      </c:valAx>
      <c:catAx>
        <c:axId val="4778658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477868216"/>
        <c:crosses val="autoZero"/>
        <c:auto val="1"/>
        <c:lblAlgn val="ctr"/>
        <c:lblOffset val="100"/>
        <c:noMultiLvlLbl val="0"/>
      </c:catAx>
      <c:spPr>
        <a:noFill/>
        <a:ln>
          <a:noFill/>
        </a:ln>
        <a:effectLst/>
      </c:spPr>
    </c:plotArea>
    <c:legend>
      <c:legendPos val="t"/>
      <c:layout>
        <c:manualLayout>
          <c:xMode val="edge"/>
          <c:yMode val="edge"/>
          <c:x val="0.21224803001253958"/>
          <c:y val="4.0957436515973403E-2"/>
          <c:w val="0.68927251459848227"/>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strCache>
            </c:strRef>
          </c:tx>
          <c:spPr>
            <a:solidFill>
              <a:srgbClr val="1E5364"/>
            </a:solidFill>
            <a:ln>
              <a:solidFill>
                <a:sysClr val="window" lastClr="FFFFFF"/>
              </a:solidFill>
            </a:ln>
          </c:spPr>
          <c:invertIfNegative val="0"/>
          <c:dLbls>
            <c:dLbl>
              <c:idx val="2"/>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0.17315736530997397</c:v>
                </c:pt>
                <c:pt idx="1">
                  <c:v>0.24060742593245277</c:v>
                </c:pt>
                <c:pt idx="2">
                  <c:v>3.4658232475780183E-2</c:v>
                </c:pt>
                <c:pt idx="3">
                  <c:v>9.8245513102418566E-2</c:v>
                </c:pt>
                <c:pt idx="4">
                  <c:v>0.1839465984013828</c:v>
                </c:pt>
                <c:pt idx="5">
                  <c:v>0.36768960418464192</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0.63960880357487515</c:v>
                </c:pt>
                <c:pt idx="1">
                  <c:v>0.6229462428325877</c:v>
                </c:pt>
                <c:pt idx="2">
                  <c:v>0.70499978128881191</c:v>
                </c:pt>
                <c:pt idx="3">
                  <c:v>0.77920388158586107</c:v>
                </c:pt>
                <c:pt idx="4">
                  <c:v>0.67094001976387629</c:v>
                </c:pt>
                <c:pt idx="5">
                  <c:v>0.41187502728090708</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0.18723383111515063</c:v>
                </c:pt>
                <c:pt idx="1">
                  <c:v>0.1364463312349595</c:v>
                </c:pt>
                <c:pt idx="2">
                  <c:v>0.260341986235408</c:v>
                </c:pt>
                <c:pt idx="3">
                  <c:v>0.1225506053117205</c:v>
                </c:pt>
                <c:pt idx="4">
                  <c:v>0.14511338183474065</c:v>
                </c:pt>
                <c:pt idx="5">
                  <c:v>0.22043536853445059</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477858024"/>
        <c:axId val="477847440"/>
      </c:barChart>
      <c:valAx>
        <c:axId val="477847440"/>
        <c:scaling>
          <c:orientation val="minMax"/>
          <c:max val="1"/>
          <c:min val="0"/>
        </c:scaling>
        <c:delete val="1"/>
        <c:axPos val="l"/>
        <c:numFmt formatCode="0%" sourceLinked="0"/>
        <c:majorTickMark val="out"/>
        <c:minorTickMark val="none"/>
        <c:tickLblPos val="nextTo"/>
        <c:crossAx val="477858024"/>
        <c:crosses val="autoZero"/>
        <c:crossBetween val="between"/>
      </c:valAx>
      <c:catAx>
        <c:axId val="477858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lumMod val="95000"/>
                    <a:lumOff val="5000"/>
                  </a:schemeClr>
                </a:solidFill>
              </a:defRPr>
            </a:pPr>
            <a:endParaRPr lang="pl-PL"/>
          </a:p>
        </c:txPr>
        <c:crossAx val="47784744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0.2406145361824924</c:v>
                </c:pt>
                <c:pt idx="1">
                  <c:v>0.23037515224768051</c:v>
                </c:pt>
                <c:pt idx="2">
                  <c:v>9.0935043996538664E-2</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0.57463258011342444</c:v>
                </c:pt>
                <c:pt idx="1">
                  <c:v>0.67562760430736346</c:v>
                </c:pt>
                <c:pt idx="2">
                  <c:v>0.62162022478254353</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0.18475288370408338</c:v>
                </c:pt>
                <c:pt idx="1">
                  <c:v>9.3997243444956038E-2</c:v>
                </c:pt>
                <c:pt idx="2">
                  <c:v>0.28744473122091757</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33"/>
        <c:overlap val="100"/>
        <c:axId val="477872528"/>
        <c:axId val="477869000"/>
      </c:barChart>
      <c:valAx>
        <c:axId val="477869000"/>
        <c:scaling>
          <c:orientation val="minMax"/>
          <c:max val="1"/>
          <c:min val="0"/>
        </c:scaling>
        <c:delete val="1"/>
        <c:axPos val="l"/>
        <c:numFmt formatCode="0%" sourceLinked="0"/>
        <c:majorTickMark val="out"/>
        <c:minorTickMark val="none"/>
        <c:tickLblPos val="nextTo"/>
        <c:crossAx val="477872528"/>
        <c:crosses val="autoZero"/>
        <c:crossBetween val="between"/>
      </c:valAx>
      <c:catAx>
        <c:axId val="477872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95000"/>
                    <a:lumOff val="5000"/>
                  </a:schemeClr>
                </a:solidFill>
              </a:defRPr>
            </a:pPr>
            <a:endParaRPr lang="pl-PL"/>
          </a:p>
        </c:txPr>
        <c:crossAx val="4778690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0.15610341515367007</c:v>
                </c:pt>
                <c:pt idx="1">
                  <c:v>0.23459237105041589</c:v>
                </c:pt>
                <c:pt idx="2">
                  <c:v>4.6859679223503231E-2</c:v>
                </c:pt>
                <c:pt idx="3">
                  <c:v>8.5858426041462724E-2</c:v>
                </c:pt>
                <c:pt idx="4">
                  <c:v>0.15052730227307518</c:v>
                </c:pt>
                <c:pt idx="5">
                  <c:v>0.21336629368616172</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0.65666275373117922</c:v>
                </c:pt>
                <c:pt idx="1">
                  <c:v>0.61104139182742268</c:v>
                </c:pt>
                <c:pt idx="2">
                  <c:v>0.80702489381034381</c:v>
                </c:pt>
                <c:pt idx="3">
                  <c:v>0.5314356245422921</c:v>
                </c:pt>
                <c:pt idx="4">
                  <c:v>0.73485558975699705</c:v>
                </c:pt>
                <c:pt idx="5">
                  <c:v>0.50199786191516371</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0.18723383111515063</c:v>
                </c:pt>
                <c:pt idx="1">
                  <c:v>0.15436623712216133</c:v>
                </c:pt>
                <c:pt idx="2">
                  <c:v>0.14611542696615321</c:v>
                </c:pt>
                <c:pt idx="3">
                  <c:v>0.38270594941624536</c:v>
                </c:pt>
                <c:pt idx="4">
                  <c:v>0.11461710796992755</c:v>
                </c:pt>
                <c:pt idx="5">
                  <c:v>0.28463584439867401</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477872136"/>
        <c:axId val="477873312"/>
      </c:barChart>
      <c:valAx>
        <c:axId val="477873312"/>
        <c:scaling>
          <c:orientation val="minMax"/>
          <c:max val="1"/>
          <c:min val="0"/>
        </c:scaling>
        <c:delete val="1"/>
        <c:axPos val="l"/>
        <c:numFmt formatCode="0%" sourceLinked="0"/>
        <c:majorTickMark val="out"/>
        <c:minorTickMark val="none"/>
        <c:tickLblPos val="nextTo"/>
        <c:crossAx val="477872136"/>
        <c:crosses val="autoZero"/>
        <c:crossBetween val="between"/>
      </c:valAx>
      <c:catAx>
        <c:axId val="4778721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47787331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0.21152602355709116</c:v>
                </c:pt>
                <c:pt idx="1">
                  <c:v>0.1855478704299422</c:v>
                </c:pt>
                <c:pt idx="2">
                  <c:v>5.8446451484083076E-2</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0.63659824663757603</c:v>
                </c:pt>
                <c:pt idx="1">
                  <c:v>0.67103768093220784</c:v>
                </c:pt>
                <c:pt idx="2">
                  <c:v>0.6129496936705463</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0.15187572980533304</c:v>
                </c:pt>
                <c:pt idx="1">
                  <c:v>0.14341444863784994</c:v>
                </c:pt>
                <c:pt idx="2">
                  <c:v>0.32860385484537025</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33"/>
        <c:overlap val="100"/>
        <c:axId val="477879584"/>
        <c:axId val="477887816"/>
      </c:barChart>
      <c:valAx>
        <c:axId val="477887816"/>
        <c:scaling>
          <c:orientation val="minMax"/>
          <c:max val="1"/>
          <c:min val="0"/>
        </c:scaling>
        <c:delete val="1"/>
        <c:axPos val="l"/>
        <c:numFmt formatCode="0%" sourceLinked="0"/>
        <c:majorTickMark val="out"/>
        <c:minorTickMark val="none"/>
        <c:tickLblPos val="nextTo"/>
        <c:crossAx val="477879584"/>
        <c:crosses val="autoZero"/>
        <c:crossBetween val="between"/>
      </c:valAx>
      <c:catAx>
        <c:axId val="4778795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77887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83147980307"/>
          <c:y val="0.22577478676684595"/>
          <c:w val="0.79752002089983232"/>
          <c:h val="0.62512123994907731"/>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0.16340778611392168</c:v>
                </c:pt>
                <c:pt idx="1">
                  <c:v>0.1367152859632059</c:v>
                </c:pt>
              </c:numCache>
            </c:numRef>
          </c:val>
          <c:extLst xmlns:c16r2="http://schemas.microsoft.com/office/drawing/2015/06/chart">
            <c:ext xmlns:c16="http://schemas.microsoft.com/office/drawing/2014/chart" uri="{C3380CC4-5D6E-409C-BE32-E72D297353CC}">
              <c16:uniqueId val="{00000000-A21F-450C-BD5D-61EE7BFBA8EB}"/>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5-A21F-450C-BD5D-61EE7BFBA8EB}"/>
              </c:ext>
            </c:extLst>
          </c:dPt>
          <c:dPt>
            <c:idx val="1"/>
            <c:invertIfNegative val="0"/>
            <c:bubble3D val="0"/>
            <c:extLst xmlns:c16r2="http://schemas.microsoft.com/office/drawing/2015/06/chart">
              <c:ext xmlns:c16="http://schemas.microsoft.com/office/drawing/2014/chart" uri="{C3380CC4-5D6E-409C-BE32-E72D297353CC}">
                <c16:uniqueId val="{00000004-A21F-450C-BD5D-61EE7BFBA8EB}"/>
              </c:ext>
            </c:extLst>
          </c:dPt>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0.73562861065378626</c:v>
                </c:pt>
                <c:pt idx="1">
                  <c:v>0.53552895520938315</c:v>
                </c:pt>
              </c:numCache>
            </c:numRef>
          </c:val>
          <c:extLst xmlns:c16r2="http://schemas.microsoft.com/office/drawing/2015/06/chart">
            <c:ext xmlns:c16="http://schemas.microsoft.com/office/drawing/2014/chart" uri="{C3380CC4-5D6E-409C-BE32-E72D297353CC}">
              <c16:uniqueId val="{00000001-A21F-450C-BD5D-61EE7BFBA8EB}"/>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0.1009636032322918</c:v>
                </c:pt>
                <c:pt idx="1">
                  <c:v>0.3277557588274112</c:v>
                </c:pt>
              </c:numCache>
            </c:numRef>
          </c:val>
          <c:extLst xmlns:c16r2="http://schemas.microsoft.com/office/drawing/2015/06/chart">
            <c:ext xmlns:c16="http://schemas.microsoft.com/office/drawing/2014/chart" uri="{C3380CC4-5D6E-409C-BE32-E72D297353CC}">
              <c16:uniqueId val="{00000002-A21F-450C-BD5D-61EE7BFBA8EB}"/>
            </c:ext>
          </c:extLst>
        </c:ser>
        <c:dLbls>
          <c:showLegendKey val="0"/>
          <c:showVal val="1"/>
          <c:showCatName val="0"/>
          <c:showSerName val="0"/>
          <c:showPercent val="0"/>
          <c:showBubbleSize val="0"/>
        </c:dLbls>
        <c:gapWidth val="79"/>
        <c:overlap val="100"/>
        <c:axId val="477887424"/>
        <c:axId val="477877624"/>
      </c:barChart>
      <c:valAx>
        <c:axId val="477877624"/>
        <c:scaling>
          <c:orientation val="minMax"/>
          <c:max val="1"/>
          <c:min val="0"/>
        </c:scaling>
        <c:delete val="1"/>
        <c:axPos val="l"/>
        <c:numFmt formatCode="0%" sourceLinked="0"/>
        <c:majorTickMark val="out"/>
        <c:minorTickMark val="none"/>
        <c:tickLblPos val="nextTo"/>
        <c:crossAx val="477887424"/>
        <c:crosses val="autoZero"/>
        <c:crossBetween val="between"/>
      </c:valAx>
      <c:catAx>
        <c:axId val="477887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477877624"/>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185969316000454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dLbl>
              <c:idx val="1"/>
              <c:tx>
                <c:rich>
                  <a:bodyPr/>
                  <a:lstStyle/>
                  <a:p>
                    <a:fld id="{5C9B08DB-947C-4350-A2B6-C35CF7656238}" type="VALUE">
                      <a:rPr lang="en-US">
                        <a:solidFill>
                          <a:schemeClr val="tx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DDD-49E1-9309-73B66B08347B}"/>
                </c:ext>
                <c:ext xmlns:c15="http://schemas.microsoft.com/office/drawing/2012/chart" uri="{CE6537A1-D6FC-4f65-9D91-7224C49458BB}">
                  <c15:dlblFieldTable/>
                  <c15:showDataLabelsRange val="0"/>
                </c:ext>
              </c:extLst>
            </c:dLbl>
            <c:dLbl>
              <c:idx val="2"/>
              <c:tx>
                <c:rich>
                  <a:bodyPr wrap="square" lIns="38100" tIns="19050" rIns="38100" bIns="19050" anchor="ctr">
                    <a:spAutoFit/>
                  </a:bodyPr>
                  <a:lstStyle/>
                  <a:p>
                    <a:pPr>
                      <a:defRPr>
                        <a:solidFill>
                          <a:schemeClr val="tx1"/>
                        </a:solidFill>
                      </a:defRPr>
                    </a:pPr>
                    <a:fld id="{811213D3-F0FE-4B5E-ABB3-E0B497A73035}" type="VALUE">
                      <a:rPr lang="en-US">
                        <a:solidFill>
                          <a:schemeClr val="bg1"/>
                        </a:solidFill>
                      </a:rPr>
                      <a:pPr>
                        <a:defRPr>
                          <a:solidFill>
                            <a:schemeClr val="tx1"/>
                          </a:solidFill>
                        </a:defRPr>
                      </a:pPr>
                      <a:t>[WARTOŚĆ]</a:t>
                    </a:fld>
                    <a:endParaRPr lang="pl-PL"/>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EAD-4E74-950A-8BE400678729}"/>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0.12688254697956047</c:v>
                </c:pt>
                <c:pt idx="1">
                  <c:v>2.3776533904031519E-2</c:v>
                </c:pt>
                <c:pt idx="2">
                  <c:v>0.2071155829081586</c:v>
                </c:pt>
                <c:pt idx="3">
                  <c:v>0.13639213767664846</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0.689698028681342</c:v>
                </c:pt>
                <c:pt idx="1">
                  <c:v>0.53156495299125095</c:v>
                </c:pt>
                <c:pt idx="2">
                  <c:v>0.59113430697430447</c:v>
                </c:pt>
                <c:pt idx="3">
                  <c:v>0.68001741421212825</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0.18341942433909714</c:v>
                </c:pt>
                <c:pt idx="1">
                  <c:v>0.44465851310471743</c:v>
                </c:pt>
                <c:pt idx="2">
                  <c:v>0.20175011011753646</c:v>
                </c:pt>
                <c:pt idx="3">
                  <c:v>0.1835904481112233</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477886248"/>
        <c:axId val="477878016"/>
      </c:barChart>
      <c:valAx>
        <c:axId val="477878016"/>
        <c:scaling>
          <c:orientation val="minMax"/>
          <c:max val="1"/>
          <c:min val="0"/>
        </c:scaling>
        <c:delete val="1"/>
        <c:axPos val="l"/>
        <c:numFmt formatCode="0%" sourceLinked="0"/>
        <c:majorTickMark val="out"/>
        <c:minorTickMark val="none"/>
        <c:tickLblPos val="nextTo"/>
        <c:crossAx val="477886248"/>
        <c:crosses val="autoZero"/>
        <c:crossBetween val="between"/>
      </c:valAx>
      <c:catAx>
        <c:axId val="4778862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77878016"/>
        <c:crosses val="autoZero"/>
        <c:auto val="1"/>
        <c:lblAlgn val="ctr"/>
        <c:lblOffset val="100"/>
        <c:noMultiLvlLbl val="0"/>
      </c:catAx>
      <c:spPr>
        <a:noFill/>
        <a:ln>
          <a:noFill/>
        </a:ln>
        <a:effectLst/>
      </c:spPr>
    </c:plotArea>
    <c:legend>
      <c:legendPos val="t"/>
      <c:layout>
        <c:manualLayout>
          <c:xMode val="edge"/>
          <c:yMode val="edge"/>
          <c:x val="0.18079074723912045"/>
          <c:y val="3.0718077386980049E-2"/>
          <c:w val="0.74492543466663308"/>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0.1338630506773906</c:v>
                </c:pt>
                <c:pt idx="1">
                  <c:v>0.14486057008622311</c:v>
                </c:pt>
                <c:pt idx="2">
                  <c:v>0.21087934862364491</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0.81279019357563409</c:v>
                </c:pt>
                <c:pt idx="1">
                  <c:v>0.62035707249879513</c:v>
                </c:pt>
                <c:pt idx="2">
                  <c:v>0.53986178266984275</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5.334675574697522E-2</c:v>
                </c:pt>
                <c:pt idx="1">
                  <c:v>0.2347823574149816</c:v>
                </c:pt>
                <c:pt idx="2">
                  <c:v>0.24925886870651243</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477878408"/>
        <c:axId val="477877232"/>
      </c:barChart>
      <c:valAx>
        <c:axId val="477877232"/>
        <c:scaling>
          <c:orientation val="minMax"/>
          <c:max val="1"/>
          <c:min val="0"/>
        </c:scaling>
        <c:delete val="1"/>
        <c:axPos val="l"/>
        <c:numFmt formatCode="0%" sourceLinked="0"/>
        <c:majorTickMark val="out"/>
        <c:minorTickMark val="none"/>
        <c:tickLblPos val="nextTo"/>
        <c:crossAx val="477878408"/>
        <c:crosses val="autoZero"/>
        <c:crossBetween val="between"/>
      </c:valAx>
      <c:catAx>
        <c:axId val="477878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477877232"/>
        <c:crosses val="autoZero"/>
        <c:auto val="1"/>
        <c:lblAlgn val="ctr"/>
        <c:lblOffset val="100"/>
        <c:noMultiLvlLbl val="0"/>
      </c:catAx>
      <c:spPr>
        <a:noFill/>
        <a:ln>
          <a:noFill/>
        </a:ln>
        <a:effectLst/>
      </c:spPr>
    </c:plotArea>
    <c:legend>
      <c:legendPos val="t"/>
      <c:layout>
        <c:manualLayout>
          <c:xMode val="edge"/>
          <c:yMode val="edge"/>
          <c:x val="0.21224803001253958"/>
          <c:y val="4.0957436515973403E-2"/>
          <c:w val="0.68927251459848227"/>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83147980307"/>
          <c:y val="0.22577478676684595"/>
          <c:w val="0.79752002089983232"/>
          <c:h val="0.62512123994907731"/>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0.20349935154718249</c:v>
                </c:pt>
                <c:pt idx="1">
                  <c:v>0.21527632684810954</c:v>
                </c:pt>
              </c:numCache>
            </c:numRef>
          </c:val>
          <c:extLst xmlns:c16r2="http://schemas.microsoft.com/office/drawing/2015/06/chart">
            <c:ext xmlns:c16="http://schemas.microsoft.com/office/drawing/2014/chart" uri="{C3380CC4-5D6E-409C-BE32-E72D297353CC}">
              <c16:uniqueId val="{00000000-A21F-450C-BD5D-61EE7BFBA8EB}"/>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5-A21F-450C-BD5D-61EE7BFBA8EB}"/>
              </c:ext>
            </c:extLst>
          </c:dPt>
          <c:dPt>
            <c:idx val="1"/>
            <c:invertIfNegative val="0"/>
            <c:bubble3D val="0"/>
            <c:extLst xmlns:c16r2="http://schemas.microsoft.com/office/drawing/2015/06/chart">
              <c:ext xmlns:c16="http://schemas.microsoft.com/office/drawing/2014/chart" uri="{C3380CC4-5D6E-409C-BE32-E72D297353CC}">
                <c16:uniqueId val="{00000004-A21F-450C-BD5D-61EE7BFBA8EB}"/>
              </c:ext>
            </c:extLst>
          </c:dPt>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0.69058727603150805</c:v>
                </c:pt>
                <c:pt idx="1">
                  <c:v>0.6116311288049453</c:v>
                </c:pt>
              </c:numCache>
            </c:numRef>
          </c:val>
          <c:extLst xmlns:c16r2="http://schemas.microsoft.com/office/drawing/2015/06/chart">
            <c:ext xmlns:c16="http://schemas.microsoft.com/office/drawing/2014/chart" uri="{C3380CC4-5D6E-409C-BE32-E72D297353CC}">
              <c16:uniqueId val="{00000001-A21F-450C-BD5D-61EE7BFBA8EB}"/>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0.10591337242130912</c:v>
                </c:pt>
                <c:pt idx="1">
                  <c:v>0.17309254434694554</c:v>
                </c:pt>
              </c:numCache>
            </c:numRef>
          </c:val>
          <c:extLst xmlns:c16r2="http://schemas.microsoft.com/office/drawing/2015/06/chart">
            <c:ext xmlns:c16="http://schemas.microsoft.com/office/drawing/2014/chart" uri="{C3380CC4-5D6E-409C-BE32-E72D297353CC}">
              <c16:uniqueId val="{00000002-A21F-450C-BD5D-61EE7BFBA8EB}"/>
            </c:ext>
          </c:extLst>
        </c:ser>
        <c:dLbls>
          <c:showLegendKey val="0"/>
          <c:showVal val="1"/>
          <c:showCatName val="0"/>
          <c:showSerName val="0"/>
          <c:showPercent val="0"/>
          <c:showBubbleSize val="0"/>
        </c:dLbls>
        <c:gapWidth val="79"/>
        <c:overlap val="100"/>
        <c:axId val="477882328"/>
        <c:axId val="477881936"/>
      </c:barChart>
      <c:valAx>
        <c:axId val="477881936"/>
        <c:scaling>
          <c:orientation val="minMax"/>
          <c:max val="1"/>
          <c:min val="0"/>
        </c:scaling>
        <c:delete val="1"/>
        <c:axPos val="l"/>
        <c:numFmt formatCode="0%" sourceLinked="0"/>
        <c:majorTickMark val="out"/>
        <c:minorTickMark val="none"/>
        <c:tickLblPos val="nextTo"/>
        <c:crossAx val="477882328"/>
        <c:crosses val="autoZero"/>
        <c:crossBetween val="between"/>
      </c:valAx>
      <c:catAx>
        <c:axId val="4778823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477881936"/>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185969316000454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0.18359832415514049</c:v>
                </c:pt>
                <c:pt idx="1">
                  <c:v>0.11035460014517923</c:v>
                </c:pt>
                <c:pt idx="2">
                  <c:v>0.23451807031137173</c:v>
                </c:pt>
                <c:pt idx="3">
                  <c:v>0.27448653257126221</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0.71647557345959845</c:v>
                </c:pt>
                <c:pt idx="1">
                  <c:v>0.47839884185168868</c:v>
                </c:pt>
                <c:pt idx="2">
                  <c:v>0.63274048517609316</c:v>
                </c:pt>
                <c:pt idx="3">
                  <c:v>0.57123511639716618</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9.9926102385260979E-2</c:v>
                </c:pt>
                <c:pt idx="1">
                  <c:v>0.41124655800313209</c:v>
                </c:pt>
                <c:pt idx="2">
                  <c:v>0.13274144451253456</c:v>
                </c:pt>
                <c:pt idx="3">
                  <c:v>0.15427835103157164</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477890952"/>
        <c:axId val="477890560"/>
      </c:barChart>
      <c:valAx>
        <c:axId val="477890560"/>
        <c:scaling>
          <c:orientation val="minMax"/>
          <c:max val="1"/>
          <c:min val="0"/>
        </c:scaling>
        <c:delete val="1"/>
        <c:axPos val="l"/>
        <c:numFmt formatCode="0%" sourceLinked="0"/>
        <c:majorTickMark val="out"/>
        <c:minorTickMark val="none"/>
        <c:tickLblPos val="nextTo"/>
        <c:crossAx val="477890952"/>
        <c:crosses val="autoZero"/>
        <c:crossBetween val="between"/>
      </c:valAx>
      <c:catAx>
        <c:axId val="4778909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77890560"/>
        <c:crosses val="autoZero"/>
        <c:auto val="1"/>
        <c:lblAlgn val="ctr"/>
        <c:lblOffset val="100"/>
        <c:noMultiLvlLbl val="0"/>
      </c:catAx>
      <c:spPr>
        <a:noFill/>
        <a:ln>
          <a:noFill/>
        </a:ln>
        <a:effectLst/>
      </c:spPr>
    </c:plotArea>
    <c:legend>
      <c:legendPos val="t"/>
      <c:layout>
        <c:manualLayout>
          <c:xMode val="edge"/>
          <c:yMode val="edge"/>
          <c:x val="0.18079074723912045"/>
          <c:y val="3.0718077386980049E-2"/>
          <c:w val="0.74492543466663308"/>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Zadowolony</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0.54021873059269443</c:v>
                </c:pt>
                <c:pt idx="1">
                  <c:v>0.53362075482234039</c:v>
                </c:pt>
                <c:pt idx="2">
                  <c:v>0.626820327345332</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0.30828112115797313</c:v>
                </c:pt>
                <c:pt idx="1">
                  <c:v>0.27115290020458299</c:v>
                </c:pt>
                <c:pt idx="2">
                  <c:v>0.24978283578589719</c:v>
                </c:pt>
              </c:numCache>
            </c:numRef>
          </c:val>
          <c:extLst xmlns:c16r2="http://schemas.microsoft.com/office/drawing/2015/06/chart">
            <c:ext xmlns:c16="http://schemas.microsoft.com/office/drawing/2014/chart" uri="{C3380CC4-5D6E-409C-BE32-E72D297353CC}">
              <c16:uniqueId val="{00000001-D475-47AF-BA70-569D53DB0E99}"/>
            </c:ext>
          </c:extLst>
        </c:ser>
        <c:ser>
          <c:idx val="2"/>
          <c:order val="2"/>
          <c:tx>
            <c:strRef>
              <c:f>Arkusz1!$A$4</c:f>
              <c:strCache>
                <c:ptCount val="1"/>
                <c:pt idx="0">
                  <c:v>Niezadowolony</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0.15150014824933269</c:v>
                </c:pt>
                <c:pt idx="1">
                  <c:v>0.19522634497307675</c:v>
                </c:pt>
                <c:pt idx="2">
                  <c:v>0.12339683686877068</c:v>
                </c:pt>
              </c:numCache>
            </c:numRef>
          </c:val>
          <c:extLst xmlns:c16r2="http://schemas.microsoft.com/office/drawing/2015/06/chart">
            <c:ext xmlns:c16="http://schemas.microsoft.com/office/drawing/2014/chart" uri="{C3380CC4-5D6E-409C-BE32-E72D297353CC}">
              <c16:uniqueId val="{00000002-D475-47AF-BA70-569D53DB0E99}"/>
            </c:ext>
          </c:extLst>
        </c:ser>
        <c:dLbls>
          <c:showLegendKey val="0"/>
          <c:showVal val="1"/>
          <c:showCatName val="0"/>
          <c:showSerName val="0"/>
          <c:showPercent val="0"/>
          <c:showBubbleSize val="0"/>
        </c:dLbls>
        <c:gapWidth val="33"/>
        <c:overlap val="100"/>
        <c:axId val="323309944"/>
        <c:axId val="323309160"/>
      </c:barChart>
      <c:valAx>
        <c:axId val="323309160"/>
        <c:scaling>
          <c:orientation val="minMax"/>
          <c:max val="1"/>
          <c:min val="0"/>
        </c:scaling>
        <c:delete val="1"/>
        <c:axPos val="l"/>
        <c:numFmt formatCode="0%" sourceLinked="0"/>
        <c:majorTickMark val="out"/>
        <c:minorTickMark val="none"/>
        <c:tickLblPos val="nextTo"/>
        <c:crossAx val="323309944"/>
        <c:crosses val="autoZero"/>
        <c:crossBetween val="between"/>
      </c:valAx>
      <c:catAx>
        <c:axId val="323309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32330916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Dobrze poinformowany/a</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0.39190928854929852</c:v>
                </c:pt>
                <c:pt idx="1">
                  <c:v>0.55991809659538949</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0.37504767097421676</c:v>
                </c:pt>
                <c:pt idx="1">
                  <c:v>0.33075846642160983</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Słabo poinformowany/a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0.23304304047648425</c:v>
                </c:pt>
                <c:pt idx="1">
                  <c:v>0.10932343698300104</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79"/>
        <c:overlap val="100"/>
        <c:axId val="522395432"/>
        <c:axId val="522393864"/>
      </c:barChart>
      <c:valAx>
        <c:axId val="522393864"/>
        <c:scaling>
          <c:orientation val="minMax"/>
          <c:max val="1"/>
          <c:min val="0"/>
        </c:scaling>
        <c:delete val="1"/>
        <c:axPos val="l"/>
        <c:numFmt formatCode="0%" sourceLinked="0"/>
        <c:majorTickMark val="out"/>
        <c:minorTickMark val="none"/>
        <c:tickLblPos val="nextTo"/>
        <c:crossAx val="522395432"/>
        <c:crosses val="autoZero"/>
        <c:crossBetween val="between"/>
      </c:valAx>
      <c:catAx>
        <c:axId val="5223954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522393864"/>
        <c:crosses val="autoZero"/>
        <c:auto val="1"/>
        <c:lblAlgn val="ctr"/>
        <c:lblOffset val="100"/>
        <c:noMultiLvlLbl val="0"/>
      </c:catAx>
      <c:spPr>
        <a:noFill/>
        <a:ln>
          <a:noFill/>
        </a:ln>
        <a:effectLst/>
      </c:spPr>
    </c:plotArea>
    <c:legend>
      <c:legendPos val="t"/>
      <c:layout>
        <c:manualLayout>
          <c:xMode val="edge"/>
          <c:yMode val="edge"/>
          <c:x val="8.1949011331729008E-2"/>
          <c:y val="8.7034552596443479E-2"/>
          <c:w val="0.90999179193965185"/>
          <c:h val="0.11115576844157384"/>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0.20768097298122717</c:v>
                </c:pt>
                <c:pt idx="1">
                  <c:v>0.21945037208917539</c:v>
                </c:pt>
                <c:pt idx="2">
                  <c:v>0.15032540740000519</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0.75123447114846931</c:v>
                </c:pt>
                <c:pt idx="1">
                  <c:v>0.64186850152305464</c:v>
                </c:pt>
                <c:pt idx="2">
                  <c:v>0.58988564473024718</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4.1084555870303421E-2</c:v>
                </c:pt>
                <c:pt idx="1">
                  <c:v>0.13868112638776983</c:v>
                </c:pt>
                <c:pt idx="2">
                  <c:v>0.25978894786974771</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477828232"/>
        <c:axId val="477834112"/>
      </c:barChart>
      <c:valAx>
        <c:axId val="477834112"/>
        <c:scaling>
          <c:orientation val="minMax"/>
          <c:max val="1"/>
          <c:min val="0"/>
        </c:scaling>
        <c:delete val="1"/>
        <c:axPos val="l"/>
        <c:numFmt formatCode="0%" sourceLinked="0"/>
        <c:majorTickMark val="out"/>
        <c:minorTickMark val="none"/>
        <c:tickLblPos val="nextTo"/>
        <c:crossAx val="477828232"/>
        <c:crosses val="autoZero"/>
        <c:crossBetween val="between"/>
      </c:valAx>
      <c:catAx>
        <c:axId val="4778282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477834112"/>
        <c:crosses val="autoZero"/>
        <c:auto val="1"/>
        <c:lblAlgn val="ctr"/>
        <c:lblOffset val="100"/>
        <c:noMultiLvlLbl val="0"/>
      </c:catAx>
      <c:spPr>
        <a:noFill/>
        <a:ln>
          <a:noFill/>
        </a:ln>
        <a:effectLst/>
      </c:spPr>
    </c:plotArea>
    <c:legend>
      <c:legendPos val="t"/>
      <c:layout>
        <c:manualLayout>
          <c:xMode val="edge"/>
          <c:yMode val="edge"/>
          <c:x val="0.21224803001253958"/>
          <c:y val="4.0957436515973403E-2"/>
          <c:w val="0.68927251459848227"/>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strCache>
            </c:strRef>
          </c:tx>
          <c:spPr>
            <a:solidFill>
              <a:srgbClr val="1E5364"/>
            </a:solidFill>
            <a:ln>
              <a:solidFill>
                <a:sysClr val="window" lastClr="FFFFFF"/>
              </a:solidFill>
            </a:ln>
          </c:spPr>
          <c:invertIfNegative val="0"/>
          <c:dLbls>
            <c:dLbl>
              <c:idx val="2"/>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0.29499038073034378</c:v>
                </c:pt>
                <c:pt idx="1">
                  <c:v>0.29831782018252873</c:v>
                </c:pt>
                <c:pt idx="2">
                  <c:v>3.4658232475780183E-2</c:v>
                </c:pt>
                <c:pt idx="3">
                  <c:v>0.21139267376651324</c:v>
                </c:pt>
                <c:pt idx="4">
                  <c:v>0.18536853079376159</c:v>
                </c:pt>
                <c:pt idx="5">
                  <c:v>0.25136122864434313</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0.70500961926965611</c:v>
                </c:pt>
                <c:pt idx="1">
                  <c:v>0.65890602509551366</c:v>
                </c:pt>
                <c:pt idx="2">
                  <c:v>0.80216837839992838</c:v>
                </c:pt>
                <c:pt idx="3">
                  <c:v>0.42908188108499351</c:v>
                </c:pt>
                <c:pt idx="4">
                  <c:v>0.71489997670876049</c:v>
                </c:pt>
                <c:pt idx="5">
                  <c:v>0.58193954601733588</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1">
                  <c:v>4.2776154721957449E-2</c:v>
                </c:pt>
                <c:pt idx="2">
                  <c:v>0.16317338912429161</c:v>
                </c:pt>
                <c:pt idx="3">
                  <c:v>0.35952544514849327</c:v>
                </c:pt>
                <c:pt idx="4">
                  <c:v>9.9731492497477744E-2</c:v>
                </c:pt>
                <c:pt idx="5">
                  <c:v>0.16669922533832066</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477836464"/>
        <c:axId val="477836072"/>
      </c:barChart>
      <c:valAx>
        <c:axId val="477836072"/>
        <c:scaling>
          <c:orientation val="minMax"/>
          <c:max val="1"/>
          <c:min val="0"/>
        </c:scaling>
        <c:delete val="1"/>
        <c:axPos val="l"/>
        <c:numFmt formatCode="0%" sourceLinked="0"/>
        <c:majorTickMark val="out"/>
        <c:minorTickMark val="none"/>
        <c:tickLblPos val="nextTo"/>
        <c:crossAx val="477836464"/>
        <c:crosses val="autoZero"/>
        <c:crossBetween val="between"/>
      </c:valAx>
      <c:catAx>
        <c:axId val="477836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47783607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0.26537036273519232</c:v>
                </c:pt>
                <c:pt idx="1">
                  <c:v>0.20545435990809607</c:v>
                </c:pt>
                <c:pt idx="2">
                  <c:v>0.16858091383280879</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0.69539059050376328</c:v>
                </c:pt>
                <c:pt idx="1">
                  <c:v>0.65581008619985326</c:v>
                </c:pt>
                <c:pt idx="2">
                  <c:v>0.6193550608774685</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3.9239046761044803E-2</c:v>
                </c:pt>
                <c:pt idx="1">
                  <c:v>0.13873555389205069</c:v>
                </c:pt>
                <c:pt idx="2">
                  <c:v>0.21206402528972235</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33"/>
        <c:overlap val="100"/>
        <c:axId val="477829016"/>
        <c:axId val="477838816"/>
      </c:barChart>
      <c:valAx>
        <c:axId val="477838816"/>
        <c:scaling>
          <c:orientation val="minMax"/>
          <c:max val="1"/>
          <c:min val="0"/>
        </c:scaling>
        <c:delete val="1"/>
        <c:axPos val="l"/>
        <c:numFmt formatCode="0%" sourceLinked="0"/>
        <c:majorTickMark val="out"/>
        <c:minorTickMark val="none"/>
        <c:tickLblPos val="nextTo"/>
        <c:crossAx val="477829016"/>
        <c:crosses val="autoZero"/>
        <c:crossBetween val="between"/>
      </c:valAx>
      <c:catAx>
        <c:axId val="477829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77838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83147980307"/>
          <c:y val="0.22577478676684595"/>
          <c:w val="0.79752002089983232"/>
          <c:h val="0.62512123994907731"/>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0.22560587455402653</c:v>
                </c:pt>
                <c:pt idx="1">
                  <c:v>0.2111131229500782</c:v>
                </c:pt>
              </c:numCache>
            </c:numRef>
          </c:val>
          <c:extLst xmlns:c16r2="http://schemas.microsoft.com/office/drawing/2015/06/chart">
            <c:ext xmlns:c16="http://schemas.microsoft.com/office/drawing/2014/chart" uri="{C3380CC4-5D6E-409C-BE32-E72D297353CC}">
              <c16:uniqueId val="{00000000-A21F-450C-BD5D-61EE7BFBA8EB}"/>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5-A21F-450C-BD5D-61EE7BFBA8EB}"/>
              </c:ext>
            </c:extLst>
          </c:dPt>
          <c:dPt>
            <c:idx val="1"/>
            <c:invertIfNegative val="0"/>
            <c:bubble3D val="0"/>
            <c:extLst xmlns:c16r2="http://schemas.microsoft.com/office/drawing/2015/06/chart">
              <c:ext xmlns:c16="http://schemas.microsoft.com/office/drawing/2014/chart" uri="{C3380CC4-5D6E-409C-BE32-E72D297353CC}">
                <c16:uniqueId val="{00000004-A21F-450C-BD5D-61EE7BFBA8EB}"/>
              </c:ext>
            </c:extLst>
          </c:dPt>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0.64103552591716384</c:v>
                </c:pt>
                <c:pt idx="1">
                  <c:v>0.33665246783023794</c:v>
                </c:pt>
              </c:numCache>
            </c:numRef>
          </c:val>
          <c:extLst xmlns:c16r2="http://schemas.microsoft.com/office/drawing/2015/06/chart">
            <c:ext xmlns:c16="http://schemas.microsoft.com/office/drawing/2014/chart" uri="{C3380CC4-5D6E-409C-BE32-E72D297353CC}">
              <c16:uniqueId val="{00000001-A21F-450C-BD5D-61EE7BFBA8EB}"/>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0.13335859952880935</c:v>
                </c:pt>
                <c:pt idx="1">
                  <c:v>0.45223440921968411</c:v>
                </c:pt>
              </c:numCache>
            </c:numRef>
          </c:val>
          <c:extLst xmlns:c16r2="http://schemas.microsoft.com/office/drawing/2015/06/chart">
            <c:ext xmlns:c16="http://schemas.microsoft.com/office/drawing/2014/chart" uri="{C3380CC4-5D6E-409C-BE32-E72D297353CC}">
              <c16:uniqueId val="{00000002-A21F-450C-BD5D-61EE7BFBA8EB}"/>
            </c:ext>
          </c:extLst>
        </c:ser>
        <c:dLbls>
          <c:showLegendKey val="0"/>
          <c:showVal val="1"/>
          <c:showCatName val="0"/>
          <c:showSerName val="0"/>
          <c:showPercent val="0"/>
          <c:showBubbleSize val="0"/>
        </c:dLbls>
        <c:gapWidth val="79"/>
        <c:overlap val="100"/>
        <c:axId val="477858416"/>
        <c:axId val="477859200"/>
      </c:barChart>
      <c:valAx>
        <c:axId val="477859200"/>
        <c:scaling>
          <c:orientation val="minMax"/>
          <c:max val="1"/>
          <c:min val="0"/>
        </c:scaling>
        <c:delete val="1"/>
        <c:axPos val="l"/>
        <c:numFmt formatCode="0%" sourceLinked="0"/>
        <c:majorTickMark val="out"/>
        <c:minorTickMark val="none"/>
        <c:tickLblPos val="nextTo"/>
        <c:crossAx val="477858416"/>
        <c:crosses val="autoZero"/>
        <c:crossBetween val="between"/>
      </c:valAx>
      <c:catAx>
        <c:axId val="477858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477859200"/>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185969316000454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General</c:formatCode>
                <c:ptCount val="4"/>
                <c:pt idx="0" formatCode="###0%">
                  <c:v>0.20011912488777586</c:v>
                </c:pt>
                <c:pt idx="2" formatCode="###0%">
                  <c:v>0.30596325597050078</c:v>
                </c:pt>
                <c:pt idx="3" formatCode="###0%">
                  <c:v>0.13639213767664846</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0.51199758124591555</c:v>
                </c:pt>
                <c:pt idx="1">
                  <c:v>0.6200425377292631</c:v>
                </c:pt>
                <c:pt idx="2">
                  <c:v>0.385987435477328</c:v>
                </c:pt>
                <c:pt idx="3">
                  <c:v>0.74095575929334689</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0.28788329386630823</c:v>
                </c:pt>
                <c:pt idx="1">
                  <c:v>0.3799574622707369</c:v>
                </c:pt>
                <c:pt idx="2">
                  <c:v>0.30804930855217072</c:v>
                </c:pt>
                <c:pt idx="3">
                  <c:v>0.12265210303000464</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530159384"/>
        <c:axId val="530162520"/>
      </c:barChart>
      <c:valAx>
        <c:axId val="530162520"/>
        <c:scaling>
          <c:orientation val="minMax"/>
          <c:max val="1"/>
          <c:min val="0"/>
        </c:scaling>
        <c:delete val="1"/>
        <c:axPos val="l"/>
        <c:numFmt formatCode="0%" sourceLinked="0"/>
        <c:majorTickMark val="out"/>
        <c:minorTickMark val="none"/>
        <c:tickLblPos val="nextTo"/>
        <c:crossAx val="530159384"/>
        <c:crosses val="autoZero"/>
        <c:crossBetween val="between"/>
      </c:valAx>
      <c:catAx>
        <c:axId val="5301593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95000"/>
                    <a:lumOff val="5000"/>
                  </a:schemeClr>
                </a:solidFill>
              </a:defRPr>
            </a:pPr>
            <a:endParaRPr lang="pl-PL"/>
          </a:p>
        </c:txPr>
        <c:crossAx val="530162520"/>
        <c:crosses val="autoZero"/>
        <c:auto val="1"/>
        <c:lblAlgn val="ctr"/>
        <c:lblOffset val="100"/>
        <c:noMultiLvlLbl val="0"/>
      </c:catAx>
      <c:spPr>
        <a:noFill/>
        <a:ln>
          <a:noFill/>
        </a:ln>
        <a:effectLst/>
      </c:spPr>
    </c:plotArea>
    <c:legend>
      <c:legendPos val="t"/>
      <c:layout>
        <c:manualLayout>
          <c:xMode val="edge"/>
          <c:yMode val="edge"/>
          <c:x val="0.18079074723912045"/>
          <c:y val="3.0718077386980049E-2"/>
          <c:w val="0.74492543466663308"/>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0.38175161316785589</c:v>
                </c:pt>
                <c:pt idx="1">
                  <c:v>0.17083761078937384</c:v>
                </c:pt>
                <c:pt idx="2">
                  <c:v>0.26821565780965601</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0.55021822980312551</c:v>
                </c:pt>
                <c:pt idx="1">
                  <c:v>0.47596186020034909</c:v>
                </c:pt>
                <c:pt idx="2">
                  <c:v>0.57388912828373839</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6.8030157029018573E-2</c:v>
                </c:pt>
                <c:pt idx="1">
                  <c:v>0.35320052901027682</c:v>
                </c:pt>
                <c:pt idx="2">
                  <c:v>0.15789521390660574</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530178200"/>
        <c:axId val="530172320"/>
      </c:barChart>
      <c:valAx>
        <c:axId val="530172320"/>
        <c:scaling>
          <c:orientation val="minMax"/>
          <c:max val="1"/>
          <c:min val="0"/>
        </c:scaling>
        <c:delete val="1"/>
        <c:axPos val="l"/>
        <c:numFmt formatCode="0%" sourceLinked="0"/>
        <c:majorTickMark val="out"/>
        <c:minorTickMark val="none"/>
        <c:tickLblPos val="nextTo"/>
        <c:crossAx val="530178200"/>
        <c:crosses val="autoZero"/>
        <c:crossBetween val="between"/>
      </c:valAx>
      <c:catAx>
        <c:axId val="5301782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530172320"/>
        <c:crosses val="autoZero"/>
        <c:auto val="1"/>
        <c:lblAlgn val="ctr"/>
        <c:lblOffset val="100"/>
        <c:noMultiLvlLbl val="0"/>
      </c:catAx>
      <c:spPr>
        <a:noFill/>
        <a:ln>
          <a:noFill/>
        </a:ln>
        <a:effectLst/>
      </c:spPr>
    </c:plotArea>
    <c:legend>
      <c:legendPos val="t"/>
      <c:layout>
        <c:manualLayout>
          <c:xMode val="edge"/>
          <c:yMode val="edge"/>
          <c:x val="0.21224803001253958"/>
          <c:y val="4.0957436515973403E-2"/>
          <c:w val="0.68927251459848227"/>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0.17315736530997397</c:v>
                </c:pt>
                <c:pt idx="1">
                  <c:v>0.23506019219903732</c:v>
                </c:pt>
                <c:pt idx="2">
                  <c:v>0.1592028331907846</c:v>
                </c:pt>
                <c:pt idx="3">
                  <c:v>0.13451458502584945</c:v>
                </c:pt>
                <c:pt idx="4">
                  <c:v>0.28746239875184482</c:v>
                </c:pt>
                <c:pt idx="5">
                  <c:v>0.2892794683853826</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0.70175648025825799</c:v>
                </c:pt>
                <c:pt idx="1">
                  <c:v>0.51736514657458543</c:v>
                </c:pt>
                <c:pt idx="2">
                  <c:v>0.5836295303758563</c:v>
                </c:pt>
                <c:pt idx="3">
                  <c:v>0.59386209352152541</c:v>
                </c:pt>
                <c:pt idx="4">
                  <c:v>0.35556581891032579</c:v>
                </c:pt>
                <c:pt idx="5">
                  <c:v>0.33803522750545378</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0.12508615443176785</c:v>
                </c:pt>
                <c:pt idx="1">
                  <c:v>0.24757466122637709</c:v>
                </c:pt>
                <c:pt idx="2">
                  <c:v>0.25716763643335921</c:v>
                </c:pt>
                <c:pt idx="3">
                  <c:v>0.27162332145262535</c:v>
                </c:pt>
                <c:pt idx="4">
                  <c:v>0.35697178233782911</c:v>
                </c:pt>
                <c:pt idx="5">
                  <c:v>0.37268530410916328</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530171536"/>
        <c:axId val="530178984"/>
      </c:barChart>
      <c:valAx>
        <c:axId val="530178984"/>
        <c:scaling>
          <c:orientation val="minMax"/>
          <c:max val="1"/>
          <c:min val="0"/>
        </c:scaling>
        <c:delete val="1"/>
        <c:axPos val="l"/>
        <c:numFmt formatCode="0%" sourceLinked="0"/>
        <c:majorTickMark val="out"/>
        <c:minorTickMark val="none"/>
        <c:tickLblPos val="nextTo"/>
        <c:crossAx val="530171536"/>
        <c:crosses val="autoZero"/>
        <c:crossBetween val="between"/>
      </c:valAx>
      <c:catAx>
        <c:axId val="5301715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lumMod val="95000"/>
                    <a:lumOff val="5000"/>
                  </a:schemeClr>
                </a:solidFill>
              </a:defRPr>
            </a:pPr>
            <a:endParaRPr lang="pl-PL"/>
          </a:p>
        </c:txPr>
        <c:crossAx val="53017898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0.36288498797968655</c:v>
                </c:pt>
                <c:pt idx="1">
                  <c:v>0.21485161031573674</c:v>
                </c:pt>
                <c:pt idx="2">
                  <c:v>0.10981279042364908</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0.4109074965454001</c:v>
                </c:pt>
                <c:pt idx="1">
                  <c:v>0.605768501544101</c:v>
                </c:pt>
                <c:pt idx="2">
                  <c:v>0.43594534803304846</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0.22620751547491358</c:v>
                </c:pt>
                <c:pt idx="1">
                  <c:v>0.17937988814016229</c:v>
                </c:pt>
                <c:pt idx="2">
                  <c:v>0.45424186154330215</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33"/>
        <c:overlap val="100"/>
        <c:axId val="530180944"/>
        <c:axId val="530174280"/>
      </c:barChart>
      <c:valAx>
        <c:axId val="530174280"/>
        <c:scaling>
          <c:orientation val="minMax"/>
          <c:max val="1"/>
          <c:min val="0"/>
        </c:scaling>
        <c:delete val="1"/>
        <c:axPos val="l"/>
        <c:numFmt formatCode="0%" sourceLinked="0"/>
        <c:majorTickMark val="out"/>
        <c:minorTickMark val="none"/>
        <c:tickLblPos val="nextTo"/>
        <c:crossAx val="530180944"/>
        <c:crosses val="autoZero"/>
        <c:crossBetween val="between"/>
      </c:valAx>
      <c:catAx>
        <c:axId val="530180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95000"/>
                    <a:lumOff val="5000"/>
                  </a:schemeClr>
                </a:solidFill>
              </a:defRPr>
            </a:pPr>
            <a:endParaRPr lang="pl-PL"/>
          </a:p>
        </c:txPr>
        <c:crossAx val="53017428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0.23718923511105025</c:v>
                </c:pt>
                <c:pt idx="1">
                  <c:v>0.14856565613593883</c:v>
                </c:pt>
                <c:pt idx="2">
                  <c:v>0.21232144401711575</c:v>
                </c:pt>
              </c:numCache>
            </c:numRef>
          </c:val>
          <c:extLst xmlns:c16r2="http://schemas.microsoft.com/office/drawing/2015/06/chart">
            <c:ext xmlns:c16="http://schemas.microsoft.com/office/drawing/2014/chart" uri="{C3380CC4-5D6E-409C-BE32-E72D297353CC}">
              <c16:uniqueId val="{00000001-C2B1-4045-8477-286EFF0BF257}"/>
            </c:ext>
          </c:extLst>
        </c:ser>
        <c:ser>
          <c:idx val="1"/>
          <c:order val="1"/>
          <c:tx>
            <c:strRef>
              <c:f>Arkusz1!$C$1</c:f>
              <c:strCache>
                <c:ptCount val="1"/>
                <c:pt idx="0">
                  <c:v>Ani dobrze, ani źle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0.67687553220607921</c:v>
                </c:pt>
                <c:pt idx="1">
                  <c:v>0.73855152682449887</c:v>
                </c:pt>
                <c:pt idx="2">
                  <c:v>0.43070615879513602</c:v>
                </c:pt>
              </c:numCache>
            </c:numRef>
          </c:val>
          <c:extLst xmlns:c16r2="http://schemas.microsoft.com/office/drawing/2015/06/chart">
            <c:ext xmlns:c16="http://schemas.microsoft.com/office/drawing/2014/chart" uri="{C3380CC4-5D6E-409C-BE32-E72D297353CC}">
              <c16:uniqueId val="{00000002-C2B1-4045-8477-286EFF0BF257}"/>
            </c:ext>
          </c:extLst>
        </c:ser>
        <c:ser>
          <c:idx val="2"/>
          <c:order val="2"/>
          <c:tx>
            <c:strRef>
              <c:f>Arkusz1!$D$1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Arkusz1!$D$2:$D$4</c:f>
              <c:numCache>
                <c:formatCode>###0%</c:formatCode>
                <c:ptCount val="3"/>
                <c:pt idx="0">
                  <c:v>8.5935232682870677E-2</c:v>
                </c:pt>
                <c:pt idx="1">
                  <c:v>0.11288281703956236</c:v>
                </c:pt>
                <c:pt idx="2">
                  <c:v>0.35697239718774848</c:v>
                </c:pt>
              </c:numCache>
            </c:numRef>
          </c:val>
          <c:extLst xmlns:c16r2="http://schemas.microsoft.com/office/drawing/2015/06/chart">
            <c:ext xmlns:c16="http://schemas.microsoft.com/office/drawing/2014/chart" uri="{C3380CC4-5D6E-409C-BE32-E72D297353CC}">
              <c16:uniqueId val="{00000003-C2B1-4045-8477-286EFF0BF257}"/>
            </c:ext>
          </c:extLst>
        </c:ser>
        <c:dLbls>
          <c:showLegendKey val="0"/>
          <c:showVal val="0"/>
          <c:showCatName val="0"/>
          <c:showSerName val="0"/>
          <c:showPercent val="0"/>
          <c:showBubbleSize val="0"/>
        </c:dLbls>
        <c:gapWidth val="51"/>
        <c:overlap val="100"/>
        <c:axId val="530169968"/>
        <c:axId val="530176240"/>
      </c:barChart>
      <c:catAx>
        <c:axId val="53016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530176240"/>
        <c:crosses val="autoZero"/>
        <c:auto val="1"/>
        <c:lblAlgn val="ctr"/>
        <c:lblOffset val="100"/>
        <c:noMultiLvlLbl val="0"/>
      </c:catAx>
      <c:valAx>
        <c:axId val="530176240"/>
        <c:scaling>
          <c:orientation val="minMax"/>
        </c:scaling>
        <c:delete val="1"/>
        <c:axPos val="l"/>
        <c:numFmt formatCode="0%" sourceLinked="1"/>
        <c:majorTickMark val="none"/>
        <c:minorTickMark val="none"/>
        <c:tickLblPos val="nextTo"/>
        <c:crossAx val="530169968"/>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0.44934136969009053</c:v>
                </c:pt>
                <c:pt idx="1">
                  <c:v>0.15248725610867883</c:v>
                </c:pt>
                <c:pt idx="2">
                  <c:v>0.21383140944882306</c:v>
                </c:pt>
              </c:numCache>
            </c:numRef>
          </c:val>
          <c:extLst xmlns:c16r2="http://schemas.microsoft.com/office/drawing/2015/06/chart">
            <c:ext xmlns:c16="http://schemas.microsoft.com/office/drawing/2014/chart" uri="{C3380CC4-5D6E-409C-BE32-E72D297353CC}">
              <c16:uniqueId val="{00000000-C09A-407B-B33E-C5624BC96953}"/>
            </c:ext>
          </c:extLst>
        </c:ser>
        <c:ser>
          <c:idx val="1"/>
          <c:order val="1"/>
          <c:tx>
            <c:strRef>
              <c:f>Arkusz1!$C$1</c:f>
              <c:strCache>
                <c:ptCount val="1"/>
                <c:pt idx="0">
                  <c:v>Ani dobrze, ani źle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0.52413860008743596</c:v>
                </c:pt>
                <c:pt idx="1">
                  <c:v>0.81291270651509906</c:v>
                </c:pt>
                <c:pt idx="2">
                  <c:v>0.60358687432232849</c:v>
                </c:pt>
              </c:numCache>
            </c:numRef>
          </c:val>
          <c:extLst xmlns:c16r2="http://schemas.microsoft.com/office/drawing/2015/06/chart">
            <c:ext xmlns:c16="http://schemas.microsoft.com/office/drawing/2014/chart" uri="{C3380CC4-5D6E-409C-BE32-E72D297353CC}">
              <c16:uniqueId val="{00000001-C09A-407B-B33E-C5624BC96953}"/>
            </c:ext>
          </c:extLst>
        </c:ser>
        <c:ser>
          <c:idx val="2"/>
          <c:order val="2"/>
          <c:tx>
            <c:strRef>
              <c:f>Arkusz1!$D$1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Arkusz1!$D$2:$D$4</c:f>
              <c:numCache>
                <c:formatCode>###0%</c:formatCode>
                <c:ptCount val="3"/>
                <c:pt idx="0">
                  <c:v>2.652003022247397E-2</c:v>
                </c:pt>
                <c:pt idx="1">
                  <c:v>3.4600037376222088E-2</c:v>
                </c:pt>
                <c:pt idx="2">
                  <c:v>0.18258171622884867</c:v>
                </c:pt>
              </c:numCache>
            </c:numRef>
          </c:val>
          <c:extLst xmlns:c16r2="http://schemas.microsoft.com/office/drawing/2015/06/chart">
            <c:ext xmlns:c16="http://schemas.microsoft.com/office/drawing/2014/chart" uri="{C3380CC4-5D6E-409C-BE32-E72D297353CC}">
              <c16:uniqueId val="{00000002-C09A-407B-B33E-C5624BC96953}"/>
            </c:ext>
          </c:extLst>
        </c:ser>
        <c:dLbls>
          <c:showLegendKey val="0"/>
          <c:showVal val="0"/>
          <c:showCatName val="0"/>
          <c:showSerName val="0"/>
          <c:showPercent val="0"/>
          <c:showBubbleSize val="0"/>
        </c:dLbls>
        <c:gapWidth val="51"/>
        <c:overlap val="100"/>
        <c:axId val="530174672"/>
        <c:axId val="530175064"/>
      </c:barChart>
      <c:catAx>
        <c:axId val="53017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530175064"/>
        <c:crosses val="autoZero"/>
        <c:auto val="1"/>
        <c:lblAlgn val="ctr"/>
        <c:lblOffset val="100"/>
        <c:noMultiLvlLbl val="0"/>
      </c:catAx>
      <c:valAx>
        <c:axId val="530175064"/>
        <c:scaling>
          <c:orientation val="minMax"/>
        </c:scaling>
        <c:delete val="1"/>
        <c:axPos val="l"/>
        <c:numFmt formatCode="0%" sourceLinked="1"/>
        <c:majorTickMark val="none"/>
        <c:minorTickMark val="none"/>
        <c:tickLblPos val="nextTo"/>
        <c:crossAx val="530174672"/>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 poinformowany/a</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0.57814867014690374</c:v>
                </c:pt>
                <c:pt idx="1">
                  <c:v>0.44390172817259227</c:v>
                </c:pt>
                <c:pt idx="2">
                  <c:v>0.36127481481359458</c:v>
                </c:pt>
                <c:pt idx="3">
                  <c:v>0.39800205352422763</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0.28926569353113851</c:v>
                </c:pt>
                <c:pt idx="1">
                  <c:v>0.49774054242604571</c:v>
                </c:pt>
                <c:pt idx="2">
                  <c:v>0.4025782693679355</c:v>
                </c:pt>
                <c:pt idx="3">
                  <c:v>0.38635064365887767</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Słabo poinformowany/a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0.1325856363219575</c:v>
                </c:pt>
                <c:pt idx="1">
                  <c:v>5.8357729401362003E-2</c:v>
                </c:pt>
                <c:pt idx="2">
                  <c:v>0.23614691581846953</c:v>
                </c:pt>
                <c:pt idx="3">
                  <c:v>0.21564730281689465</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522396216"/>
        <c:axId val="522395824"/>
      </c:barChart>
      <c:valAx>
        <c:axId val="522395824"/>
        <c:scaling>
          <c:orientation val="minMax"/>
          <c:max val="1"/>
          <c:min val="0"/>
        </c:scaling>
        <c:delete val="1"/>
        <c:axPos val="l"/>
        <c:numFmt formatCode="0%" sourceLinked="0"/>
        <c:majorTickMark val="out"/>
        <c:minorTickMark val="none"/>
        <c:tickLblPos val="nextTo"/>
        <c:crossAx val="522396216"/>
        <c:crosses val="autoZero"/>
        <c:crossBetween val="between"/>
      </c:valAx>
      <c:catAx>
        <c:axId val="5223962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522395824"/>
        <c:crosses val="autoZero"/>
        <c:auto val="1"/>
        <c:lblAlgn val="ctr"/>
        <c:lblOffset val="100"/>
        <c:noMultiLvlLbl val="0"/>
      </c:catAx>
      <c:spPr>
        <a:noFill/>
        <a:ln>
          <a:noFill/>
        </a:ln>
        <a:effectLst/>
      </c:spPr>
    </c:plotArea>
    <c:legend>
      <c:legendPos val="t"/>
      <c:layout>
        <c:manualLayout>
          <c:xMode val="edge"/>
          <c:yMode val="edge"/>
          <c:x val="6.9442594042206693E-2"/>
          <c:y val="3.0718077386980049E-2"/>
          <c:w val="0.9167888885140435"/>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0.19038667372255857</c:v>
                </c:pt>
                <c:pt idx="1">
                  <c:v>0.10787575394346514</c:v>
                </c:pt>
                <c:pt idx="2">
                  <c:v>8.6538140490393586E-2</c:v>
                </c:pt>
              </c:numCache>
            </c:numRef>
          </c:val>
          <c:extLst xmlns:c16r2="http://schemas.microsoft.com/office/drawing/2015/06/chart">
            <c:ext xmlns:c16="http://schemas.microsoft.com/office/drawing/2014/chart" uri="{C3380CC4-5D6E-409C-BE32-E72D297353CC}">
              <c16:uniqueId val="{00000000-8AB0-4C9A-86B6-17A5D98F673E}"/>
            </c:ext>
          </c:extLst>
        </c:ser>
        <c:ser>
          <c:idx val="1"/>
          <c:order val="1"/>
          <c:tx>
            <c:strRef>
              <c:f>Arkusz1!$C$1</c:f>
              <c:strCache>
                <c:ptCount val="1"/>
                <c:pt idx="0">
                  <c:v>Ani dobrze, ani źle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0.59210375580642438</c:v>
                </c:pt>
                <c:pt idx="1">
                  <c:v>0.78204770506121501</c:v>
                </c:pt>
                <c:pt idx="2">
                  <c:v>0.58763638073915281</c:v>
                </c:pt>
              </c:numCache>
            </c:numRef>
          </c:val>
          <c:extLst xmlns:c16r2="http://schemas.microsoft.com/office/drawing/2015/06/chart">
            <c:ext xmlns:c16="http://schemas.microsoft.com/office/drawing/2014/chart" uri="{C3380CC4-5D6E-409C-BE32-E72D297353CC}">
              <c16:uniqueId val="{00000001-8AB0-4C9A-86B6-17A5D98F673E}"/>
            </c:ext>
          </c:extLst>
        </c:ser>
        <c:ser>
          <c:idx val="2"/>
          <c:order val="2"/>
          <c:tx>
            <c:strRef>
              <c:f>Arkusz1!$D$1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Arkusz1!$D$2:$D$4</c:f>
              <c:numCache>
                <c:formatCode>###0%</c:formatCode>
                <c:ptCount val="3"/>
                <c:pt idx="0">
                  <c:v>0.2175095704710171</c:v>
                </c:pt>
                <c:pt idx="1">
                  <c:v>0.11007654099531987</c:v>
                </c:pt>
                <c:pt idx="2">
                  <c:v>0.32582547877045376</c:v>
                </c:pt>
              </c:numCache>
            </c:numRef>
          </c:val>
          <c:extLst xmlns:c16r2="http://schemas.microsoft.com/office/drawing/2015/06/chart">
            <c:ext xmlns:c16="http://schemas.microsoft.com/office/drawing/2014/chart" uri="{C3380CC4-5D6E-409C-BE32-E72D297353CC}">
              <c16:uniqueId val="{00000002-8AB0-4C9A-86B6-17A5D98F673E}"/>
            </c:ext>
          </c:extLst>
        </c:ser>
        <c:dLbls>
          <c:showLegendKey val="0"/>
          <c:showVal val="0"/>
          <c:showCatName val="0"/>
          <c:showSerName val="0"/>
          <c:showPercent val="0"/>
          <c:showBubbleSize val="0"/>
        </c:dLbls>
        <c:gapWidth val="51"/>
        <c:overlap val="100"/>
        <c:axId val="530163696"/>
        <c:axId val="530161736"/>
      </c:barChart>
      <c:catAx>
        <c:axId val="53016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530161736"/>
        <c:crosses val="autoZero"/>
        <c:auto val="1"/>
        <c:lblAlgn val="ctr"/>
        <c:lblOffset val="100"/>
        <c:noMultiLvlLbl val="0"/>
      </c:catAx>
      <c:valAx>
        <c:axId val="530161736"/>
        <c:scaling>
          <c:orientation val="minMax"/>
        </c:scaling>
        <c:delete val="1"/>
        <c:axPos val="l"/>
        <c:numFmt formatCode="0%" sourceLinked="1"/>
        <c:majorTickMark val="none"/>
        <c:minorTickMark val="none"/>
        <c:tickLblPos val="nextTo"/>
        <c:crossAx val="530163696"/>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83E-2"/>
          <c:y val="0.17297403688222876"/>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0.20569779684337536</c:v>
                </c:pt>
                <c:pt idx="1">
                  <c:v>0.13470804915870008</c:v>
                </c:pt>
                <c:pt idx="2">
                  <c:v>0.21583986585883003</c:v>
                </c:pt>
              </c:numCache>
            </c:numRef>
          </c:val>
          <c:extLst xmlns:c16r2="http://schemas.microsoft.com/office/drawing/2015/06/chart">
            <c:ext xmlns:c16="http://schemas.microsoft.com/office/drawing/2014/chart" uri="{C3380CC4-5D6E-409C-BE32-E72D297353CC}">
              <c16:uniqueId val="{00000000-7EEC-4F2B-AAC1-8BC50C940EA8}"/>
            </c:ext>
          </c:extLst>
        </c:ser>
        <c:ser>
          <c:idx val="1"/>
          <c:order val="1"/>
          <c:tx>
            <c:strRef>
              <c:f>Arkusz1!$C$1</c:f>
              <c:strCache>
                <c:ptCount val="1"/>
                <c:pt idx="0">
                  <c:v>Ani dobrze, ani źle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0.57433546089034915</c:v>
                </c:pt>
                <c:pt idx="1">
                  <c:v>0.68675967736035315</c:v>
                </c:pt>
                <c:pt idx="2">
                  <c:v>0.74275799965347988</c:v>
                </c:pt>
              </c:numCache>
            </c:numRef>
          </c:val>
          <c:extLst xmlns:c16r2="http://schemas.microsoft.com/office/drawing/2015/06/chart">
            <c:ext xmlns:c16="http://schemas.microsoft.com/office/drawing/2014/chart" uri="{C3380CC4-5D6E-409C-BE32-E72D297353CC}">
              <c16:uniqueId val="{00000001-7EEC-4F2B-AAC1-8BC50C940EA8}"/>
            </c:ext>
          </c:extLst>
        </c:ser>
        <c:ser>
          <c:idx val="2"/>
          <c:order val="2"/>
          <c:tx>
            <c:strRef>
              <c:f>Arkusz1!$D$1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Arkusz1!$D$2:$D$4</c:f>
              <c:numCache>
                <c:formatCode>###0%</c:formatCode>
                <c:ptCount val="3"/>
                <c:pt idx="0">
                  <c:v>0.21996674226627555</c:v>
                </c:pt>
                <c:pt idx="1">
                  <c:v>0.17853227348094677</c:v>
                </c:pt>
                <c:pt idx="2">
                  <c:v>4.1402134487690249E-2</c:v>
                </c:pt>
              </c:numCache>
            </c:numRef>
          </c:val>
          <c:extLst xmlns:c16r2="http://schemas.microsoft.com/office/drawing/2015/06/chart">
            <c:ext xmlns:c16="http://schemas.microsoft.com/office/drawing/2014/chart" uri="{C3380CC4-5D6E-409C-BE32-E72D297353CC}">
              <c16:uniqueId val="{00000002-7EEC-4F2B-AAC1-8BC50C940EA8}"/>
            </c:ext>
          </c:extLst>
        </c:ser>
        <c:dLbls>
          <c:showLegendKey val="0"/>
          <c:showVal val="0"/>
          <c:showCatName val="0"/>
          <c:showSerName val="0"/>
          <c:showPercent val="0"/>
          <c:showBubbleSize val="0"/>
        </c:dLbls>
        <c:gapWidth val="51"/>
        <c:overlap val="100"/>
        <c:axId val="530167616"/>
        <c:axId val="530166048"/>
      </c:barChart>
      <c:catAx>
        <c:axId val="53016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530166048"/>
        <c:crosses val="autoZero"/>
        <c:auto val="1"/>
        <c:lblAlgn val="ctr"/>
        <c:lblOffset val="100"/>
        <c:noMultiLvlLbl val="0"/>
      </c:catAx>
      <c:valAx>
        <c:axId val="530166048"/>
        <c:scaling>
          <c:orientation val="minMax"/>
        </c:scaling>
        <c:delete val="1"/>
        <c:axPos val="l"/>
        <c:numFmt formatCode="0%" sourceLinked="1"/>
        <c:majorTickMark val="none"/>
        <c:minorTickMark val="none"/>
        <c:tickLblPos val="nextTo"/>
        <c:crossAx val="530167616"/>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83E-2"/>
          <c:y val="0.17297403688222876"/>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0.21582094495285575</c:v>
                </c:pt>
                <c:pt idx="1">
                  <c:v>0.20444913418067046</c:v>
                </c:pt>
                <c:pt idx="2">
                  <c:v>0.2545014473312277</c:v>
                </c:pt>
              </c:numCache>
            </c:numRef>
          </c:val>
          <c:extLst xmlns:c16r2="http://schemas.microsoft.com/office/drawing/2015/06/chart">
            <c:ext xmlns:c16="http://schemas.microsoft.com/office/drawing/2014/chart" uri="{C3380CC4-5D6E-409C-BE32-E72D297353CC}">
              <c16:uniqueId val="{00000000-D9FE-4764-995F-F2C625C9BFD1}"/>
            </c:ext>
          </c:extLst>
        </c:ser>
        <c:ser>
          <c:idx val="1"/>
          <c:order val="1"/>
          <c:tx>
            <c:strRef>
              <c:f>Arkusz1!$C$1</c:f>
              <c:strCache>
                <c:ptCount val="1"/>
                <c:pt idx="0">
                  <c:v>Ani dobrze, ani źle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0.47449532880925038</c:v>
                </c:pt>
                <c:pt idx="1">
                  <c:v>0.58463466080101911</c:v>
                </c:pt>
                <c:pt idx="2">
                  <c:v>0.45007940838254368</c:v>
                </c:pt>
              </c:numCache>
            </c:numRef>
          </c:val>
          <c:extLst xmlns:c16r2="http://schemas.microsoft.com/office/drawing/2015/06/chart">
            <c:ext xmlns:c16="http://schemas.microsoft.com/office/drawing/2014/chart" uri="{C3380CC4-5D6E-409C-BE32-E72D297353CC}">
              <c16:uniqueId val="{00000001-D9FE-4764-995F-F2C625C9BFD1}"/>
            </c:ext>
          </c:extLst>
        </c:ser>
        <c:ser>
          <c:idx val="2"/>
          <c:order val="2"/>
          <c:tx>
            <c:strRef>
              <c:f>Arkusz1!$D$1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Arkusz1!$D$2:$D$4</c:f>
              <c:numCache>
                <c:formatCode>###0%</c:formatCode>
                <c:ptCount val="3"/>
                <c:pt idx="0">
                  <c:v>0.30968372623789409</c:v>
                </c:pt>
                <c:pt idx="1">
                  <c:v>0.21091620501831052</c:v>
                </c:pt>
                <c:pt idx="2">
                  <c:v>0.29541914428622873</c:v>
                </c:pt>
              </c:numCache>
            </c:numRef>
          </c:val>
          <c:extLst xmlns:c16r2="http://schemas.microsoft.com/office/drawing/2015/06/chart">
            <c:ext xmlns:c16="http://schemas.microsoft.com/office/drawing/2014/chart" uri="{C3380CC4-5D6E-409C-BE32-E72D297353CC}">
              <c16:uniqueId val="{00000002-D9FE-4764-995F-F2C625C9BFD1}"/>
            </c:ext>
          </c:extLst>
        </c:ser>
        <c:dLbls>
          <c:showLegendKey val="0"/>
          <c:showVal val="0"/>
          <c:showCatName val="0"/>
          <c:showSerName val="0"/>
          <c:showPercent val="0"/>
          <c:showBubbleSize val="0"/>
        </c:dLbls>
        <c:gapWidth val="51"/>
        <c:overlap val="100"/>
        <c:axId val="530180160"/>
        <c:axId val="530175848"/>
      </c:barChart>
      <c:catAx>
        <c:axId val="53018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530175848"/>
        <c:crosses val="autoZero"/>
        <c:auto val="1"/>
        <c:lblAlgn val="ctr"/>
        <c:lblOffset val="100"/>
        <c:noMultiLvlLbl val="0"/>
      </c:catAx>
      <c:valAx>
        <c:axId val="530175848"/>
        <c:scaling>
          <c:orientation val="minMax"/>
        </c:scaling>
        <c:delete val="1"/>
        <c:axPos val="l"/>
        <c:numFmt formatCode="0%" sourceLinked="1"/>
        <c:majorTickMark val="none"/>
        <c:minorTickMark val="none"/>
        <c:tickLblPos val="nextTo"/>
        <c:crossAx val="530180160"/>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0.22531950218344743</c:v>
                </c:pt>
                <c:pt idx="1">
                  <c:v>0.1624307939091707</c:v>
                </c:pt>
                <c:pt idx="2">
                  <c:v>0.29162777280003138</c:v>
                </c:pt>
              </c:numCache>
            </c:numRef>
          </c:val>
          <c:extLst xmlns:c16r2="http://schemas.microsoft.com/office/drawing/2015/06/chart">
            <c:ext xmlns:c16="http://schemas.microsoft.com/office/drawing/2014/chart" uri="{C3380CC4-5D6E-409C-BE32-E72D297353CC}">
              <c16:uniqueId val="{00000000-9D15-4816-868D-0B6B1223A726}"/>
            </c:ext>
          </c:extLst>
        </c:ser>
        <c:ser>
          <c:idx val="1"/>
          <c:order val="1"/>
          <c:tx>
            <c:strRef>
              <c:f>Arkusz1!$C$1</c:f>
              <c:strCache>
                <c:ptCount val="1"/>
                <c:pt idx="0">
                  <c:v>Ani dobrze, ani źle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0.28834202910769724</c:v>
                </c:pt>
                <c:pt idx="1">
                  <c:v>0.67553486360363291</c:v>
                </c:pt>
                <c:pt idx="2">
                  <c:v>0.58242193459097613</c:v>
                </c:pt>
              </c:numCache>
            </c:numRef>
          </c:val>
          <c:extLst xmlns:c16r2="http://schemas.microsoft.com/office/drawing/2015/06/chart">
            <c:ext xmlns:c16="http://schemas.microsoft.com/office/drawing/2014/chart" uri="{C3380CC4-5D6E-409C-BE32-E72D297353CC}">
              <c16:uniqueId val="{00000001-9D15-4816-868D-0B6B1223A726}"/>
            </c:ext>
          </c:extLst>
        </c:ser>
        <c:ser>
          <c:idx val="2"/>
          <c:order val="2"/>
          <c:tx>
            <c:strRef>
              <c:f>Arkusz1!$D$1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0.48633846870885544</c:v>
                </c:pt>
                <c:pt idx="1">
                  <c:v>0.16203434248719609</c:v>
                </c:pt>
                <c:pt idx="2">
                  <c:v>0.12595029260899243</c:v>
                </c:pt>
              </c:numCache>
            </c:numRef>
          </c:val>
          <c:extLst xmlns:c16r2="http://schemas.microsoft.com/office/drawing/2015/06/chart">
            <c:ext xmlns:c16="http://schemas.microsoft.com/office/drawing/2014/chart" uri="{C3380CC4-5D6E-409C-BE32-E72D297353CC}">
              <c16:uniqueId val="{00000002-9D15-4816-868D-0B6B1223A726}"/>
            </c:ext>
          </c:extLst>
        </c:ser>
        <c:dLbls>
          <c:showLegendKey val="0"/>
          <c:showVal val="0"/>
          <c:showCatName val="0"/>
          <c:showSerName val="0"/>
          <c:showPercent val="0"/>
          <c:showBubbleSize val="0"/>
        </c:dLbls>
        <c:gapWidth val="51"/>
        <c:overlap val="100"/>
        <c:axId val="530189568"/>
        <c:axId val="530182512"/>
      </c:barChart>
      <c:catAx>
        <c:axId val="53018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530182512"/>
        <c:crosses val="autoZero"/>
        <c:auto val="1"/>
        <c:lblAlgn val="ctr"/>
        <c:lblOffset val="100"/>
        <c:noMultiLvlLbl val="0"/>
      </c:catAx>
      <c:valAx>
        <c:axId val="530182512"/>
        <c:scaling>
          <c:orientation val="minMax"/>
        </c:scaling>
        <c:delete val="1"/>
        <c:axPos val="l"/>
        <c:numFmt formatCode="0%" sourceLinked="1"/>
        <c:majorTickMark val="none"/>
        <c:minorTickMark val="none"/>
        <c:tickLblPos val="nextTo"/>
        <c:crossAx val="530189568"/>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0.20762127649544351</c:v>
                </c:pt>
                <c:pt idx="1">
                  <c:v>0.19993276874050323</c:v>
                </c:pt>
                <c:pt idx="2">
                  <c:v>0.25215612976102442</c:v>
                </c:pt>
              </c:numCache>
            </c:numRef>
          </c:val>
          <c:extLst xmlns:c16r2="http://schemas.microsoft.com/office/drawing/2015/06/chart">
            <c:ext xmlns:c16="http://schemas.microsoft.com/office/drawing/2014/chart" uri="{C3380CC4-5D6E-409C-BE32-E72D297353CC}">
              <c16:uniqueId val="{00000001-C2B1-4045-8477-286EFF0BF257}"/>
            </c:ext>
          </c:extLst>
        </c:ser>
        <c:ser>
          <c:idx val="1"/>
          <c:order val="1"/>
          <c:tx>
            <c:strRef>
              <c:f>Arkusz1!$C$1</c:f>
              <c:strCache>
                <c:ptCount val="1"/>
                <c:pt idx="0">
                  <c:v>Średnio / Trudno powiedzieć</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0.76264543738408408</c:v>
                </c:pt>
                <c:pt idx="1">
                  <c:v>0.66229981433043283</c:v>
                </c:pt>
                <c:pt idx="2">
                  <c:v>0.56665148135700183</c:v>
                </c:pt>
              </c:numCache>
            </c:numRef>
          </c:val>
          <c:extLst xmlns:c16r2="http://schemas.microsoft.com/office/drawing/2015/06/chart">
            <c:ext xmlns:c16="http://schemas.microsoft.com/office/drawing/2014/chart" uri="{C3380CC4-5D6E-409C-BE32-E72D297353CC}">
              <c16:uniqueId val="{00000002-C2B1-4045-8477-286EFF0BF257}"/>
            </c:ext>
          </c:extLst>
        </c:ser>
        <c:ser>
          <c:idx val="2"/>
          <c:order val="2"/>
          <c:tx>
            <c:strRef>
              <c:f>Arkusz1!$D$1</c:f>
              <c:strCache>
                <c:ptCount val="1"/>
                <c:pt idx="0">
                  <c:v> 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2.9733286120472231E-2</c:v>
                </c:pt>
                <c:pt idx="1">
                  <c:v>0.13776741692906364</c:v>
                </c:pt>
                <c:pt idx="2">
                  <c:v>0.18119238888197381</c:v>
                </c:pt>
              </c:numCache>
            </c:numRef>
          </c:val>
          <c:extLst xmlns:c16r2="http://schemas.microsoft.com/office/drawing/2015/06/chart">
            <c:ext xmlns:c16="http://schemas.microsoft.com/office/drawing/2014/chart" uri="{C3380CC4-5D6E-409C-BE32-E72D297353CC}">
              <c16:uniqueId val="{00000003-C2B1-4045-8477-286EFF0BF257}"/>
            </c:ext>
          </c:extLst>
        </c:ser>
        <c:dLbls>
          <c:showLegendKey val="0"/>
          <c:showVal val="0"/>
          <c:showCatName val="0"/>
          <c:showSerName val="0"/>
          <c:showPercent val="0"/>
          <c:showBubbleSize val="0"/>
        </c:dLbls>
        <c:gapWidth val="51"/>
        <c:overlap val="100"/>
        <c:axId val="530187608"/>
        <c:axId val="530183296"/>
      </c:barChart>
      <c:catAx>
        <c:axId val="530187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530183296"/>
        <c:crosses val="autoZero"/>
        <c:auto val="1"/>
        <c:lblAlgn val="ctr"/>
        <c:lblOffset val="100"/>
        <c:noMultiLvlLbl val="0"/>
      </c:catAx>
      <c:valAx>
        <c:axId val="530183296"/>
        <c:scaling>
          <c:orientation val="minMax"/>
        </c:scaling>
        <c:delete val="1"/>
        <c:axPos val="l"/>
        <c:numFmt formatCode="0%" sourceLinked="1"/>
        <c:majorTickMark val="none"/>
        <c:minorTickMark val="none"/>
        <c:tickLblPos val="nextTo"/>
        <c:crossAx val="530187608"/>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0.68812920866691496</c:v>
                </c:pt>
                <c:pt idx="1">
                  <c:v>0.33421542557368467</c:v>
                </c:pt>
                <c:pt idx="2">
                  <c:v>0.14916953014171169</c:v>
                </c:pt>
              </c:numCache>
            </c:numRef>
          </c:val>
          <c:extLst xmlns:c16r2="http://schemas.microsoft.com/office/drawing/2015/06/chart">
            <c:ext xmlns:c16="http://schemas.microsoft.com/office/drawing/2014/chart" uri="{C3380CC4-5D6E-409C-BE32-E72D297353CC}">
              <c16:uniqueId val="{00000000-C09A-407B-B33E-C5624BC96953}"/>
            </c:ext>
          </c:extLst>
        </c:ser>
        <c:ser>
          <c:idx val="1"/>
          <c:order val="1"/>
          <c:tx>
            <c:strRef>
              <c:f>Arkusz1!$C$1</c:f>
              <c:strCache>
                <c:ptCount val="1"/>
                <c:pt idx="0">
                  <c:v>Ani dobrze, ani źle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0.31187079133308498</c:v>
                </c:pt>
                <c:pt idx="1">
                  <c:v>0.65488570596441431</c:v>
                </c:pt>
                <c:pt idx="2">
                  <c:v>0.56921531561018246</c:v>
                </c:pt>
              </c:numCache>
            </c:numRef>
          </c:val>
          <c:extLst xmlns:c16r2="http://schemas.microsoft.com/office/drawing/2015/06/chart">
            <c:ext xmlns:c16="http://schemas.microsoft.com/office/drawing/2014/chart" uri="{C3380CC4-5D6E-409C-BE32-E72D297353CC}">
              <c16:uniqueId val="{00000001-C09A-407B-B33E-C5624BC96953}"/>
            </c:ext>
          </c:extLst>
        </c:ser>
        <c:ser>
          <c:idx val="2"/>
          <c:order val="2"/>
          <c:tx>
            <c:strRef>
              <c:f>Arkusz1!$D$1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1">
                  <c:v>1.0898868461900982E-2</c:v>
                </c:pt>
                <c:pt idx="2">
                  <c:v>0.28161515424810596</c:v>
                </c:pt>
              </c:numCache>
            </c:numRef>
          </c:val>
          <c:extLst xmlns:c16r2="http://schemas.microsoft.com/office/drawing/2015/06/chart">
            <c:ext xmlns:c16="http://schemas.microsoft.com/office/drawing/2014/chart" uri="{C3380CC4-5D6E-409C-BE32-E72D297353CC}">
              <c16:uniqueId val="{00000002-C09A-407B-B33E-C5624BC96953}"/>
            </c:ext>
          </c:extLst>
        </c:ser>
        <c:dLbls>
          <c:showLegendKey val="0"/>
          <c:showVal val="0"/>
          <c:showCatName val="0"/>
          <c:showSerName val="0"/>
          <c:showPercent val="0"/>
          <c:showBubbleSize val="0"/>
        </c:dLbls>
        <c:gapWidth val="51"/>
        <c:overlap val="100"/>
        <c:axId val="477845872"/>
        <c:axId val="477854888"/>
      </c:barChart>
      <c:catAx>
        <c:axId val="47784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477854888"/>
        <c:crosses val="autoZero"/>
        <c:auto val="1"/>
        <c:lblAlgn val="ctr"/>
        <c:lblOffset val="100"/>
        <c:noMultiLvlLbl val="0"/>
      </c:catAx>
      <c:valAx>
        <c:axId val="477854888"/>
        <c:scaling>
          <c:orientation val="minMax"/>
        </c:scaling>
        <c:delete val="1"/>
        <c:axPos val="l"/>
        <c:numFmt formatCode="0%" sourceLinked="1"/>
        <c:majorTickMark val="none"/>
        <c:minorTickMark val="none"/>
        <c:tickLblPos val="nextTo"/>
        <c:crossAx val="477845872"/>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0.27052494713184722</c:v>
                </c:pt>
                <c:pt idx="1">
                  <c:v>0.15180913056388973</c:v>
                </c:pt>
                <c:pt idx="2">
                  <c:v>9.3686807575969158E-2</c:v>
                </c:pt>
              </c:numCache>
            </c:numRef>
          </c:val>
          <c:extLst xmlns:c16r2="http://schemas.microsoft.com/office/drawing/2015/06/chart">
            <c:ext xmlns:c16="http://schemas.microsoft.com/office/drawing/2014/chart" uri="{C3380CC4-5D6E-409C-BE32-E72D297353CC}">
              <c16:uniqueId val="{00000000-8AB0-4C9A-86B6-17A5D98F673E}"/>
            </c:ext>
          </c:extLst>
        </c:ser>
        <c:ser>
          <c:idx val="1"/>
          <c:order val="1"/>
          <c:tx>
            <c:strRef>
              <c:f>Arkusz1!$C$1</c:f>
              <c:strCache>
                <c:ptCount val="1"/>
                <c:pt idx="0">
                  <c:v>Średnio</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0.68373670415295118</c:v>
                </c:pt>
                <c:pt idx="1">
                  <c:v>0.65904274210573133</c:v>
                </c:pt>
                <c:pt idx="2">
                  <c:v>0.55092661902645346</c:v>
                </c:pt>
              </c:numCache>
            </c:numRef>
          </c:val>
          <c:extLst xmlns:c16r2="http://schemas.microsoft.com/office/drawing/2015/06/chart">
            <c:ext xmlns:c16="http://schemas.microsoft.com/office/drawing/2014/chart" uri="{C3380CC4-5D6E-409C-BE32-E72D297353CC}">
              <c16:uniqueId val="{00000001-8AB0-4C9A-86B6-17A5D98F673E}"/>
            </c:ext>
          </c:extLst>
        </c:ser>
        <c:ser>
          <c:idx val="2"/>
          <c:order val="2"/>
          <c:tx>
            <c:strRef>
              <c:f>Arkusz1!$D$1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4.5738348715201459E-2</c:v>
                </c:pt>
                <c:pt idx="1">
                  <c:v>0.18914812733037867</c:v>
                </c:pt>
                <c:pt idx="2">
                  <c:v>0.35538657339757734</c:v>
                </c:pt>
              </c:numCache>
            </c:numRef>
          </c:val>
          <c:extLst xmlns:c16r2="http://schemas.microsoft.com/office/drawing/2015/06/chart">
            <c:ext xmlns:c16="http://schemas.microsoft.com/office/drawing/2014/chart" uri="{C3380CC4-5D6E-409C-BE32-E72D297353CC}">
              <c16:uniqueId val="{00000002-8AB0-4C9A-86B6-17A5D98F673E}"/>
            </c:ext>
          </c:extLst>
        </c:ser>
        <c:dLbls>
          <c:showLegendKey val="0"/>
          <c:showVal val="0"/>
          <c:showCatName val="0"/>
          <c:showSerName val="0"/>
          <c:showPercent val="0"/>
          <c:showBubbleSize val="0"/>
        </c:dLbls>
        <c:gapWidth val="51"/>
        <c:overlap val="100"/>
        <c:axId val="477885856"/>
        <c:axId val="477880368"/>
      </c:barChart>
      <c:catAx>
        <c:axId val="47788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477880368"/>
        <c:crosses val="autoZero"/>
        <c:auto val="1"/>
        <c:lblAlgn val="ctr"/>
        <c:lblOffset val="100"/>
        <c:noMultiLvlLbl val="0"/>
      </c:catAx>
      <c:valAx>
        <c:axId val="477880368"/>
        <c:scaling>
          <c:orientation val="minMax"/>
        </c:scaling>
        <c:delete val="1"/>
        <c:axPos val="l"/>
        <c:numFmt formatCode="0%" sourceLinked="1"/>
        <c:majorTickMark val="none"/>
        <c:minorTickMark val="none"/>
        <c:tickLblPos val="nextTo"/>
        <c:crossAx val="477885856"/>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83E-2"/>
          <c:y val="0.17297403688222876"/>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0.20288140582305642</c:v>
                </c:pt>
                <c:pt idx="1">
                  <c:v>0.2031239746833135</c:v>
                </c:pt>
                <c:pt idx="2">
                  <c:v>0.30108406929954407</c:v>
                </c:pt>
              </c:numCache>
            </c:numRef>
          </c:val>
          <c:extLst xmlns:c16r2="http://schemas.microsoft.com/office/drawing/2015/06/chart">
            <c:ext xmlns:c16="http://schemas.microsoft.com/office/drawing/2014/chart" uri="{C3380CC4-5D6E-409C-BE32-E72D297353CC}">
              <c16:uniqueId val="{00000000-D9FE-4764-995F-F2C625C9BFD1}"/>
            </c:ext>
          </c:extLst>
        </c:ser>
        <c:ser>
          <c:idx val="1"/>
          <c:order val="1"/>
          <c:tx>
            <c:strRef>
              <c:f>Arkusz1!$C$1</c:f>
              <c:strCache>
                <c:ptCount val="1"/>
                <c:pt idx="0">
                  <c:v>Ani dobrze, ani źle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0.5485758528735647</c:v>
                </c:pt>
                <c:pt idx="1">
                  <c:v>0.49268706697307019</c:v>
                </c:pt>
                <c:pt idx="2">
                  <c:v>0.51715729396446841</c:v>
                </c:pt>
              </c:numCache>
            </c:numRef>
          </c:val>
          <c:extLst xmlns:c16r2="http://schemas.microsoft.com/office/drawing/2015/06/chart">
            <c:ext xmlns:c16="http://schemas.microsoft.com/office/drawing/2014/chart" uri="{C3380CC4-5D6E-409C-BE32-E72D297353CC}">
              <c16:uniqueId val="{00000001-D9FE-4764-995F-F2C625C9BFD1}"/>
            </c:ext>
          </c:extLst>
        </c:ser>
        <c:ser>
          <c:idx val="2"/>
          <c:order val="2"/>
          <c:tx>
            <c:strRef>
              <c:f>Arkusz1!$D$1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0.248542741303379</c:v>
                </c:pt>
                <c:pt idx="1">
                  <c:v>0.30418895834361614</c:v>
                </c:pt>
                <c:pt idx="2">
                  <c:v>0.18175863673598741</c:v>
                </c:pt>
              </c:numCache>
            </c:numRef>
          </c:val>
          <c:extLst xmlns:c16r2="http://schemas.microsoft.com/office/drawing/2015/06/chart">
            <c:ext xmlns:c16="http://schemas.microsoft.com/office/drawing/2014/chart" uri="{C3380CC4-5D6E-409C-BE32-E72D297353CC}">
              <c16:uniqueId val="{00000002-D9FE-4764-995F-F2C625C9BFD1}"/>
            </c:ext>
          </c:extLst>
        </c:ser>
        <c:dLbls>
          <c:showLegendKey val="0"/>
          <c:showVal val="0"/>
          <c:showCatName val="0"/>
          <c:showSerName val="0"/>
          <c:showPercent val="0"/>
          <c:showBubbleSize val="0"/>
        </c:dLbls>
        <c:gapWidth val="51"/>
        <c:overlap val="100"/>
        <c:axId val="477852144"/>
        <c:axId val="477869784"/>
      </c:barChart>
      <c:catAx>
        <c:axId val="47785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477869784"/>
        <c:crosses val="autoZero"/>
        <c:auto val="1"/>
        <c:lblAlgn val="ctr"/>
        <c:lblOffset val="100"/>
        <c:noMultiLvlLbl val="0"/>
      </c:catAx>
      <c:valAx>
        <c:axId val="477869784"/>
        <c:scaling>
          <c:orientation val="minMax"/>
        </c:scaling>
        <c:delete val="1"/>
        <c:axPos val="l"/>
        <c:numFmt formatCode="0%" sourceLinked="1"/>
        <c:majorTickMark val="none"/>
        <c:minorTickMark val="none"/>
        <c:tickLblPos val="nextTo"/>
        <c:crossAx val="477852144"/>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698814907686979E-3"/>
          <c:y val="3.5226779009075997E-2"/>
          <c:w val="0.9908776041666667"/>
          <c:h val="0.77799565357445843"/>
        </c:manualLayout>
      </c:layout>
      <c:barChart>
        <c:barDir val="col"/>
        <c:grouping val="clustered"/>
        <c:varyColors val="0"/>
        <c:ser>
          <c:idx val="0"/>
          <c:order val="0"/>
          <c:tx>
            <c:strRef>
              <c:f>Arkusz1!$B$1</c:f>
              <c:strCache>
                <c:ptCount val="1"/>
                <c:pt idx="0">
                  <c:v>Kolumna1</c:v>
                </c:pt>
              </c:strCache>
            </c:strRef>
          </c:tx>
          <c:spPr>
            <a:solidFill>
              <a:srgbClr val="398675"/>
            </a:solidFill>
            <a:ln>
              <a:solidFill>
                <a:sysClr val="window" lastClr="FFFFFF"/>
              </a:solidFill>
            </a:ln>
            <a:effectLst/>
          </c:spPr>
          <c:invertIfNegative val="0"/>
          <c:dPt>
            <c:idx val="0"/>
            <c:invertIfNegative val="0"/>
            <c:bubble3D val="0"/>
            <c:spPr>
              <a:solidFill>
                <a:srgbClr val="105C73"/>
              </a:solidFill>
              <a:ln>
                <a:solidFill>
                  <a:sysClr val="window" lastClr="FFFFFF"/>
                </a:solidFill>
              </a:ln>
              <a:effectLst/>
            </c:spPr>
            <c:extLst xmlns:c16r2="http://schemas.microsoft.com/office/drawing/2015/06/chart">
              <c:ext xmlns:c16="http://schemas.microsoft.com/office/drawing/2014/chart" uri="{C3380CC4-5D6E-409C-BE32-E72D297353CC}">
                <c16:uniqueId val="{00000001-BE98-415B-B99E-D5222E67F2FA}"/>
              </c:ext>
            </c:extLst>
          </c:dPt>
          <c:dPt>
            <c:idx val="1"/>
            <c:invertIfNegative val="0"/>
            <c:bubble3D val="0"/>
            <c:spPr>
              <a:solidFill>
                <a:srgbClr val="7BA4B2"/>
              </a:solidFill>
              <a:ln>
                <a:solidFill>
                  <a:sysClr val="window" lastClr="FFFFFF"/>
                </a:solidFill>
              </a:ln>
              <a:effectLst/>
            </c:spPr>
            <c:extLst xmlns:c16r2="http://schemas.microsoft.com/office/drawing/2015/06/chart">
              <c:ext xmlns:c16="http://schemas.microsoft.com/office/drawing/2014/chart" uri="{C3380CC4-5D6E-409C-BE32-E72D297353CC}">
                <c16:uniqueId val="{00000003-BE98-415B-B99E-D5222E67F2FA}"/>
              </c:ext>
            </c:extLst>
          </c:dPt>
          <c:dPt>
            <c:idx val="2"/>
            <c:invertIfNegative val="0"/>
            <c:bubble3D val="0"/>
            <c:spPr>
              <a:solidFill>
                <a:srgbClr val="E97307"/>
              </a:solidFill>
              <a:ln>
                <a:solidFill>
                  <a:sysClr val="window" lastClr="FFFFFF"/>
                </a:solidFill>
              </a:ln>
              <a:effectLst/>
            </c:spPr>
            <c:extLst xmlns:c16r2="http://schemas.microsoft.com/office/drawing/2015/06/chart">
              <c:ext xmlns:c16="http://schemas.microsoft.com/office/drawing/2014/chart" uri="{C3380CC4-5D6E-409C-BE32-E72D297353CC}">
                <c16:uniqueId val="{00000005-BE98-415B-B99E-D5222E67F2FA}"/>
              </c:ext>
            </c:extLst>
          </c:dPt>
          <c:dPt>
            <c:idx val="3"/>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7-BE98-415B-B99E-D5222E67F2FA}"/>
              </c:ext>
            </c:extLst>
          </c:dPt>
          <c:dPt>
            <c:idx val="4"/>
            <c:invertIfNegative val="0"/>
            <c:bubble3D val="0"/>
            <c:spPr>
              <a:solidFill>
                <a:srgbClr val="BFBFBF"/>
              </a:solidFill>
              <a:ln>
                <a:solidFill>
                  <a:sysClr val="window" lastClr="FFFFFF"/>
                </a:solidFill>
              </a:ln>
              <a:effectLst/>
            </c:spPr>
            <c:extLst xmlns:c16r2="http://schemas.microsoft.com/office/drawing/2015/06/chart">
              <c:ext xmlns:c16="http://schemas.microsoft.com/office/drawing/2014/chart" uri="{C3380CC4-5D6E-409C-BE32-E72D297353CC}">
                <c16:uniqueId val="{00000009-BE98-415B-B99E-D5222E67F2FA}"/>
              </c:ext>
            </c:extLst>
          </c:dPt>
          <c:dPt>
            <c:idx val="6"/>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D-BE98-415B-B99E-D5222E67F2FA}"/>
              </c:ext>
            </c:extLst>
          </c:dPt>
          <c:dPt>
            <c:idx val="7"/>
            <c:invertIfNegative val="0"/>
            <c:bubble3D val="0"/>
            <c:spPr>
              <a:solidFill>
                <a:sysClr val="window" lastClr="FFFFFF">
                  <a:lumMod val="7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F-BE98-415B-B99E-D5222E67F2FA}"/>
              </c:ext>
            </c:extLst>
          </c:dPt>
          <c:dPt>
            <c:idx val="8"/>
            <c:invertIfNegative val="0"/>
            <c:bubble3D val="0"/>
            <c:extLst xmlns:c16r2="http://schemas.microsoft.com/office/drawing/2015/06/chart">
              <c:ext xmlns:c16="http://schemas.microsoft.com/office/drawing/2014/chart" uri="{C3380CC4-5D6E-409C-BE32-E72D297353CC}">
                <c16:uniqueId val="{00000010-BE98-415B-B99E-D5222E67F2FA}"/>
              </c:ext>
            </c:extLst>
          </c:dPt>
          <c:dPt>
            <c:idx val="9"/>
            <c:invertIfNegative val="0"/>
            <c:bubble3D val="0"/>
            <c:extLst xmlns:c16r2="http://schemas.microsoft.com/office/drawing/2015/06/chart">
              <c:ext xmlns:c16="http://schemas.microsoft.com/office/drawing/2014/chart" uri="{C3380CC4-5D6E-409C-BE32-E72D297353CC}">
                <c16:uniqueId val="{00000011-BE98-415B-B99E-D5222E67F2FA}"/>
              </c:ext>
            </c:extLst>
          </c:dPt>
          <c:dLbls>
            <c:dLbl>
              <c:idx val="2"/>
              <c:layout>
                <c:manualLayout>
                  <c:x val="-4.6854071886321003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E98-415B-B99E-D5222E67F2F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Blogger Sans" panose="02000506030000020004"/>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Zdecydowanie dobrze</c:v>
                </c:pt>
                <c:pt idx="1">
                  <c:v>Raczej dobrze</c:v>
                </c:pt>
                <c:pt idx="2">
                  <c:v>Raczej źle</c:v>
                </c:pt>
                <c:pt idx="3">
                  <c:v>Zdecydowanie źle</c:v>
                </c:pt>
                <c:pt idx="4">
                  <c:v>Nie wiem/ Trudno powiedzieć/Nie mam zdania</c:v>
                </c:pt>
              </c:strCache>
            </c:strRef>
          </c:cat>
          <c:val>
            <c:numRef>
              <c:f>Arkusz1!$B$2:$B$6</c:f>
              <c:numCache>
                <c:formatCode>###0%</c:formatCode>
                <c:ptCount val="5"/>
                <c:pt idx="0">
                  <c:v>4.3368111435175986E-2</c:v>
                </c:pt>
                <c:pt idx="1">
                  <c:v>0.16046064257895115</c:v>
                </c:pt>
                <c:pt idx="2">
                  <c:v>0.23952977820444887</c:v>
                </c:pt>
                <c:pt idx="3">
                  <c:v>0.36066015432314752</c:v>
                </c:pt>
                <c:pt idx="4">
                  <c:v>0.19598131345827632</c:v>
                </c:pt>
              </c:numCache>
            </c:numRef>
          </c:val>
          <c:extLst xmlns:c16r2="http://schemas.microsoft.com/office/drawing/2015/06/chart">
            <c:ext xmlns:c16="http://schemas.microsoft.com/office/drawing/2014/chart" uri="{C3380CC4-5D6E-409C-BE32-E72D297353CC}">
              <c16:uniqueId val="{00000012-BE98-415B-B99E-D5222E67F2FA}"/>
            </c:ext>
          </c:extLst>
        </c:ser>
        <c:dLbls>
          <c:showLegendKey val="0"/>
          <c:showVal val="0"/>
          <c:showCatName val="0"/>
          <c:showSerName val="0"/>
          <c:showPercent val="0"/>
          <c:showBubbleSize val="0"/>
        </c:dLbls>
        <c:gapWidth val="33"/>
        <c:axId val="477880760"/>
        <c:axId val="477878800"/>
      </c:barChart>
      <c:valAx>
        <c:axId val="477878800"/>
        <c:scaling>
          <c:orientation val="minMax"/>
          <c:max val="1"/>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logger Sans" panose="02000506030000020004"/>
                <a:ea typeface="+mn-ea"/>
                <a:cs typeface="+mn-cs"/>
              </a:defRPr>
            </a:pPr>
            <a:endParaRPr lang="pl-PL"/>
          </a:p>
        </c:txPr>
        <c:crossAx val="477880760"/>
        <c:crosses val="autoZero"/>
        <c:crossBetween val="between"/>
      </c:valAx>
      <c:catAx>
        <c:axId val="477880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Blogger Sans" panose="02000506030000020004"/>
                <a:ea typeface="+mn-ea"/>
                <a:cs typeface="+mn-cs"/>
              </a:defRPr>
            </a:pPr>
            <a:endParaRPr lang="pl-PL"/>
          </a:p>
        </c:txPr>
        <c:crossAx val="4778788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83147980307"/>
          <c:y val="0.22577478676684595"/>
          <c:w val="0.79752002089983232"/>
          <c:h val="0.62512123994907731"/>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0.19822829055266319</c:v>
                </c:pt>
                <c:pt idx="1">
                  <c:v>0.21037767356993803</c:v>
                </c:pt>
              </c:numCache>
            </c:numRef>
          </c:val>
          <c:extLst xmlns:c16r2="http://schemas.microsoft.com/office/drawing/2015/06/chart">
            <c:ext xmlns:c16="http://schemas.microsoft.com/office/drawing/2014/chart" uri="{C3380CC4-5D6E-409C-BE32-E72D297353CC}">
              <c16:uniqueId val="{00000000-A21F-450C-BD5D-61EE7BFBA8EB}"/>
            </c:ext>
          </c:extLst>
        </c:ser>
        <c:ser>
          <c:idx val="1"/>
          <c:order val="1"/>
          <c:tx>
            <c:strRef>
              <c:f>Arkusz1!$A$3</c:f>
              <c:strCache>
                <c:ptCount val="1"/>
                <c:pt idx="0">
                  <c:v>Źle</c:v>
                </c:pt>
              </c:strCache>
            </c:strRef>
          </c:tx>
          <c:spPr>
            <a:solidFill>
              <a:srgbClr val="C55A11"/>
            </a:solidFill>
            <a:ln>
              <a:solidFill>
                <a:sysClr val="window" lastClr="FFFFFF"/>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5-A21F-450C-BD5D-61EE7BFBA8EB}"/>
              </c:ext>
            </c:extLst>
          </c:dPt>
          <c:dPt>
            <c:idx val="1"/>
            <c:invertIfNegative val="0"/>
            <c:bubble3D val="0"/>
            <c:extLst xmlns:c16r2="http://schemas.microsoft.com/office/drawing/2015/06/chart">
              <c:ext xmlns:c16="http://schemas.microsoft.com/office/drawing/2014/chart" uri="{C3380CC4-5D6E-409C-BE32-E72D297353CC}">
                <c16:uniqueId val="{00000004-A21F-450C-BD5D-61EE7BFBA8EB}"/>
              </c:ext>
            </c:extLst>
          </c:dPt>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0.56151752349806705</c:v>
                </c:pt>
                <c:pt idx="1">
                  <c:v>0.64541163560743298</c:v>
                </c:pt>
              </c:numCache>
            </c:numRef>
          </c:val>
          <c:extLst xmlns:c16r2="http://schemas.microsoft.com/office/drawing/2015/06/chart">
            <c:ext xmlns:c16="http://schemas.microsoft.com/office/drawing/2014/chart" uri="{C3380CC4-5D6E-409C-BE32-E72D297353CC}">
              <c16:uniqueId val="{00000001-A21F-450C-BD5D-61EE7BFBA8EB}"/>
            </c:ext>
          </c:extLst>
        </c:ser>
        <c:ser>
          <c:idx val="2"/>
          <c:order val="2"/>
          <c:tx>
            <c:strRef>
              <c:f>Arkusz1!$A$4</c:f>
              <c:strCache>
                <c:ptCount val="1"/>
                <c:pt idx="0">
                  <c:v>Nie wiem/ Nie mam zdania</c:v>
                </c:pt>
              </c:strCache>
            </c:strRef>
          </c:tx>
          <c:spPr>
            <a:solidFill>
              <a:srgbClr val="BFBFBF"/>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0.24025418594926962</c:v>
                </c:pt>
                <c:pt idx="1">
                  <c:v>0.14421069082262927</c:v>
                </c:pt>
              </c:numCache>
            </c:numRef>
          </c:val>
          <c:extLst xmlns:c16r2="http://schemas.microsoft.com/office/drawing/2015/06/chart">
            <c:ext xmlns:c16="http://schemas.microsoft.com/office/drawing/2014/chart" uri="{C3380CC4-5D6E-409C-BE32-E72D297353CC}">
              <c16:uniqueId val="{00000002-A21F-450C-BD5D-61EE7BFBA8EB}"/>
            </c:ext>
          </c:extLst>
        </c:ser>
        <c:dLbls>
          <c:showLegendKey val="0"/>
          <c:showVal val="1"/>
          <c:showCatName val="0"/>
          <c:showSerName val="0"/>
          <c:showPercent val="0"/>
          <c:showBubbleSize val="0"/>
        </c:dLbls>
        <c:gapWidth val="79"/>
        <c:overlap val="100"/>
        <c:axId val="477888992"/>
        <c:axId val="477888600"/>
      </c:barChart>
      <c:valAx>
        <c:axId val="477888600"/>
        <c:scaling>
          <c:orientation val="minMax"/>
          <c:max val="1"/>
          <c:min val="0"/>
        </c:scaling>
        <c:delete val="1"/>
        <c:axPos val="l"/>
        <c:numFmt formatCode="0%" sourceLinked="0"/>
        <c:majorTickMark val="out"/>
        <c:minorTickMark val="none"/>
        <c:tickLblPos val="nextTo"/>
        <c:crossAx val="477888992"/>
        <c:crosses val="autoZero"/>
        <c:crossBetween val="between"/>
      </c:valAx>
      <c:catAx>
        <c:axId val="4778889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477888600"/>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185969316000454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 poinformowany/a</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0.46787947552427911</c:v>
                </c:pt>
                <c:pt idx="1">
                  <c:v>0.47708198884111441</c:v>
                </c:pt>
                <c:pt idx="2">
                  <c:v>0.42710489392360063</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Ani dobrze, ani źle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0.22406565460732758</c:v>
                </c:pt>
                <c:pt idx="1">
                  <c:v>0.36289932840883204</c:v>
                </c:pt>
                <c:pt idx="2">
                  <c:v>0.4888133083137528</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Słabo poinformowany/a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0.30805486986839326</c:v>
                </c:pt>
                <c:pt idx="1">
                  <c:v>0.16001868275005343</c:v>
                </c:pt>
                <c:pt idx="2">
                  <c:v>8.4081797762646696E-2</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522391904"/>
        <c:axId val="522393080"/>
      </c:barChart>
      <c:valAx>
        <c:axId val="522393080"/>
        <c:scaling>
          <c:orientation val="minMax"/>
          <c:max val="1"/>
          <c:min val="0"/>
        </c:scaling>
        <c:delete val="1"/>
        <c:axPos val="l"/>
        <c:numFmt formatCode="0%" sourceLinked="0"/>
        <c:majorTickMark val="out"/>
        <c:minorTickMark val="none"/>
        <c:tickLblPos val="nextTo"/>
        <c:crossAx val="522391904"/>
        <c:crosses val="autoZero"/>
        <c:crossBetween val="between"/>
      </c:valAx>
      <c:catAx>
        <c:axId val="522391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522393080"/>
        <c:crosses val="autoZero"/>
        <c:auto val="1"/>
        <c:lblAlgn val="ctr"/>
        <c:lblOffset val="100"/>
        <c:noMultiLvlLbl val="0"/>
      </c:catAx>
      <c:spPr>
        <a:noFill/>
        <a:ln>
          <a:noFill/>
        </a:ln>
        <a:effectLst/>
      </c:spPr>
    </c:plotArea>
    <c:legend>
      <c:legendPos val="t"/>
      <c:layout>
        <c:manualLayout>
          <c:xMode val="edge"/>
          <c:yMode val="edge"/>
          <c:x val="0.11058232491970525"/>
          <c:y val="4.0957436515973403E-2"/>
          <c:w val="0.8780802526280318"/>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0.12542231676760709</c:v>
                </c:pt>
                <c:pt idx="1">
                  <c:v>0.37666536250580157</c:v>
                </c:pt>
                <c:pt idx="2">
                  <c:v>0.19202147319214313</c:v>
                </c:pt>
                <c:pt idx="3">
                  <c:v>0.4463192242716511</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0.64619379924650888</c:v>
                </c:pt>
                <c:pt idx="1">
                  <c:v>0.2583771981314617</c:v>
                </c:pt>
                <c:pt idx="2">
                  <c:v>0.65107487062682179</c:v>
                </c:pt>
                <c:pt idx="3">
                  <c:v>0.44340597424606765</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Nie wiem/ Nie mam zdania</c:v>
                </c:pt>
              </c:strCache>
            </c:strRef>
          </c:tx>
          <c:spPr>
            <a:solidFill>
              <a:srgbClr val="BFBFBF"/>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0.22838388398588394</c:v>
                </c:pt>
                <c:pt idx="1">
                  <c:v>0.36495743936273678</c:v>
                </c:pt>
                <c:pt idx="2">
                  <c:v>0.15690365618103475</c:v>
                </c:pt>
                <c:pt idx="3">
                  <c:v>0.11027480148228111</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477891344"/>
        <c:axId val="477890168"/>
      </c:barChart>
      <c:valAx>
        <c:axId val="477890168"/>
        <c:scaling>
          <c:orientation val="minMax"/>
          <c:max val="1"/>
          <c:min val="0"/>
        </c:scaling>
        <c:delete val="1"/>
        <c:axPos val="l"/>
        <c:numFmt formatCode="0%" sourceLinked="0"/>
        <c:majorTickMark val="out"/>
        <c:minorTickMark val="none"/>
        <c:tickLblPos val="nextTo"/>
        <c:crossAx val="477891344"/>
        <c:crosses val="autoZero"/>
        <c:crossBetween val="between"/>
      </c:valAx>
      <c:catAx>
        <c:axId val="477891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77890168"/>
        <c:crosses val="autoZero"/>
        <c:auto val="1"/>
        <c:lblAlgn val="ctr"/>
        <c:lblOffset val="100"/>
        <c:noMultiLvlLbl val="0"/>
      </c:catAx>
      <c:spPr>
        <a:noFill/>
        <a:ln>
          <a:noFill/>
        </a:ln>
        <a:effectLst/>
      </c:spPr>
    </c:plotArea>
    <c:legend>
      <c:legendPos val="t"/>
      <c:layout>
        <c:manualLayout>
          <c:xMode val="edge"/>
          <c:yMode val="edge"/>
          <c:x val="0.18079074723912045"/>
          <c:y val="3.0718077386980049E-2"/>
          <c:w val="0.74492543466663308"/>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0.21918370735230444</c:v>
                </c:pt>
                <c:pt idx="1">
                  <c:v>0.20844840188483527</c:v>
                </c:pt>
                <c:pt idx="2">
                  <c:v>0.15598297478956172</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0.66254577929313774</c:v>
                </c:pt>
                <c:pt idx="1">
                  <c:v>0.58666058276166155</c:v>
                </c:pt>
                <c:pt idx="2">
                  <c:v>0.59104721870196408</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Nie wiem/ Nie mam zdania</c:v>
                </c:pt>
              </c:strCache>
            </c:strRef>
          </c:tx>
          <c:spPr>
            <a:solidFill>
              <a:srgbClr val="BFBFBF"/>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0.11827051335455786</c:v>
                </c:pt>
                <c:pt idx="1">
                  <c:v>0.20489101535350304</c:v>
                </c:pt>
                <c:pt idx="2">
                  <c:v>0.25296980650847417</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477830976"/>
        <c:axId val="477837248"/>
      </c:barChart>
      <c:valAx>
        <c:axId val="477837248"/>
        <c:scaling>
          <c:orientation val="minMax"/>
          <c:max val="1"/>
          <c:min val="0"/>
        </c:scaling>
        <c:delete val="1"/>
        <c:axPos val="l"/>
        <c:numFmt formatCode="0%" sourceLinked="0"/>
        <c:majorTickMark val="out"/>
        <c:minorTickMark val="none"/>
        <c:tickLblPos val="nextTo"/>
        <c:crossAx val="477830976"/>
        <c:crosses val="autoZero"/>
        <c:crossBetween val="between"/>
      </c:valAx>
      <c:catAx>
        <c:axId val="4778309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477837248"/>
        <c:crosses val="autoZero"/>
        <c:auto val="1"/>
        <c:lblAlgn val="ctr"/>
        <c:lblOffset val="100"/>
        <c:noMultiLvlLbl val="0"/>
      </c:catAx>
      <c:spPr>
        <a:noFill/>
        <a:ln>
          <a:noFill/>
        </a:ln>
        <a:effectLst/>
      </c:spPr>
    </c:plotArea>
    <c:legend>
      <c:legendPos val="t"/>
      <c:layout>
        <c:manualLayout>
          <c:xMode val="edge"/>
          <c:yMode val="edge"/>
          <c:x val="0.21224803001253958"/>
          <c:y val="4.0957436515973403E-2"/>
          <c:w val="0.68927251459848227"/>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0.35346276460226322</c:v>
                </c:pt>
                <c:pt idx="1">
                  <c:v>0.23937967714976741</c:v>
                </c:pt>
                <c:pt idx="2">
                  <c:v>0.14128839583213751</c:v>
                </c:pt>
                <c:pt idx="3">
                  <c:v>0.13119565827172724</c:v>
                </c:pt>
                <c:pt idx="4">
                  <c:v>0.22464723470471606</c:v>
                </c:pt>
                <c:pt idx="5">
                  <c:v>0.16464132685541133</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nie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0.34693417428911694</c:v>
                </c:pt>
                <c:pt idx="1">
                  <c:v>0.69063156731523079</c:v>
                </c:pt>
                <c:pt idx="2">
                  <c:v>0.51845349612928904</c:v>
                </c:pt>
                <c:pt idx="3">
                  <c:v>0.66730068950852972</c:v>
                </c:pt>
                <c:pt idx="4">
                  <c:v>0.69747379085688554</c:v>
                </c:pt>
                <c:pt idx="5">
                  <c:v>0.60402665842991254</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nw</c:v>
                </c:pt>
              </c:strCache>
            </c:strRef>
          </c:tx>
          <c:spPr>
            <a:solidFill>
              <a:srgbClr val="BFBFBF"/>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0.29960306110861962</c:v>
                </c:pt>
                <c:pt idx="1">
                  <c:v>6.9988755535001682E-2</c:v>
                </c:pt>
                <c:pt idx="2">
                  <c:v>0.3402581080385737</c:v>
                </c:pt>
                <c:pt idx="3">
                  <c:v>0.20150365221974326</c:v>
                </c:pt>
                <c:pt idx="4">
                  <c:v>7.7878974438398363E-2</c:v>
                </c:pt>
                <c:pt idx="5">
                  <c:v>0.23133201471467577</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477830192"/>
        <c:axId val="477837640"/>
      </c:barChart>
      <c:valAx>
        <c:axId val="477837640"/>
        <c:scaling>
          <c:orientation val="minMax"/>
          <c:max val="1"/>
          <c:min val="0"/>
        </c:scaling>
        <c:delete val="1"/>
        <c:axPos val="l"/>
        <c:numFmt formatCode="0%" sourceLinked="0"/>
        <c:majorTickMark val="out"/>
        <c:minorTickMark val="none"/>
        <c:tickLblPos val="nextTo"/>
        <c:crossAx val="477830192"/>
        <c:crosses val="autoZero"/>
        <c:crossBetween val="between"/>
      </c:valAx>
      <c:catAx>
        <c:axId val="477830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47783764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t</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0.16160391829700863</c:v>
                </c:pt>
                <c:pt idx="1">
                  <c:v>0.26005658555382305</c:v>
                </c:pt>
                <c:pt idx="2">
                  <c:v>0.16450268305470439</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n</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0.65995808600194938</c:v>
                </c:pt>
                <c:pt idx="1">
                  <c:v>0.58189583909023845</c:v>
                </c:pt>
                <c:pt idx="2">
                  <c:v>0.57640887925727202</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nw</c:v>
                </c:pt>
              </c:strCache>
            </c:strRef>
          </c:tx>
          <c:spPr>
            <a:solidFill>
              <a:srgbClr val="BFBFBF"/>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0.17843799570104227</c:v>
                </c:pt>
                <c:pt idx="1">
                  <c:v>0.15804757535593855</c:v>
                </c:pt>
                <c:pt idx="2">
                  <c:v>0.25908843768802331</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33"/>
        <c:overlap val="100"/>
        <c:axId val="477883112"/>
        <c:axId val="477882720"/>
      </c:barChart>
      <c:valAx>
        <c:axId val="477882720"/>
        <c:scaling>
          <c:orientation val="minMax"/>
          <c:max val="1"/>
          <c:min val="0"/>
        </c:scaling>
        <c:delete val="1"/>
        <c:axPos val="l"/>
        <c:numFmt formatCode="0%" sourceLinked="0"/>
        <c:majorTickMark val="out"/>
        <c:minorTickMark val="none"/>
        <c:tickLblPos val="nextTo"/>
        <c:crossAx val="477883112"/>
        <c:crosses val="autoZero"/>
        <c:crossBetween val="between"/>
      </c:valAx>
      <c:catAx>
        <c:axId val="4778831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47788272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dLbl>
              <c:idx val="2"/>
              <c:tx>
                <c:rich>
                  <a:bodyPr/>
                  <a:lstStyle/>
                  <a:p>
                    <a:fld id="{CED0579B-2350-4A0F-8505-726AF93F19B9}" type="VALUE">
                      <a:rPr lang="en-US">
                        <a:solidFill>
                          <a:schemeClr val="bg1"/>
                        </a:solidFill>
                      </a:rPr>
                      <a:pPr/>
                      <a:t>[WARTOŚĆ]</a:t>
                    </a:fld>
                    <a:endParaRPr lang="pl-PL"/>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834-4AAF-8F71-751C9F9202E8}"/>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9.6604076142228046E-2</c:v>
                </c:pt>
                <c:pt idx="1">
                  <c:v>0.21059591504104447</c:v>
                </c:pt>
                <c:pt idx="2">
                  <c:v>0.22030303043222621</c:v>
                </c:pt>
              </c:numCache>
            </c:numRef>
          </c:val>
          <c:extLst xmlns:c16r2="http://schemas.microsoft.com/office/drawing/2015/06/chart">
            <c:ext xmlns:c16="http://schemas.microsoft.com/office/drawing/2014/chart" uri="{C3380CC4-5D6E-409C-BE32-E72D297353CC}">
              <c16:uniqueId val="{00000001-2822-494D-8C17-55B060B225D8}"/>
            </c:ext>
          </c:extLst>
        </c:ser>
        <c:ser>
          <c:idx val="1"/>
          <c:order val="1"/>
          <c:tx>
            <c:strRef>
              <c:f>Arkusz1!$C$1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0.53415634993791639</c:v>
                </c:pt>
                <c:pt idx="1">
                  <c:v>0.58454854346671037</c:v>
                </c:pt>
                <c:pt idx="2">
                  <c:v>0.70422563554287321</c:v>
                </c:pt>
              </c:numCache>
            </c:numRef>
          </c:val>
          <c:extLst xmlns:c16r2="http://schemas.microsoft.com/office/drawing/2015/06/chart">
            <c:ext xmlns:c16="http://schemas.microsoft.com/office/drawing/2014/chart" uri="{C3380CC4-5D6E-409C-BE32-E72D297353CC}">
              <c16:uniqueId val="{00000002-2822-494D-8C17-55B060B225D8}"/>
            </c:ext>
          </c:extLst>
        </c:ser>
        <c:ser>
          <c:idx val="2"/>
          <c:order val="2"/>
          <c:tx>
            <c:strRef>
              <c:f>Arkusz1!$D$1</c:f>
              <c:strCache>
                <c:ptCount val="1"/>
                <c:pt idx="0">
                  <c:v>Nie wiem/ Nie mam zdania</c:v>
                </c:pt>
              </c:strCache>
            </c:strRef>
          </c:tx>
          <c:spPr>
            <a:solidFill>
              <a:schemeClr val="bg1">
                <a:lumMod val="6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0.36923957391985546</c:v>
                </c:pt>
                <c:pt idx="1">
                  <c:v>0.20485554149224508</c:v>
                </c:pt>
                <c:pt idx="2">
                  <c:v>7.5471334024900694E-2</c:v>
                </c:pt>
              </c:numCache>
            </c:numRef>
          </c:val>
          <c:extLst xmlns:c16r2="http://schemas.microsoft.com/office/drawing/2015/06/chart">
            <c:ext xmlns:c16="http://schemas.microsoft.com/office/drawing/2014/chart" uri="{C3380CC4-5D6E-409C-BE32-E72D297353CC}">
              <c16:uniqueId val="{00000000-FF00-4C1E-896D-30415CB606F6}"/>
            </c:ext>
          </c:extLst>
        </c:ser>
        <c:dLbls>
          <c:showLegendKey val="0"/>
          <c:showVal val="0"/>
          <c:showCatName val="0"/>
          <c:showSerName val="0"/>
          <c:showPercent val="0"/>
          <c:showBubbleSize val="0"/>
        </c:dLbls>
        <c:gapWidth val="51"/>
        <c:overlap val="100"/>
        <c:axId val="477883896"/>
        <c:axId val="477884288"/>
      </c:barChart>
      <c:catAx>
        <c:axId val="477883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477884288"/>
        <c:crosses val="autoZero"/>
        <c:auto val="1"/>
        <c:lblAlgn val="ctr"/>
        <c:lblOffset val="100"/>
        <c:noMultiLvlLbl val="0"/>
      </c:catAx>
      <c:valAx>
        <c:axId val="477884288"/>
        <c:scaling>
          <c:orientation val="minMax"/>
        </c:scaling>
        <c:delete val="1"/>
        <c:axPos val="l"/>
        <c:numFmt formatCode="0%" sourceLinked="1"/>
        <c:majorTickMark val="none"/>
        <c:minorTickMark val="none"/>
        <c:tickLblPos val="nextTo"/>
        <c:crossAx val="477883896"/>
        <c:crosses val="autoZero"/>
        <c:crossBetween val="between"/>
      </c:valAx>
      <c:spPr>
        <a:noFill/>
        <a:ln>
          <a:noFill/>
        </a:ln>
        <a:effectLst/>
      </c:spPr>
    </c:plotArea>
    <c:legend>
      <c:legendPos val="b"/>
      <c:layout>
        <c:manualLayout>
          <c:xMode val="edge"/>
          <c:yMode val="edge"/>
          <c:x val="0"/>
          <c:y val="1.8292493543008465E-2"/>
          <c:w val="0.96445267815353852"/>
          <c:h val="0.108753310229836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c:v>
                </c:pt>
              </c:strCache>
            </c:strRef>
          </c:tx>
          <c:spPr>
            <a:solidFill>
              <a:srgbClr val="1E5364"/>
            </a:solidFill>
            <a:ln>
              <a:solidFill>
                <a:schemeClr val="bg1"/>
              </a:solidFill>
            </a:ln>
            <a:effectLst/>
          </c:spPr>
          <c:invertIfNegative val="0"/>
          <c:dLbls>
            <c:dLbl>
              <c:idx val="2"/>
              <c:tx>
                <c:rich>
                  <a:bodyPr/>
                  <a:lstStyle/>
                  <a:p>
                    <a:fld id="{CED0579B-2350-4A0F-8505-726AF93F19B9}" type="VALUE">
                      <a:rPr lang="en-US">
                        <a:solidFill>
                          <a:schemeClr val="bg1"/>
                        </a:solidFill>
                      </a:rPr>
                      <a:pPr/>
                      <a:t>[WARTOŚĆ]</a:t>
                    </a:fld>
                    <a:endParaRPr lang="pl-PL"/>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77F-4111-9B1C-68C9F6EB547E}"/>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0.16111992354560237</c:v>
                </c:pt>
                <c:pt idx="1">
                  <c:v>0.18456174728365465</c:v>
                </c:pt>
                <c:pt idx="2">
                  <c:v>0.38688730187492154</c:v>
                </c:pt>
              </c:numCache>
            </c:numRef>
          </c:val>
          <c:extLst xmlns:c16r2="http://schemas.microsoft.com/office/drawing/2015/06/chart">
            <c:ext xmlns:c16="http://schemas.microsoft.com/office/drawing/2014/chart" uri="{C3380CC4-5D6E-409C-BE32-E72D297353CC}">
              <c16:uniqueId val="{00000001-D77F-4111-9B1C-68C9F6EB547E}"/>
            </c:ext>
          </c:extLst>
        </c:ser>
        <c:ser>
          <c:idx val="1"/>
          <c:order val="1"/>
          <c:tx>
            <c:strRef>
              <c:f>Arkusz1!$C$1</c:f>
              <c:strCache>
                <c:ptCount val="1"/>
                <c:pt idx="0">
                  <c:v>Źle</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0.61193842355699635</c:v>
                </c:pt>
                <c:pt idx="1">
                  <c:v>0.62743780781746306</c:v>
                </c:pt>
                <c:pt idx="2">
                  <c:v>0.51245140237717202</c:v>
                </c:pt>
              </c:numCache>
            </c:numRef>
          </c:val>
          <c:extLst xmlns:c16r2="http://schemas.microsoft.com/office/drawing/2015/06/chart">
            <c:ext xmlns:c16="http://schemas.microsoft.com/office/drawing/2014/chart" uri="{C3380CC4-5D6E-409C-BE32-E72D297353CC}">
              <c16:uniqueId val="{00000002-D77F-4111-9B1C-68C9F6EB547E}"/>
            </c:ext>
          </c:extLst>
        </c:ser>
        <c:ser>
          <c:idx val="2"/>
          <c:order val="2"/>
          <c:tx>
            <c:strRef>
              <c:f>Arkusz1!$D$1</c:f>
              <c:strCache>
                <c:ptCount val="1"/>
                <c:pt idx="0">
                  <c:v>Nie wiem/ Nie mam zdania</c:v>
                </c:pt>
              </c:strCache>
            </c:strRef>
          </c:tx>
          <c:spPr>
            <a:solidFill>
              <a:schemeClr val="bg1">
                <a:lumMod val="65000"/>
              </a:schemeClr>
            </a:solidFill>
            <a:ln>
              <a:solidFill>
                <a:schemeClr val="bg1"/>
              </a:solidFill>
            </a:ln>
            <a:effectLst/>
          </c:spPr>
          <c:invertIfNegative val="0"/>
          <c:dLbls>
            <c:dLbl>
              <c:idx val="2"/>
              <c:tx>
                <c:rich>
                  <a:bodyPr/>
                  <a:lstStyle/>
                  <a:p>
                    <a:fld id="{BDDC461C-1760-4757-9369-C57E958D8512}" type="VALUE">
                      <a:rPr lang="en-US">
                        <a:solidFill>
                          <a:schemeClr val="tx1"/>
                        </a:solidFill>
                      </a:rPr>
                      <a:pPr/>
                      <a:t>[WARTOŚĆ]</a:t>
                    </a:fld>
                    <a:endParaRPr lang="pl-PL"/>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002-472D-B47A-AA7A311C3665}"/>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Arkusz1!$D$2:$D$4</c:f>
              <c:numCache>
                <c:formatCode>###0%</c:formatCode>
                <c:ptCount val="3"/>
                <c:pt idx="0">
                  <c:v>0.22694165289740156</c:v>
                </c:pt>
                <c:pt idx="1">
                  <c:v>0.18800044489888218</c:v>
                </c:pt>
                <c:pt idx="2">
                  <c:v>0.1006612957479066</c:v>
                </c:pt>
              </c:numCache>
            </c:numRef>
          </c:val>
          <c:extLst xmlns:c16r2="http://schemas.microsoft.com/office/drawing/2015/06/chart">
            <c:ext xmlns:c16="http://schemas.microsoft.com/office/drawing/2014/chart" uri="{C3380CC4-5D6E-409C-BE32-E72D297353CC}">
              <c16:uniqueId val="{00000003-D77F-4111-9B1C-68C9F6EB547E}"/>
            </c:ext>
          </c:extLst>
        </c:ser>
        <c:dLbls>
          <c:showLegendKey val="0"/>
          <c:showVal val="0"/>
          <c:showCatName val="0"/>
          <c:showSerName val="0"/>
          <c:showPercent val="0"/>
          <c:showBubbleSize val="0"/>
        </c:dLbls>
        <c:gapWidth val="51"/>
        <c:overlap val="100"/>
        <c:axId val="477885072"/>
        <c:axId val="477834896"/>
      </c:barChart>
      <c:catAx>
        <c:axId val="47788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477834896"/>
        <c:crosses val="autoZero"/>
        <c:auto val="1"/>
        <c:lblAlgn val="ctr"/>
        <c:lblOffset val="100"/>
        <c:noMultiLvlLbl val="0"/>
      </c:catAx>
      <c:valAx>
        <c:axId val="477834896"/>
        <c:scaling>
          <c:orientation val="minMax"/>
        </c:scaling>
        <c:delete val="1"/>
        <c:axPos val="l"/>
        <c:numFmt formatCode="0%" sourceLinked="1"/>
        <c:majorTickMark val="none"/>
        <c:minorTickMark val="none"/>
        <c:tickLblPos val="nextTo"/>
        <c:crossAx val="477885072"/>
        <c:crosses val="autoZero"/>
        <c:crossBetween val="between"/>
      </c:valAx>
      <c:spPr>
        <a:noFill/>
        <a:ln>
          <a:noFill/>
        </a:ln>
        <a:effectLst/>
      </c:spPr>
    </c:plotArea>
    <c:legend>
      <c:legendPos val="b"/>
      <c:layout>
        <c:manualLayout>
          <c:xMode val="edge"/>
          <c:yMode val="edge"/>
          <c:x val="0"/>
          <c:y val="1.8292493543008465E-2"/>
          <c:w val="0.96445267815353852"/>
          <c:h val="0.108753310229836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 poinformowany/a</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Arkusz1!$B$2:$B$4</c:f>
              <c:numCache>
                <c:formatCode>###0%</c:formatCode>
                <c:ptCount val="3"/>
                <c:pt idx="0">
                  <c:v>0.53506475756697414</c:v>
                </c:pt>
                <c:pt idx="1">
                  <c:v>0.42966238219638714</c:v>
                </c:pt>
                <c:pt idx="2">
                  <c:v>0.30580961060838574</c:v>
                </c:pt>
              </c:numCache>
            </c:numRef>
          </c:val>
          <c:extLst xmlns:c16r2="http://schemas.microsoft.com/office/drawing/2015/06/chart">
            <c:ext xmlns:c16="http://schemas.microsoft.com/office/drawing/2014/chart" uri="{C3380CC4-5D6E-409C-BE32-E72D297353CC}">
              <c16:uniqueId val="{00000001-C2B1-4045-8477-286EFF0BF257}"/>
            </c:ext>
          </c:extLst>
        </c:ser>
        <c:ser>
          <c:idx val="1"/>
          <c:order val="1"/>
          <c:tx>
            <c:strRef>
              <c:f>Arkusz1!$C$1</c:f>
              <c:strCache>
                <c:ptCount val="1"/>
                <c:pt idx="0">
                  <c:v>Ani dobrze, ani źle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Arkusz1!$C$2:$C$4</c:f>
              <c:numCache>
                <c:formatCode>###0%</c:formatCode>
                <c:ptCount val="3"/>
                <c:pt idx="0">
                  <c:v>0.34399680468807353</c:v>
                </c:pt>
                <c:pt idx="1">
                  <c:v>0.30659141499028647</c:v>
                </c:pt>
                <c:pt idx="2">
                  <c:v>0.47386769146065222</c:v>
                </c:pt>
              </c:numCache>
            </c:numRef>
          </c:val>
          <c:extLst xmlns:c16r2="http://schemas.microsoft.com/office/drawing/2015/06/chart">
            <c:ext xmlns:c16="http://schemas.microsoft.com/office/drawing/2014/chart" uri="{C3380CC4-5D6E-409C-BE32-E72D297353CC}">
              <c16:uniqueId val="{00000002-C2B1-4045-8477-286EFF0BF257}"/>
            </c:ext>
          </c:extLst>
        </c:ser>
        <c:ser>
          <c:idx val="2"/>
          <c:order val="2"/>
          <c:tx>
            <c:strRef>
              <c:f>Arkusz1!$D$1</c:f>
              <c:strCache>
                <c:ptCount val="1"/>
                <c:pt idx="0">
                  <c:v>Słabo poinformowany/a</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Zadowoleni</c:v>
                </c:pt>
                <c:pt idx="1">
                  <c:v>Średnio zadowoleni</c:v>
                </c:pt>
                <c:pt idx="2">
                  <c:v>Niezadowoleni</c:v>
                </c:pt>
              </c:strCache>
            </c:strRef>
          </c:cat>
          <c:val>
            <c:numRef>
              <c:f>Arkusz1!$D$2:$D$4</c:f>
              <c:numCache>
                <c:formatCode>###0%</c:formatCode>
                <c:ptCount val="3"/>
                <c:pt idx="0">
                  <c:v>0.12093843774495255</c:v>
                </c:pt>
                <c:pt idx="1">
                  <c:v>0.26374620281332656</c:v>
                </c:pt>
                <c:pt idx="2">
                  <c:v>0.22032269793096218</c:v>
                </c:pt>
              </c:numCache>
            </c:numRef>
          </c:val>
          <c:extLst xmlns:c16r2="http://schemas.microsoft.com/office/drawing/2015/06/chart">
            <c:ext xmlns:c16="http://schemas.microsoft.com/office/drawing/2014/chart" uri="{C3380CC4-5D6E-409C-BE32-E72D297353CC}">
              <c16:uniqueId val="{00000003-C2B1-4045-8477-286EFF0BF257}"/>
            </c:ext>
          </c:extLst>
        </c:ser>
        <c:dLbls>
          <c:showLegendKey val="0"/>
          <c:showVal val="0"/>
          <c:showCatName val="0"/>
          <c:showSerName val="0"/>
          <c:showPercent val="0"/>
          <c:showBubbleSize val="0"/>
        </c:dLbls>
        <c:gapWidth val="51"/>
        <c:overlap val="100"/>
        <c:axId val="522392296"/>
        <c:axId val="524244560"/>
      </c:barChart>
      <c:catAx>
        <c:axId val="522392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524244560"/>
        <c:crosses val="autoZero"/>
        <c:auto val="1"/>
        <c:lblAlgn val="ctr"/>
        <c:lblOffset val="100"/>
        <c:noMultiLvlLbl val="0"/>
      </c:catAx>
      <c:valAx>
        <c:axId val="524244560"/>
        <c:scaling>
          <c:orientation val="minMax"/>
        </c:scaling>
        <c:delete val="1"/>
        <c:axPos val="l"/>
        <c:numFmt formatCode="0%" sourceLinked="1"/>
        <c:majorTickMark val="none"/>
        <c:minorTickMark val="none"/>
        <c:tickLblPos val="nextTo"/>
        <c:crossAx val="522392296"/>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Dobrze poinformowany/a</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0.66078815363093346</c:v>
                </c:pt>
                <c:pt idx="1">
                  <c:v>0.48170032982216754</c:v>
                </c:pt>
                <c:pt idx="2">
                  <c:v>0.32416835369281982</c:v>
                </c:pt>
              </c:numCache>
            </c:numRef>
          </c:val>
          <c:extLst xmlns:c16r2="http://schemas.microsoft.com/office/drawing/2015/06/chart">
            <c:ext xmlns:c16="http://schemas.microsoft.com/office/drawing/2014/chart" uri="{C3380CC4-5D6E-409C-BE32-E72D297353CC}">
              <c16:uniqueId val="{00000000-9D15-4816-868D-0B6B1223A726}"/>
            </c:ext>
          </c:extLst>
        </c:ser>
        <c:ser>
          <c:idx val="1"/>
          <c:order val="1"/>
          <c:tx>
            <c:strRef>
              <c:f>Arkusz1!$C$1</c:f>
              <c:strCache>
                <c:ptCount val="1"/>
                <c:pt idx="0">
                  <c:v>Ani dobrze, ani źle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0.24076342283437063</c:v>
                </c:pt>
                <c:pt idx="1">
                  <c:v>0.36115798932775772</c:v>
                </c:pt>
                <c:pt idx="2">
                  <c:v>0.37525645386401363</c:v>
                </c:pt>
              </c:numCache>
            </c:numRef>
          </c:val>
          <c:extLst xmlns:c16r2="http://schemas.microsoft.com/office/drawing/2015/06/chart">
            <c:ext xmlns:c16="http://schemas.microsoft.com/office/drawing/2014/chart" uri="{C3380CC4-5D6E-409C-BE32-E72D297353CC}">
              <c16:uniqueId val="{00000001-9D15-4816-868D-0B6B1223A726}"/>
            </c:ext>
          </c:extLst>
        </c:ser>
        <c:ser>
          <c:idx val="2"/>
          <c:order val="2"/>
          <c:tx>
            <c:strRef>
              <c:f>Arkusz1!$D$1</c:f>
              <c:strCache>
                <c:ptCount val="1"/>
                <c:pt idx="0">
                  <c:v>Słabo poinformowany/a</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9.8448423534695892E-2</c:v>
                </c:pt>
                <c:pt idx="1">
                  <c:v>0.15714168085007457</c:v>
                </c:pt>
                <c:pt idx="2">
                  <c:v>0.30057519244316638</c:v>
                </c:pt>
              </c:numCache>
            </c:numRef>
          </c:val>
          <c:extLst xmlns:c16r2="http://schemas.microsoft.com/office/drawing/2015/06/chart">
            <c:ext xmlns:c16="http://schemas.microsoft.com/office/drawing/2014/chart" uri="{C3380CC4-5D6E-409C-BE32-E72D297353CC}">
              <c16:uniqueId val="{00000002-9D15-4816-868D-0B6B1223A726}"/>
            </c:ext>
          </c:extLst>
        </c:ser>
        <c:dLbls>
          <c:showLegendKey val="0"/>
          <c:showVal val="0"/>
          <c:showCatName val="0"/>
          <c:showSerName val="0"/>
          <c:showPercent val="0"/>
          <c:showBubbleSize val="0"/>
        </c:dLbls>
        <c:gapWidth val="51"/>
        <c:overlap val="100"/>
        <c:axId val="524245344"/>
        <c:axId val="524250048"/>
      </c:barChart>
      <c:catAx>
        <c:axId val="52424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524250048"/>
        <c:crosses val="autoZero"/>
        <c:auto val="1"/>
        <c:lblAlgn val="ctr"/>
        <c:lblOffset val="100"/>
        <c:noMultiLvlLbl val="0"/>
      </c:catAx>
      <c:valAx>
        <c:axId val="524250048"/>
        <c:scaling>
          <c:orientation val="minMax"/>
        </c:scaling>
        <c:delete val="1"/>
        <c:axPos val="l"/>
        <c:numFmt formatCode="0%" sourceLinked="1"/>
        <c:majorTickMark val="none"/>
        <c:minorTickMark val="none"/>
        <c:tickLblPos val="nextTo"/>
        <c:crossAx val="524245344"/>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1772719151845"/>
          <c:y val="6.2570251563631052E-2"/>
          <c:w val="0.4930064345388514"/>
          <c:h val="0.8705091330373953"/>
        </c:manualLayout>
      </c:layout>
      <c:barChart>
        <c:barDir val="bar"/>
        <c:grouping val="clustered"/>
        <c:varyColors val="0"/>
        <c:ser>
          <c:idx val="0"/>
          <c:order val="0"/>
          <c:tx>
            <c:strRef>
              <c:f>Arkusz1!$B$1</c:f>
              <c:strCache>
                <c:ptCount val="1"/>
                <c:pt idx="0">
                  <c:v>Kolumna1</c:v>
                </c:pt>
              </c:strCache>
            </c:strRef>
          </c:tx>
          <c:spPr>
            <a:solidFill>
              <a:srgbClr val="1E5364"/>
            </a:solidFill>
            <a:ln>
              <a:solidFill>
                <a:sysClr val="window" lastClr="FFFFFF"/>
              </a:solidFill>
            </a:ln>
            <a:effectLst/>
          </c:spPr>
          <c:invertIfNegative val="0"/>
          <c:dLbls>
            <c:dLbl>
              <c:idx val="1"/>
              <c:tx>
                <c:rich>
                  <a:bodyPr/>
                  <a:lstStyle/>
                  <a:p>
                    <a:fld id="{7694AC9C-B712-46EE-96D6-925390B8515D}" type="VALUE">
                      <a:rPr lang="en-US">
                        <a:solidFill>
                          <a:schemeClr val="tx1"/>
                        </a:solidFill>
                      </a:rPr>
                      <a:pPr/>
                      <a:t>[WARTOŚĆ]</a:t>
                    </a:fld>
                    <a:endParaRPr lang="pl-PL"/>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45C-4049-85D0-61C91901F6E5}"/>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logger Sans" panose="02000506030000020004"/>
                    <a:ea typeface="+mn-ea"/>
                    <a:cs typeface="+mn-cs"/>
                  </a:defRPr>
                </a:pPr>
                <a:endParaRPr lang="pl-P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Żadne</c:v>
                </c:pt>
                <c:pt idx="1">
                  <c:v>Inne</c:v>
                </c:pt>
                <c:pt idx="2">
                  <c:v>Prasa lokalna (gazety)</c:v>
                </c:pt>
                <c:pt idx="3">
                  <c:v>Radio lokalne</c:v>
                </c:pt>
                <c:pt idx="4">
                  <c:v>Materiały informacyjne - „Bydgoszcz Informuje”</c:v>
                </c:pt>
                <c:pt idx="5">
                  <c:v>Telewizja lokalna</c:v>
                </c:pt>
                <c:pt idx="6">
                  <c:v>Media społecznościowe</c:v>
                </c:pt>
                <c:pt idx="7">
                  <c:v>Portale internetowe</c:v>
                </c:pt>
              </c:strCache>
            </c:strRef>
          </c:cat>
          <c:val>
            <c:numRef>
              <c:f>Arkusz1!$B$2:$B$9</c:f>
              <c:numCache>
                <c:formatCode>###0%</c:formatCode>
                <c:ptCount val="8"/>
                <c:pt idx="0" formatCode="###0.0%">
                  <c:v>2.1350580559594333E-3</c:v>
                </c:pt>
                <c:pt idx="1">
                  <c:v>3.9745992805244816E-2</c:v>
                </c:pt>
                <c:pt idx="2">
                  <c:v>0.20215680806015895</c:v>
                </c:pt>
                <c:pt idx="3">
                  <c:v>0.25692899548511822</c:v>
                </c:pt>
                <c:pt idx="4">
                  <c:v>0.28957241258249811</c:v>
                </c:pt>
                <c:pt idx="5">
                  <c:v>0.34910117721436701</c:v>
                </c:pt>
                <c:pt idx="6">
                  <c:v>0.44542898466753683</c:v>
                </c:pt>
                <c:pt idx="7">
                  <c:v>0.70600725254358565</c:v>
                </c:pt>
              </c:numCache>
            </c:numRef>
          </c:val>
          <c:extLst xmlns:c16r2="http://schemas.microsoft.com/office/drawing/2015/06/chart">
            <c:ext xmlns:c16="http://schemas.microsoft.com/office/drawing/2014/chart" uri="{C3380CC4-5D6E-409C-BE32-E72D297353CC}">
              <c16:uniqueId val="{00000002-DE1C-429D-9972-843D719597E9}"/>
            </c:ext>
          </c:extLst>
        </c:ser>
        <c:dLbls>
          <c:showLegendKey val="0"/>
          <c:showVal val="0"/>
          <c:showCatName val="0"/>
          <c:showSerName val="0"/>
          <c:showPercent val="0"/>
          <c:showBubbleSize val="0"/>
        </c:dLbls>
        <c:gapWidth val="33"/>
        <c:axId val="524247696"/>
        <c:axId val="524243384"/>
      </c:barChart>
      <c:valAx>
        <c:axId val="524243384"/>
        <c:scaling>
          <c:orientation val="minMax"/>
          <c:max val="1"/>
        </c:scaling>
        <c:delete val="0"/>
        <c:axPos val="b"/>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logger Sans" panose="02000506030000020004"/>
                <a:ea typeface="+mn-ea"/>
                <a:cs typeface="+mn-cs"/>
              </a:defRPr>
            </a:pPr>
            <a:endParaRPr lang="pl-PL"/>
          </a:p>
        </c:txPr>
        <c:crossAx val="524247696"/>
        <c:crosses val="autoZero"/>
        <c:crossBetween val="between"/>
      </c:valAx>
      <c:catAx>
        <c:axId val="5242476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Blogger Sans" panose="02000506030000020004"/>
                <a:ea typeface="+mn-ea"/>
                <a:cs typeface="+mn-cs"/>
              </a:defRPr>
            </a:pPr>
            <a:endParaRPr lang="pl-PL"/>
          </a:p>
        </c:txPr>
        <c:crossAx val="52424338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698814907686979E-3"/>
          <c:y val="3.5226779009075997E-2"/>
          <c:w val="0.9908776041666667"/>
          <c:h val="0.77799565357445843"/>
        </c:manualLayout>
      </c:layout>
      <c:barChart>
        <c:barDir val="col"/>
        <c:grouping val="clustered"/>
        <c:varyColors val="0"/>
        <c:ser>
          <c:idx val="0"/>
          <c:order val="0"/>
          <c:tx>
            <c:strRef>
              <c:f>Arkusz1!$B$1</c:f>
              <c:strCache>
                <c:ptCount val="1"/>
                <c:pt idx="0">
                  <c:v>Kolumna1</c:v>
                </c:pt>
              </c:strCache>
            </c:strRef>
          </c:tx>
          <c:spPr>
            <a:solidFill>
              <a:srgbClr val="398675"/>
            </a:solidFill>
            <a:ln>
              <a:solidFill>
                <a:sysClr val="window" lastClr="FFFFFF"/>
              </a:solidFill>
            </a:ln>
            <a:effectLst/>
          </c:spPr>
          <c:invertIfNegative val="0"/>
          <c:dPt>
            <c:idx val="0"/>
            <c:invertIfNegative val="0"/>
            <c:bubble3D val="0"/>
            <c:spPr>
              <a:solidFill>
                <a:srgbClr val="105C73"/>
              </a:solidFill>
              <a:ln>
                <a:solidFill>
                  <a:sysClr val="window" lastClr="FFFFFF"/>
                </a:solidFill>
              </a:ln>
              <a:effectLst/>
            </c:spPr>
            <c:extLst xmlns:c16r2="http://schemas.microsoft.com/office/drawing/2015/06/chart">
              <c:ext xmlns:c16="http://schemas.microsoft.com/office/drawing/2014/chart" uri="{C3380CC4-5D6E-409C-BE32-E72D297353CC}">
                <c16:uniqueId val="{00000001-BC0C-44FA-A0B4-5852183BCAC6}"/>
              </c:ext>
            </c:extLst>
          </c:dPt>
          <c:dPt>
            <c:idx val="1"/>
            <c:invertIfNegative val="0"/>
            <c:bubble3D val="0"/>
            <c:spPr>
              <a:solidFill>
                <a:srgbClr val="7BA4B2"/>
              </a:solidFill>
              <a:ln>
                <a:solidFill>
                  <a:sysClr val="window" lastClr="FFFFFF"/>
                </a:solidFill>
              </a:ln>
              <a:effectLst/>
            </c:spPr>
            <c:extLst xmlns:c16r2="http://schemas.microsoft.com/office/drawing/2015/06/chart">
              <c:ext xmlns:c16="http://schemas.microsoft.com/office/drawing/2014/chart" uri="{C3380CC4-5D6E-409C-BE32-E72D297353CC}">
                <c16:uniqueId val="{00000003-BC0C-44FA-A0B4-5852183BCAC6}"/>
              </c:ext>
            </c:extLst>
          </c:dPt>
          <c:dPt>
            <c:idx val="2"/>
            <c:invertIfNegative val="0"/>
            <c:bubble3D val="0"/>
            <c:spPr>
              <a:solidFill>
                <a:srgbClr val="BED7D1"/>
              </a:solidFill>
              <a:ln>
                <a:solidFill>
                  <a:sysClr val="window" lastClr="FFFFFF"/>
                </a:solidFill>
              </a:ln>
              <a:effectLst/>
            </c:spPr>
            <c:extLst xmlns:c16r2="http://schemas.microsoft.com/office/drawing/2015/06/chart">
              <c:ext xmlns:c16="http://schemas.microsoft.com/office/drawing/2014/chart" uri="{C3380CC4-5D6E-409C-BE32-E72D297353CC}">
                <c16:uniqueId val="{00000005-BC0C-44FA-A0B4-5852183BCAC6}"/>
              </c:ext>
            </c:extLst>
          </c:dPt>
          <c:dPt>
            <c:idx val="3"/>
            <c:invertIfNegative val="0"/>
            <c:bubble3D val="0"/>
            <c:spPr>
              <a:solidFill>
                <a:srgbClr val="A5E4F2"/>
              </a:solidFill>
              <a:ln>
                <a:solidFill>
                  <a:sysClr val="window" lastClr="FFFFFF"/>
                </a:solidFill>
              </a:ln>
              <a:effectLst/>
            </c:spPr>
            <c:extLst xmlns:c16r2="http://schemas.microsoft.com/office/drawing/2015/06/chart">
              <c:ext xmlns:c16="http://schemas.microsoft.com/office/drawing/2014/chart" uri="{C3380CC4-5D6E-409C-BE32-E72D297353CC}">
                <c16:uniqueId val="{00000007-BC0C-44FA-A0B4-5852183BCAC6}"/>
              </c:ext>
            </c:extLst>
          </c:dPt>
          <c:dPt>
            <c:idx val="4"/>
            <c:invertIfNegative val="0"/>
            <c:bubble3D val="0"/>
            <c:spPr>
              <a:solidFill>
                <a:srgbClr val="BED7D1"/>
              </a:solidFill>
              <a:ln>
                <a:solidFill>
                  <a:sysClr val="window" lastClr="FFFFFF"/>
                </a:solidFill>
              </a:ln>
              <a:effectLst/>
            </c:spPr>
            <c:extLst xmlns:c16r2="http://schemas.microsoft.com/office/drawing/2015/06/chart">
              <c:ext xmlns:c16="http://schemas.microsoft.com/office/drawing/2014/chart" uri="{C3380CC4-5D6E-409C-BE32-E72D297353CC}">
                <c16:uniqueId val="{00000009-BC0C-44FA-A0B4-5852183BCAC6}"/>
              </c:ext>
            </c:extLst>
          </c:dPt>
          <c:dPt>
            <c:idx val="5"/>
            <c:invertIfNegative val="0"/>
            <c:bubble3D val="0"/>
            <c:spPr>
              <a:solidFill>
                <a:srgbClr val="E97307"/>
              </a:solidFill>
              <a:ln>
                <a:solidFill>
                  <a:sysClr val="window" lastClr="FFFFFF"/>
                </a:solidFill>
              </a:ln>
              <a:effectLst/>
            </c:spPr>
            <c:extLst xmlns:c16r2="http://schemas.microsoft.com/office/drawing/2015/06/chart">
              <c:ext xmlns:c16="http://schemas.microsoft.com/office/drawing/2014/chart" uri="{C3380CC4-5D6E-409C-BE32-E72D297353CC}">
                <c16:uniqueId val="{00000000-A781-4934-A789-C2A1E5F88598}"/>
              </c:ext>
            </c:extLst>
          </c:dPt>
          <c:dPt>
            <c:idx val="6"/>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B-BC0C-44FA-A0B4-5852183BCAC6}"/>
              </c:ext>
            </c:extLst>
          </c:dPt>
          <c:dPt>
            <c:idx val="7"/>
            <c:invertIfNegative val="0"/>
            <c:bubble3D val="0"/>
            <c:spPr>
              <a:solidFill>
                <a:sysClr val="window" lastClr="FFFFFF">
                  <a:lumMod val="7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D-BC0C-44FA-A0B4-5852183BCAC6}"/>
              </c:ext>
            </c:extLst>
          </c:dPt>
          <c:dPt>
            <c:idx val="8"/>
            <c:invertIfNegative val="0"/>
            <c:bubble3D val="0"/>
            <c:extLst xmlns:c16r2="http://schemas.microsoft.com/office/drawing/2015/06/chart">
              <c:ext xmlns:c16="http://schemas.microsoft.com/office/drawing/2014/chart" uri="{C3380CC4-5D6E-409C-BE32-E72D297353CC}">
                <c16:uniqueId val="{0000000E-BC0C-44FA-A0B4-5852183BCAC6}"/>
              </c:ext>
            </c:extLst>
          </c:dPt>
          <c:dPt>
            <c:idx val="9"/>
            <c:invertIfNegative val="0"/>
            <c:bubble3D val="0"/>
            <c:extLst xmlns:c16r2="http://schemas.microsoft.com/office/drawing/2015/06/chart">
              <c:ext xmlns:c16="http://schemas.microsoft.com/office/drawing/2014/chart" uri="{C3380CC4-5D6E-409C-BE32-E72D297353CC}">
                <c16:uniqueId val="{0000000F-BC0C-44FA-A0B4-5852183BCAC6}"/>
              </c:ext>
            </c:extLst>
          </c:dPt>
          <c:dLbls>
            <c:dLbl>
              <c:idx val="3"/>
              <c:layout>
                <c:manualLayout>
                  <c:x val="-4.6854071886321003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C0C-44FA-A0B4-5852183BCAC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Blogger Sans" panose="02000506030000020004"/>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Codziennie lub prawie codziennie</c:v>
                </c:pt>
                <c:pt idx="1">
                  <c:v>Kilka razy w tygodniu</c:v>
                </c:pt>
                <c:pt idx="2">
                  <c:v>Raz w tygodniu</c:v>
                </c:pt>
                <c:pt idx="3">
                  <c:v>Kilka razy w miesiącu</c:v>
                </c:pt>
                <c:pt idx="4">
                  <c:v>Raz w miesiącu</c:v>
                </c:pt>
                <c:pt idx="5">
                  <c:v>Rzadziej</c:v>
                </c:pt>
                <c:pt idx="6">
                  <c:v>W ogóle nie czytam</c:v>
                </c:pt>
                <c:pt idx="7">
                  <c:v>Nie wiem/Trudno powiedzieć</c:v>
                </c:pt>
              </c:strCache>
            </c:strRef>
          </c:cat>
          <c:val>
            <c:numRef>
              <c:f>Arkusz1!$B$2:$B$9</c:f>
              <c:numCache>
                <c:formatCode>###0%</c:formatCode>
                <c:ptCount val="8"/>
                <c:pt idx="0">
                  <c:v>0.16203635539792122</c:v>
                </c:pt>
                <c:pt idx="1">
                  <c:v>0.14154547303131057</c:v>
                </c:pt>
                <c:pt idx="2">
                  <c:v>0.1282249928735637</c:v>
                </c:pt>
                <c:pt idx="3">
                  <c:v>5.5501566326945445E-2</c:v>
                </c:pt>
                <c:pt idx="4">
                  <c:v>5.716183522891391E-2</c:v>
                </c:pt>
                <c:pt idx="5">
                  <c:v>7.8665677351505314E-2</c:v>
                </c:pt>
                <c:pt idx="6">
                  <c:v>0.34948258703235979</c:v>
                </c:pt>
                <c:pt idx="7">
                  <c:v>2.7381512757479739E-2</c:v>
                </c:pt>
              </c:numCache>
            </c:numRef>
          </c:val>
          <c:extLst xmlns:c16r2="http://schemas.microsoft.com/office/drawing/2015/06/chart">
            <c:ext xmlns:c16="http://schemas.microsoft.com/office/drawing/2014/chart" uri="{C3380CC4-5D6E-409C-BE32-E72D297353CC}">
              <c16:uniqueId val="{00000010-BC0C-44FA-A0B4-5852183BCAC6}"/>
            </c:ext>
          </c:extLst>
        </c:ser>
        <c:dLbls>
          <c:showLegendKey val="0"/>
          <c:showVal val="0"/>
          <c:showCatName val="0"/>
          <c:showSerName val="0"/>
          <c:showPercent val="0"/>
          <c:showBubbleSize val="0"/>
        </c:dLbls>
        <c:gapWidth val="33"/>
        <c:axId val="524248480"/>
        <c:axId val="524243776"/>
      </c:barChart>
      <c:valAx>
        <c:axId val="524243776"/>
        <c:scaling>
          <c:orientation val="minMax"/>
          <c:max val="1"/>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logger Sans" panose="02000506030000020004"/>
                <a:ea typeface="+mn-ea"/>
                <a:cs typeface="+mn-cs"/>
              </a:defRPr>
            </a:pPr>
            <a:endParaRPr lang="pl-PL"/>
          </a:p>
        </c:txPr>
        <c:crossAx val="524248480"/>
        <c:crosses val="autoZero"/>
        <c:crossBetween val="between"/>
      </c:valAx>
      <c:catAx>
        <c:axId val="52424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Blogger Sans" panose="02000506030000020004"/>
                <a:ea typeface="+mn-ea"/>
                <a:cs typeface="+mn-cs"/>
              </a:defRPr>
            </a:pPr>
            <a:endParaRPr lang="pl-PL"/>
          </a:p>
        </c:txPr>
        <c:crossAx val="52424377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Czyta często</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0.18723383111515063</c:v>
                </c:pt>
                <c:pt idx="1">
                  <c:v>0.28758499893444905</c:v>
                </c:pt>
                <c:pt idx="2">
                  <c:v>0.54688948298008755</c:v>
                </c:pt>
                <c:pt idx="3">
                  <c:v>0.27608945909623672</c:v>
                </c:pt>
                <c:pt idx="4">
                  <c:v>0.24149255305539005</c:v>
                </c:pt>
                <c:pt idx="5">
                  <c:v>0.23735251356025336</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Czyta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0.37891791217713189</c:v>
                </c:pt>
                <c:pt idx="1">
                  <c:v>0.39167009777436851</c:v>
                </c:pt>
                <c:pt idx="2">
                  <c:v>0.25714996845972959</c:v>
                </c:pt>
                <c:pt idx="3">
                  <c:v>0.30137857134418261</c:v>
                </c:pt>
                <c:pt idx="4">
                  <c:v>0.45004857147099686</c:v>
                </c:pt>
                <c:pt idx="5">
                  <c:v>0.14979213846464115</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Nie czyta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0.43384825670771737</c:v>
                </c:pt>
                <c:pt idx="1">
                  <c:v>0.32074490329118227</c:v>
                </c:pt>
                <c:pt idx="2">
                  <c:v>0.19596054856018305</c:v>
                </c:pt>
                <c:pt idx="3">
                  <c:v>0.42253196955958072</c:v>
                </c:pt>
                <c:pt idx="4">
                  <c:v>0.30845887547361289</c:v>
                </c:pt>
                <c:pt idx="5">
                  <c:v>0.6128553479751051</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524246520"/>
        <c:axId val="524247304"/>
      </c:barChart>
      <c:valAx>
        <c:axId val="524247304"/>
        <c:scaling>
          <c:orientation val="minMax"/>
          <c:max val="1"/>
          <c:min val="0"/>
        </c:scaling>
        <c:delete val="1"/>
        <c:axPos val="l"/>
        <c:numFmt formatCode="0%" sourceLinked="0"/>
        <c:majorTickMark val="out"/>
        <c:minorTickMark val="none"/>
        <c:tickLblPos val="nextTo"/>
        <c:crossAx val="524246520"/>
        <c:crosses val="autoZero"/>
        <c:crossBetween val="between"/>
      </c:valAx>
      <c:catAx>
        <c:axId val="5242465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5242473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Dobrze poinformowany</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0.34927432974071665</c:v>
                </c:pt>
                <c:pt idx="1">
                  <c:v>0.24464683245180119</c:v>
                </c:pt>
                <c:pt idx="2">
                  <c:v>0.34366127950684455</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0.29213712120978741</c:v>
                </c:pt>
                <c:pt idx="1">
                  <c:v>0.32686374519677486</c:v>
                </c:pt>
                <c:pt idx="2">
                  <c:v>0.33186565934077317</c:v>
                </c:pt>
              </c:numCache>
            </c:numRef>
          </c:val>
          <c:extLst xmlns:c16r2="http://schemas.microsoft.com/office/drawing/2015/06/chart">
            <c:ext xmlns:c16="http://schemas.microsoft.com/office/drawing/2014/chart" uri="{C3380CC4-5D6E-409C-BE32-E72D297353CC}">
              <c16:uniqueId val="{00000001-D475-47AF-BA70-569D53DB0E99}"/>
            </c:ext>
          </c:extLst>
        </c:ser>
        <c:ser>
          <c:idx val="2"/>
          <c:order val="2"/>
          <c:tx>
            <c:strRef>
              <c:f>Arkusz1!$A$4</c:f>
              <c:strCache>
                <c:ptCount val="1"/>
                <c:pt idx="0">
                  <c:v>Słabo poinformowany</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0.35858854904949616</c:v>
                </c:pt>
                <c:pt idx="1">
                  <c:v>0.42848942235142379</c:v>
                </c:pt>
                <c:pt idx="2">
                  <c:v>0.32447306115238184</c:v>
                </c:pt>
              </c:numCache>
            </c:numRef>
          </c:val>
          <c:extLst xmlns:c16r2="http://schemas.microsoft.com/office/drawing/2015/06/chart">
            <c:ext xmlns:c16="http://schemas.microsoft.com/office/drawing/2014/chart" uri="{C3380CC4-5D6E-409C-BE32-E72D297353CC}">
              <c16:uniqueId val="{00000002-D475-47AF-BA70-569D53DB0E99}"/>
            </c:ext>
          </c:extLst>
        </c:ser>
        <c:dLbls>
          <c:showLegendKey val="0"/>
          <c:showVal val="1"/>
          <c:showCatName val="0"/>
          <c:showSerName val="0"/>
          <c:showPercent val="0"/>
          <c:showBubbleSize val="0"/>
        </c:dLbls>
        <c:gapWidth val="33"/>
        <c:overlap val="100"/>
        <c:axId val="524244952"/>
        <c:axId val="524245736"/>
      </c:barChart>
      <c:valAx>
        <c:axId val="524245736"/>
        <c:scaling>
          <c:orientation val="minMax"/>
          <c:max val="1"/>
          <c:min val="0"/>
        </c:scaling>
        <c:delete val="1"/>
        <c:axPos val="l"/>
        <c:numFmt formatCode="0%" sourceLinked="0"/>
        <c:majorTickMark val="out"/>
        <c:minorTickMark val="none"/>
        <c:tickLblPos val="nextTo"/>
        <c:crossAx val="524244952"/>
        <c:crosses val="autoZero"/>
        <c:crossBetween val="between"/>
      </c:valAx>
      <c:catAx>
        <c:axId val="5242449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52424573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Czyta często</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0.348715328543375</c:v>
                </c:pt>
                <c:pt idx="1">
                  <c:v>0.25080482817675032</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Czyta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Arkusz1!$B$1:$C$1</c:f>
              <c:strCache>
                <c:ptCount val="2"/>
                <c:pt idx="0">
                  <c:v>Kobieta</c:v>
                </c:pt>
                <c:pt idx="1">
                  <c:v>Mężczyzna</c:v>
                </c:pt>
              </c:strCache>
            </c:strRef>
          </c:cat>
          <c:val>
            <c:numRef>
              <c:f>Arkusz1!$B$3:$C$3</c:f>
              <c:numCache>
                <c:formatCode>###0%</c:formatCode>
                <c:ptCount val="2"/>
                <c:pt idx="0">
                  <c:v>0.33921907402891061</c:v>
                </c:pt>
                <c:pt idx="1">
                  <c:v>0.29655873957797391</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Nie czyta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Arkusz1!$B$1:$C$1</c:f>
              <c:strCache>
                <c:ptCount val="2"/>
                <c:pt idx="0">
                  <c:v>Kobieta</c:v>
                </c:pt>
                <c:pt idx="1">
                  <c:v>Mężczyzna</c:v>
                </c:pt>
              </c:strCache>
            </c:strRef>
          </c:cat>
          <c:val>
            <c:numRef>
              <c:f>Arkusz1!$B$4:$C$4</c:f>
              <c:numCache>
                <c:formatCode>###0%</c:formatCode>
                <c:ptCount val="2"/>
                <c:pt idx="0">
                  <c:v>0.31206559742771395</c:v>
                </c:pt>
                <c:pt idx="1">
                  <c:v>0.45263643224527622</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79"/>
        <c:overlap val="100"/>
        <c:axId val="524249264"/>
        <c:axId val="524248872"/>
      </c:barChart>
      <c:valAx>
        <c:axId val="524248872"/>
        <c:scaling>
          <c:orientation val="minMax"/>
          <c:max val="1"/>
          <c:min val="0"/>
        </c:scaling>
        <c:delete val="1"/>
        <c:axPos val="l"/>
        <c:numFmt formatCode="0%" sourceLinked="0"/>
        <c:majorTickMark val="out"/>
        <c:minorTickMark val="none"/>
        <c:tickLblPos val="nextTo"/>
        <c:crossAx val="524249264"/>
        <c:crosses val="autoZero"/>
        <c:crossBetween val="between"/>
      </c:valAx>
      <c:catAx>
        <c:axId val="5242492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524248872"/>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394871853919553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Zadowolony</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0.71918568390242532</c:v>
                </c:pt>
                <c:pt idx="1">
                  <c:v>0.71184890114660559</c:v>
                </c:pt>
                <c:pt idx="2">
                  <c:v>0.32946147781240376</c:v>
                </c:pt>
                <c:pt idx="3">
                  <c:v>0.48071454533665603</c:v>
                </c:pt>
                <c:pt idx="4">
                  <c:v>0.50488648111899403</c:v>
                </c:pt>
                <c:pt idx="5">
                  <c:v>0.66780462611593894</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0.21977981889202008</c:v>
                </c:pt>
                <c:pt idx="1">
                  <c:v>0.16549470975867966</c:v>
                </c:pt>
                <c:pt idx="2">
                  <c:v>0.53842782346720819</c:v>
                </c:pt>
                <c:pt idx="3">
                  <c:v>0.30167510546664505</c:v>
                </c:pt>
                <c:pt idx="4">
                  <c:v>0.17420730761470274</c:v>
                </c:pt>
                <c:pt idx="5">
                  <c:v>0.23843495649333535</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Niezadowolony</c:v>
                </c:pt>
              </c:strCache>
            </c:strRef>
          </c:tx>
          <c:spPr>
            <a:solidFill>
              <a:srgbClr val="C55A11"/>
            </a:solidFill>
            <a:ln>
              <a:solidFill>
                <a:sysClr val="window" lastClr="FFFFFF"/>
              </a:solidFill>
            </a:ln>
          </c:spPr>
          <c:invertIfNegative val="0"/>
          <c:dLbls>
            <c:dLbl>
              <c:idx val="0"/>
              <c:delete val="1"/>
              <c:extLst xmlns:c16r2="http://schemas.microsoft.com/office/drawing/2015/06/chart">
                <c:ext xmlns:c16="http://schemas.microsoft.com/office/drawing/2014/chart" uri="{C3380CC4-5D6E-409C-BE32-E72D297353CC}">
                  <c16:uniqueId val="{00000002-0E2D-4974-818B-15273BFEF77C}"/>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6.1034497205554573E-2</c:v>
                </c:pt>
                <c:pt idx="1">
                  <c:v>0.12265638909471456</c:v>
                </c:pt>
                <c:pt idx="2">
                  <c:v>0.1321106987203883</c:v>
                </c:pt>
                <c:pt idx="3">
                  <c:v>0.217610349196699</c:v>
                </c:pt>
                <c:pt idx="4">
                  <c:v>0.32090621126630287</c:v>
                </c:pt>
                <c:pt idx="5">
                  <c:v>9.3760417390725395E-2</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395258048"/>
        <c:axId val="395261968"/>
      </c:barChart>
      <c:valAx>
        <c:axId val="395261968"/>
        <c:scaling>
          <c:orientation val="minMax"/>
          <c:max val="1"/>
          <c:min val="0"/>
        </c:scaling>
        <c:delete val="1"/>
        <c:axPos val="l"/>
        <c:numFmt formatCode="0%" sourceLinked="0"/>
        <c:majorTickMark val="out"/>
        <c:minorTickMark val="none"/>
        <c:tickLblPos val="nextTo"/>
        <c:crossAx val="395258048"/>
        <c:crosses val="autoZero"/>
        <c:crossBetween val="between"/>
      </c:valAx>
      <c:catAx>
        <c:axId val="3952580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39526196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Czyta często</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0.32683147045485583</c:v>
                </c:pt>
                <c:pt idx="1">
                  <c:v>0.39529910901023407</c:v>
                </c:pt>
                <c:pt idx="2">
                  <c:v>0.20507381683810361</c:v>
                </c:pt>
                <c:pt idx="3">
                  <c:v>0.46468186003411199</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Czyta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0.36898297469878016</c:v>
                </c:pt>
                <c:pt idx="1">
                  <c:v>0.41464080958459104</c:v>
                </c:pt>
                <c:pt idx="2">
                  <c:v>0.28893521198409683</c:v>
                </c:pt>
                <c:pt idx="3">
                  <c:v>0.18122283005293557</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Nie czyta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0.30418555484636367</c:v>
                </c:pt>
                <c:pt idx="1">
                  <c:v>0.19006008140517486</c:v>
                </c:pt>
                <c:pt idx="2">
                  <c:v>0.50599097117779901</c:v>
                </c:pt>
                <c:pt idx="3">
                  <c:v>0.35409530991295241</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524816312"/>
        <c:axId val="524812392"/>
      </c:barChart>
      <c:valAx>
        <c:axId val="524812392"/>
        <c:scaling>
          <c:orientation val="minMax"/>
          <c:max val="1"/>
          <c:min val="0"/>
        </c:scaling>
        <c:delete val="1"/>
        <c:axPos val="l"/>
        <c:numFmt formatCode="0%" sourceLinked="0"/>
        <c:majorTickMark val="out"/>
        <c:minorTickMark val="none"/>
        <c:tickLblPos val="nextTo"/>
        <c:crossAx val="524816312"/>
        <c:crosses val="autoZero"/>
        <c:crossBetween val="between"/>
      </c:valAx>
      <c:catAx>
        <c:axId val="524816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524812392"/>
        <c:crosses val="autoZero"/>
        <c:auto val="1"/>
        <c:lblAlgn val="ctr"/>
        <c:lblOffset val="100"/>
        <c:noMultiLvlLbl val="0"/>
      </c:catAx>
      <c:spPr>
        <a:noFill/>
        <a:ln>
          <a:noFill/>
        </a:ln>
        <a:effectLst/>
      </c:spPr>
    </c:plotArea>
    <c:legend>
      <c:legendPos val="t"/>
      <c:layout>
        <c:manualLayout>
          <c:xMode val="edge"/>
          <c:yMode val="edge"/>
          <c:x val="6.9442594042206693E-2"/>
          <c:y val="3.0718077386980049E-2"/>
          <c:w val="0.9167888885140435"/>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Czyta często</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0.34788706021482652</c:v>
                </c:pt>
                <c:pt idx="1">
                  <c:v>0.26123725062355235</c:v>
                </c:pt>
                <c:pt idx="2">
                  <c:v>0.48477801025181289</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Czyta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0.32567881106502822</c:v>
                </c:pt>
                <c:pt idx="1">
                  <c:v>0.2995732842253423</c:v>
                </c:pt>
                <c:pt idx="2">
                  <c:v>0.4256111271683381</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Nie czyta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0.32643412872014532</c:v>
                </c:pt>
                <c:pt idx="1">
                  <c:v>0.43918946515110535</c:v>
                </c:pt>
                <c:pt idx="2">
                  <c:v>8.9610862579849127E-2</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524819056"/>
        <c:axId val="524812784"/>
      </c:barChart>
      <c:valAx>
        <c:axId val="524812784"/>
        <c:scaling>
          <c:orientation val="minMax"/>
          <c:max val="1"/>
          <c:min val="0"/>
        </c:scaling>
        <c:delete val="1"/>
        <c:axPos val="l"/>
        <c:numFmt formatCode="0%" sourceLinked="0"/>
        <c:majorTickMark val="out"/>
        <c:minorTickMark val="none"/>
        <c:tickLblPos val="nextTo"/>
        <c:crossAx val="524819056"/>
        <c:crosses val="autoZero"/>
        <c:crossBetween val="between"/>
      </c:valAx>
      <c:catAx>
        <c:axId val="524819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524812784"/>
        <c:crosses val="autoZero"/>
        <c:auto val="1"/>
        <c:lblAlgn val="ctr"/>
        <c:lblOffset val="100"/>
        <c:noMultiLvlLbl val="0"/>
      </c:catAx>
      <c:spPr>
        <a:noFill/>
        <a:ln>
          <a:noFill/>
        </a:ln>
        <a:effectLst/>
      </c:spPr>
    </c:plotArea>
    <c:legend>
      <c:legendPos val="t"/>
      <c:layout>
        <c:manualLayout>
          <c:xMode val="edge"/>
          <c:yMode val="edge"/>
          <c:x val="0.11058232491970525"/>
          <c:y val="4.0957436515973403E-2"/>
          <c:w val="0.8780802526280318"/>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Czyta często</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0.52373967130407184</c:v>
                </c:pt>
                <c:pt idx="1">
                  <c:v>0.28345677142959486</c:v>
                </c:pt>
                <c:pt idx="2">
                  <c:v>0.29928732129706354</c:v>
                </c:pt>
              </c:numCache>
            </c:numRef>
          </c:val>
          <c:extLst xmlns:c16r2="http://schemas.microsoft.com/office/drawing/2015/06/chart">
            <c:ext xmlns:c16="http://schemas.microsoft.com/office/drawing/2014/chart" uri="{C3380CC4-5D6E-409C-BE32-E72D297353CC}">
              <c16:uniqueId val="{00000000-9D15-4816-868D-0B6B1223A726}"/>
            </c:ext>
          </c:extLst>
        </c:ser>
        <c:ser>
          <c:idx val="1"/>
          <c:order val="1"/>
          <c:tx>
            <c:strRef>
              <c:f>Arkusz1!$C$1</c:f>
              <c:strCache>
                <c:ptCount val="1"/>
                <c:pt idx="0">
                  <c:v>Czyta sporadycznie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0.13659407869286122</c:v>
                </c:pt>
                <c:pt idx="1">
                  <c:v>0.3248554531501105</c:v>
                </c:pt>
                <c:pt idx="2">
                  <c:v>0.3772673137776259</c:v>
                </c:pt>
              </c:numCache>
            </c:numRef>
          </c:val>
          <c:extLst xmlns:c16r2="http://schemas.microsoft.com/office/drawing/2015/06/chart">
            <c:ext xmlns:c16="http://schemas.microsoft.com/office/drawing/2014/chart" uri="{C3380CC4-5D6E-409C-BE32-E72D297353CC}">
              <c16:uniqueId val="{00000001-9D15-4816-868D-0B6B1223A726}"/>
            </c:ext>
          </c:extLst>
        </c:ser>
        <c:ser>
          <c:idx val="2"/>
          <c:order val="2"/>
          <c:tx>
            <c:strRef>
              <c:f>Arkusz1!$D$1</c:f>
              <c:strCache>
                <c:ptCount val="1"/>
                <c:pt idx="0">
                  <c:v>Nie czyta</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0.33966625000306694</c:v>
                </c:pt>
                <c:pt idx="1">
                  <c:v>0.39168777542029448</c:v>
                </c:pt>
                <c:pt idx="2">
                  <c:v>0.32344536492531051</c:v>
                </c:pt>
              </c:numCache>
            </c:numRef>
          </c:val>
          <c:extLst xmlns:c16r2="http://schemas.microsoft.com/office/drawing/2015/06/chart">
            <c:ext xmlns:c16="http://schemas.microsoft.com/office/drawing/2014/chart" uri="{C3380CC4-5D6E-409C-BE32-E72D297353CC}">
              <c16:uniqueId val="{00000002-9D15-4816-868D-0B6B1223A726}"/>
            </c:ext>
          </c:extLst>
        </c:ser>
        <c:dLbls>
          <c:showLegendKey val="0"/>
          <c:showVal val="0"/>
          <c:showCatName val="0"/>
          <c:showSerName val="0"/>
          <c:showPercent val="0"/>
          <c:showBubbleSize val="0"/>
        </c:dLbls>
        <c:gapWidth val="51"/>
        <c:overlap val="100"/>
        <c:axId val="524818664"/>
        <c:axId val="524817096"/>
      </c:barChart>
      <c:catAx>
        <c:axId val="524818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524817096"/>
        <c:crosses val="autoZero"/>
        <c:auto val="1"/>
        <c:lblAlgn val="ctr"/>
        <c:lblOffset val="100"/>
        <c:noMultiLvlLbl val="0"/>
      </c:catAx>
      <c:valAx>
        <c:axId val="524817096"/>
        <c:scaling>
          <c:orientation val="minMax"/>
        </c:scaling>
        <c:delete val="1"/>
        <c:axPos val="l"/>
        <c:numFmt formatCode="0%" sourceLinked="1"/>
        <c:majorTickMark val="none"/>
        <c:minorTickMark val="none"/>
        <c:tickLblPos val="nextTo"/>
        <c:crossAx val="524818664"/>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15823345313047"/>
          <c:y val="3.2475861335179858E-2"/>
          <c:w val="0.83345877278457847"/>
          <c:h val="0.58302912740146451"/>
        </c:manualLayout>
      </c:layout>
      <c:barChart>
        <c:barDir val="col"/>
        <c:grouping val="percentStacked"/>
        <c:varyColors val="0"/>
        <c:ser>
          <c:idx val="0"/>
          <c:order val="0"/>
          <c:tx>
            <c:strRef>
              <c:f>Arkusz1!$B$1</c:f>
              <c:strCache>
                <c:ptCount val="1"/>
                <c:pt idx="0">
                  <c:v>W ogóle nie czytam</c:v>
                </c:pt>
              </c:strCache>
            </c:strRef>
          </c:tx>
          <c:spPr>
            <a:solidFill>
              <a:srgbClr val="C55A11"/>
            </a:solidFill>
            <a:ln>
              <a:solidFill>
                <a:sysClr val="window" lastClr="FFFFFF"/>
              </a:solidFill>
            </a:ln>
            <a:effectLst/>
          </c:spPr>
          <c:invertIfNegative val="0"/>
          <c:dLbls>
            <c:dLbl>
              <c:idx val="2"/>
              <c:layout/>
              <c:tx>
                <c:rich>
                  <a:bodyPr/>
                  <a:lstStyle/>
                  <a:p>
                    <a:fld id="{B6B3DD05-E7DC-4E13-A40A-8F7488BA4CA4}" type="VALUE">
                      <a:rPr lang="en-US">
                        <a:latin typeface="Blogger Sans" panose="02000506030000020004" pitchFamily="50" charset="0"/>
                        <a:ea typeface="Blogger Sans" panose="02000506030000020004" pitchFamily="50" charset="0"/>
                      </a:rPr>
                      <a:pPr/>
                      <a:t>[WARTOŚĆ]</a:t>
                    </a:fld>
                    <a:endParaRPr lang="pl-PL"/>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33F-4F32-9C35-158F9231F87B}"/>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Gazetę Wyborczą</c:v>
                </c:pt>
                <c:pt idx="1">
                  <c:v>Gazetę Pomorską</c:v>
                </c:pt>
                <c:pt idx="2">
                  <c:v>Express bydgoski</c:v>
                </c:pt>
              </c:strCache>
            </c:strRef>
          </c:cat>
          <c:val>
            <c:numRef>
              <c:f>Arkusz1!$B$2:$B$4</c:f>
              <c:numCache>
                <c:formatCode>###0%</c:formatCode>
                <c:ptCount val="3"/>
                <c:pt idx="0">
                  <c:v>0.69894895275672009</c:v>
                </c:pt>
                <c:pt idx="1">
                  <c:v>0.67025159904126541</c:v>
                </c:pt>
                <c:pt idx="2">
                  <c:v>0.56080261493234462</c:v>
                </c:pt>
              </c:numCache>
            </c:numRef>
          </c:val>
          <c:extLst xmlns:c16r2="http://schemas.microsoft.com/office/drawing/2015/06/chart">
            <c:ext xmlns:c16="http://schemas.microsoft.com/office/drawing/2014/chart" uri="{C3380CC4-5D6E-409C-BE32-E72D297353CC}">
              <c16:uniqueId val="{00000000-5DB9-4B23-BAD0-A62CCB2700AA}"/>
            </c:ext>
          </c:extLst>
        </c:ser>
        <c:ser>
          <c:idx val="1"/>
          <c:order val="1"/>
          <c:tx>
            <c:strRef>
              <c:f>Arkusz1!$C$1</c:f>
              <c:strCache>
                <c:ptCount val="1"/>
                <c:pt idx="0">
                  <c:v>Rzadziej</c:v>
                </c:pt>
              </c:strCache>
            </c:strRef>
          </c:tx>
          <c:spPr>
            <a:solidFill>
              <a:srgbClr val="E97307"/>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Gazetę Wyborczą</c:v>
                </c:pt>
                <c:pt idx="1">
                  <c:v>Gazetę Pomorską</c:v>
                </c:pt>
                <c:pt idx="2">
                  <c:v>Express bydgoski</c:v>
                </c:pt>
              </c:strCache>
            </c:strRef>
          </c:cat>
          <c:val>
            <c:numRef>
              <c:f>Arkusz1!$C$2:$C$4</c:f>
              <c:numCache>
                <c:formatCode>###0%</c:formatCode>
                <c:ptCount val="3"/>
                <c:pt idx="0">
                  <c:v>0.10158684579906982</c:v>
                </c:pt>
                <c:pt idx="1">
                  <c:v>6.4932434615766255E-2</c:v>
                </c:pt>
                <c:pt idx="2">
                  <c:v>6.7454792934718344E-2</c:v>
                </c:pt>
              </c:numCache>
            </c:numRef>
          </c:val>
          <c:extLst xmlns:c16r2="http://schemas.microsoft.com/office/drawing/2015/06/chart">
            <c:ext xmlns:c16="http://schemas.microsoft.com/office/drawing/2014/chart" uri="{C3380CC4-5D6E-409C-BE32-E72D297353CC}">
              <c16:uniqueId val="{00000001-5DB9-4B23-BAD0-A62CCB2700AA}"/>
            </c:ext>
          </c:extLst>
        </c:ser>
        <c:ser>
          <c:idx val="2"/>
          <c:order val="2"/>
          <c:tx>
            <c:strRef>
              <c:f>Arkusz1!$D$1</c:f>
              <c:strCache>
                <c:ptCount val="1"/>
                <c:pt idx="0">
                  <c:v>Raz w miesiącu</c:v>
                </c:pt>
              </c:strCache>
            </c:strRef>
          </c:tx>
          <c:spPr>
            <a:solidFill>
              <a:srgbClr val="BED7D1"/>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Gazetę Wyborczą</c:v>
                </c:pt>
                <c:pt idx="1">
                  <c:v>Gazetę Pomorską</c:v>
                </c:pt>
                <c:pt idx="2">
                  <c:v>Express bydgoski</c:v>
                </c:pt>
              </c:strCache>
            </c:strRef>
          </c:cat>
          <c:val>
            <c:numRef>
              <c:f>Arkusz1!$D$2:$D$4</c:f>
              <c:numCache>
                <c:formatCode>###0%</c:formatCode>
                <c:ptCount val="3"/>
                <c:pt idx="0">
                  <c:v>2.4074181594542582E-2</c:v>
                </c:pt>
                <c:pt idx="1">
                  <c:v>7.846055552850921E-2</c:v>
                </c:pt>
                <c:pt idx="2">
                  <c:v>8.8541669963317679E-2</c:v>
                </c:pt>
              </c:numCache>
            </c:numRef>
          </c:val>
          <c:extLst xmlns:c16r2="http://schemas.microsoft.com/office/drawing/2015/06/chart">
            <c:ext xmlns:c16="http://schemas.microsoft.com/office/drawing/2014/chart" uri="{C3380CC4-5D6E-409C-BE32-E72D297353CC}">
              <c16:uniqueId val="{00000002-5DB9-4B23-BAD0-A62CCB2700AA}"/>
            </c:ext>
          </c:extLst>
        </c:ser>
        <c:ser>
          <c:idx val="3"/>
          <c:order val="3"/>
          <c:tx>
            <c:strRef>
              <c:f>Arkusz1!$E$1</c:f>
              <c:strCache>
                <c:ptCount val="1"/>
                <c:pt idx="0">
                  <c:v>Kilka razy w miesiącu</c:v>
                </c:pt>
              </c:strCache>
            </c:strRef>
          </c:tx>
          <c:spPr>
            <a:solidFill>
              <a:srgbClr val="A5E4F2"/>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Gazetę Wyborczą</c:v>
                </c:pt>
                <c:pt idx="1">
                  <c:v>Gazetę Pomorską</c:v>
                </c:pt>
                <c:pt idx="2">
                  <c:v>Express bydgoski</c:v>
                </c:pt>
              </c:strCache>
            </c:strRef>
          </c:cat>
          <c:val>
            <c:numRef>
              <c:f>Arkusz1!$E$2:$E$4</c:f>
              <c:numCache>
                <c:formatCode>###0%</c:formatCode>
                <c:ptCount val="3"/>
                <c:pt idx="0">
                  <c:v>2.306580353856174E-2</c:v>
                </c:pt>
                <c:pt idx="1">
                  <c:v>3.6245119702311326E-2</c:v>
                </c:pt>
                <c:pt idx="2">
                  <c:v>3.6056264032314912E-2</c:v>
                </c:pt>
              </c:numCache>
            </c:numRef>
          </c:val>
          <c:extLst xmlns:c16r2="http://schemas.microsoft.com/office/drawing/2015/06/chart">
            <c:ext xmlns:c16="http://schemas.microsoft.com/office/drawing/2014/chart" uri="{C3380CC4-5D6E-409C-BE32-E72D297353CC}">
              <c16:uniqueId val="{00000003-5DB9-4B23-BAD0-A62CCB2700AA}"/>
            </c:ext>
          </c:extLst>
        </c:ser>
        <c:ser>
          <c:idx val="4"/>
          <c:order val="4"/>
          <c:tx>
            <c:strRef>
              <c:f>Arkusz1!$F$1</c:f>
              <c:strCache>
                <c:ptCount val="1"/>
                <c:pt idx="0">
                  <c:v>Raz w tygodniu</c:v>
                </c:pt>
              </c:strCache>
            </c:strRef>
          </c:tx>
          <c:spPr>
            <a:solidFill>
              <a:srgbClr val="8DB9B0"/>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Gazetę Wyborczą</c:v>
                </c:pt>
                <c:pt idx="1">
                  <c:v>Gazetę Pomorską</c:v>
                </c:pt>
                <c:pt idx="2">
                  <c:v>Express bydgoski</c:v>
                </c:pt>
              </c:strCache>
            </c:strRef>
          </c:cat>
          <c:val>
            <c:numRef>
              <c:f>Arkusz1!$F$2:$F$4</c:f>
              <c:numCache>
                <c:formatCode>###0%</c:formatCode>
                <c:ptCount val="3"/>
                <c:pt idx="0">
                  <c:v>5.1772873403016291E-2</c:v>
                </c:pt>
                <c:pt idx="1">
                  <c:v>3.3848098124356872E-2</c:v>
                </c:pt>
                <c:pt idx="2">
                  <c:v>5.9833280185863147E-2</c:v>
                </c:pt>
              </c:numCache>
            </c:numRef>
          </c:val>
          <c:extLst xmlns:c16r2="http://schemas.microsoft.com/office/drawing/2015/06/chart">
            <c:ext xmlns:c16="http://schemas.microsoft.com/office/drawing/2014/chart" uri="{C3380CC4-5D6E-409C-BE32-E72D297353CC}">
              <c16:uniqueId val="{00000004-5DB9-4B23-BAD0-A62CCB2700AA}"/>
            </c:ext>
          </c:extLst>
        </c:ser>
        <c:ser>
          <c:idx val="5"/>
          <c:order val="5"/>
          <c:tx>
            <c:strRef>
              <c:f>Arkusz1!$G$1</c:f>
              <c:strCache>
                <c:ptCount val="1"/>
                <c:pt idx="0">
                  <c:v>Kilka razy w tygodniu</c:v>
                </c:pt>
              </c:strCache>
            </c:strRef>
          </c:tx>
          <c:spPr>
            <a:solidFill>
              <a:srgbClr val="7BA4B2"/>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Gazetę Wyborczą</c:v>
                </c:pt>
                <c:pt idx="1">
                  <c:v>Gazetę Pomorską</c:v>
                </c:pt>
                <c:pt idx="2">
                  <c:v>Express bydgoski</c:v>
                </c:pt>
              </c:strCache>
            </c:strRef>
          </c:cat>
          <c:val>
            <c:numRef>
              <c:f>Arkusz1!$G$2:$G$4</c:f>
              <c:numCache>
                <c:formatCode>###0%</c:formatCode>
                <c:ptCount val="3"/>
                <c:pt idx="0">
                  <c:v>5.0957256990031778E-2</c:v>
                </c:pt>
                <c:pt idx="1">
                  <c:v>3.6971609561297525E-2</c:v>
                </c:pt>
                <c:pt idx="2">
                  <c:v>8.6097206888364114E-2</c:v>
                </c:pt>
              </c:numCache>
            </c:numRef>
          </c:val>
          <c:extLst xmlns:c16r2="http://schemas.microsoft.com/office/drawing/2015/06/chart">
            <c:ext xmlns:c16="http://schemas.microsoft.com/office/drawing/2014/chart" uri="{C3380CC4-5D6E-409C-BE32-E72D297353CC}">
              <c16:uniqueId val="{00000000-72C6-4062-994E-73500E7CEA4A}"/>
            </c:ext>
          </c:extLst>
        </c:ser>
        <c:ser>
          <c:idx val="6"/>
          <c:order val="6"/>
          <c:tx>
            <c:strRef>
              <c:f>Arkusz1!$H$1</c:f>
              <c:strCache>
                <c:ptCount val="1"/>
                <c:pt idx="0">
                  <c:v>Codziennie lub prawie codziennie</c:v>
                </c:pt>
              </c:strCache>
            </c:strRef>
          </c:tx>
          <c:spPr>
            <a:solidFill>
              <a:srgbClr val="1E5364"/>
            </a:solidFill>
            <a:ln>
              <a:solidFill>
                <a:sysClr val="window" lastClr="FFFFFF"/>
              </a:solidFill>
            </a:ln>
            <a:effectLst/>
          </c:spPr>
          <c:invertIfNegative val="0"/>
          <c:dLbls>
            <c:dLbl>
              <c:idx val="1"/>
              <c:layout>
                <c:manualLayout>
                  <c:x val="1.7738427948758319E-3"/>
                  <c:y val="-7.7178265385061829E-3"/>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Blogger Sans" panose="02000506030000020004" pitchFamily="50" charset="0"/>
                        <a:ea typeface="Blogger Sans" panose="02000506030000020004" pitchFamily="50" charset="0"/>
                        <a:cs typeface="+mn-cs"/>
                      </a:defRPr>
                    </a:pPr>
                    <a:fld id="{D6E4BA6E-CC9A-425B-9793-6E9F3B17811B}" type="VALUE">
                      <a:rPr lang="en-US">
                        <a:solidFill>
                          <a:schemeClr val="bg1"/>
                        </a:solidFill>
                      </a:rPr>
                      <a:pPr>
                        <a:defRPr sz="1050">
                          <a:solidFill>
                            <a:schemeClr val="tx1"/>
                          </a:solidFill>
                          <a:latin typeface="Blogger Sans" panose="02000506030000020004" pitchFamily="50" charset="0"/>
                          <a:ea typeface="Blogger Sans" panose="02000506030000020004" pitchFamily="50" charset="0"/>
                        </a:defRPr>
                      </a:pPr>
                      <a:t>[WARTOŚĆ]</a:t>
                    </a:fld>
                    <a:endParaRPr lang="pl-PL"/>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33F-4F32-9C35-158F9231F87B}"/>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Blogger Sans" panose="02000506030000020004" pitchFamily="50" charset="0"/>
                    <a:ea typeface="Blogger Sans" panose="02000506030000020004" pitchFamily="50" charset="0"/>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Gazetę Wyborczą</c:v>
                </c:pt>
                <c:pt idx="1">
                  <c:v>Gazetę Pomorską</c:v>
                </c:pt>
                <c:pt idx="2">
                  <c:v>Express bydgoski</c:v>
                </c:pt>
              </c:strCache>
            </c:strRef>
          </c:cat>
          <c:val>
            <c:numRef>
              <c:f>Arkusz1!$H$2:$H$4</c:f>
              <c:numCache>
                <c:formatCode>###0%</c:formatCode>
                <c:ptCount val="3"/>
                <c:pt idx="0">
                  <c:v>4.9594085918057688E-2</c:v>
                </c:pt>
                <c:pt idx="1">
                  <c:v>7.9290583426493449E-2</c:v>
                </c:pt>
                <c:pt idx="2">
                  <c:v>0.1012141710630769</c:v>
                </c:pt>
              </c:numCache>
            </c:numRef>
          </c:val>
          <c:extLst xmlns:c16r2="http://schemas.microsoft.com/office/drawing/2015/06/chart">
            <c:ext xmlns:c16="http://schemas.microsoft.com/office/drawing/2014/chart" uri="{C3380CC4-5D6E-409C-BE32-E72D297353CC}">
              <c16:uniqueId val="{00000001-72C6-4062-994E-73500E7CEA4A}"/>
            </c:ext>
          </c:extLst>
        </c:ser>
        <c:dLbls>
          <c:dLblPos val="ctr"/>
          <c:showLegendKey val="0"/>
          <c:showVal val="1"/>
          <c:showCatName val="0"/>
          <c:showSerName val="0"/>
          <c:showPercent val="0"/>
          <c:showBubbleSize val="0"/>
        </c:dLbls>
        <c:gapWidth val="30"/>
        <c:overlap val="100"/>
        <c:axId val="524817880"/>
        <c:axId val="524816704"/>
      </c:barChart>
      <c:valAx>
        <c:axId val="524816704"/>
        <c:scaling>
          <c:orientation val="minMax"/>
          <c:min val="0"/>
        </c:scaling>
        <c:delete val="0"/>
        <c:axPos val="r"/>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crossAx val="524817880"/>
        <c:crosses val="autoZero"/>
        <c:crossBetween val="between"/>
        <c:majorUnit val="0.2"/>
      </c:valAx>
      <c:catAx>
        <c:axId val="52481788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200" b="1"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crossAx val="524816704"/>
        <c:crosses val="autoZero"/>
        <c:auto val="1"/>
        <c:lblAlgn val="ctr"/>
        <c:lblOffset val="100"/>
        <c:noMultiLvlLbl val="0"/>
      </c:catAx>
      <c:spPr>
        <a:noFill/>
        <a:ln>
          <a:noFill/>
        </a:ln>
        <a:effectLst/>
      </c:spPr>
    </c:plotArea>
    <c:legend>
      <c:legendPos val="r"/>
      <c:layout>
        <c:manualLayout>
          <c:xMode val="edge"/>
          <c:yMode val="edge"/>
          <c:x val="0.28703418819772353"/>
          <c:y val="0.7016841269831624"/>
          <c:w val="0.39003899493321448"/>
          <c:h val="0.29831587301683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Czyta często</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4.6450615847180105E-2</c:v>
                </c:pt>
                <c:pt idx="1">
                  <c:v>0.15361746027042458</c:v>
                </c:pt>
                <c:pt idx="2">
                  <c:v>0.41079266155193994</c:v>
                </c:pt>
              </c:numCache>
            </c:numRef>
          </c:val>
          <c:extLst xmlns:c16r2="http://schemas.microsoft.com/office/drawing/2015/06/chart">
            <c:ext xmlns:c16="http://schemas.microsoft.com/office/drawing/2014/chart" uri="{C3380CC4-5D6E-409C-BE32-E72D297353CC}">
              <c16:uniqueId val="{00000000-9D15-4816-868D-0B6B1223A726}"/>
            </c:ext>
          </c:extLst>
        </c:ser>
        <c:ser>
          <c:idx val="1"/>
          <c:order val="1"/>
          <c:tx>
            <c:strRef>
              <c:f>Arkusz1!$C$1</c:f>
              <c:strCache>
                <c:ptCount val="1"/>
                <c:pt idx="0">
                  <c:v>Czyta sporadycznie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0.47995143259003198</c:v>
                </c:pt>
                <c:pt idx="1">
                  <c:v>0.22277098913053586</c:v>
                </c:pt>
                <c:pt idx="2">
                  <c:v>0.28662167949325723</c:v>
                </c:pt>
              </c:numCache>
            </c:numRef>
          </c:val>
          <c:extLst xmlns:c16r2="http://schemas.microsoft.com/office/drawing/2015/06/chart">
            <c:ext xmlns:c16="http://schemas.microsoft.com/office/drawing/2014/chart" uri="{C3380CC4-5D6E-409C-BE32-E72D297353CC}">
              <c16:uniqueId val="{00000001-9D15-4816-868D-0B6B1223A726}"/>
            </c:ext>
          </c:extLst>
        </c:ser>
        <c:ser>
          <c:idx val="2"/>
          <c:order val="2"/>
          <c:tx>
            <c:strRef>
              <c:f>Arkusz1!$D$1</c:f>
              <c:strCache>
                <c:ptCount val="1"/>
                <c:pt idx="0">
                  <c:v>Nie czyta</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0.47359795156278783</c:v>
                </c:pt>
                <c:pt idx="1">
                  <c:v>0.62361155059903939</c:v>
                </c:pt>
                <c:pt idx="2">
                  <c:v>0.30258565895480277</c:v>
                </c:pt>
              </c:numCache>
            </c:numRef>
          </c:val>
          <c:extLst xmlns:c16r2="http://schemas.microsoft.com/office/drawing/2015/06/chart">
            <c:ext xmlns:c16="http://schemas.microsoft.com/office/drawing/2014/chart" uri="{C3380CC4-5D6E-409C-BE32-E72D297353CC}">
              <c16:uniqueId val="{00000002-9D15-4816-868D-0B6B1223A726}"/>
            </c:ext>
          </c:extLst>
        </c:ser>
        <c:dLbls>
          <c:showLegendKey val="0"/>
          <c:showVal val="0"/>
          <c:showCatName val="0"/>
          <c:showSerName val="0"/>
          <c:showPercent val="0"/>
          <c:showBubbleSize val="0"/>
        </c:dLbls>
        <c:gapWidth val="51"/>
        <c:overlap val="100"/>
        <c:axId val="524818272"/>
        <c:axId val="524814352"/>
      </c:barChart>
      <c:catAx>
        <c:axId val="52481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524814352"/>
        <c:crosses val="autoZero"/>
        <c:auto val="1"/>
        <c:lblAlgn val="ctr"/>
        <c:lblOffset val="100"/>
        <c:noMultiLvlLbl val="0"/>
      </c:catAx>
      <c:valAx>
        <c:axId val="524814352"/>
        <c:scaling>
          <c:orientation val="minMax"/>
        </c:scaling>
        <c:delete val="1"/>
        <c:axPos val="l"/>
        <c:numFmt formatCode="0%" sourceLinked="1"/>
        <c:majorTickMark val="none"/>
        <c:minorTickMark val="none"/>
        <c:tickLblPos val="nextTo"/>
        <c:crossAx val="524818272"/>
        <c:crosses val="autoZero"/>
        <c:crossBetween val="between"/>
      </c:valAx>
      <c:spPr>
        <a:noFill/>
        <a:ln>
          <a:noFill/>
        </a:ln>
        <a:effectLst/>
      </c:spPr>
    </c:plotArea>
    <c:legend>
      <c:legendPos val="b"/>
      <c:layout>
        <c:manualLayout>
          <c:xMode val="edge"/>
          <c:yMode val="edge"/>
          <c:x val="4.6998761365260544E-2"/>
          <c:y val="8.0802885913337091E-3"/>
          <c:w val="0.92800403002311094"/>
          <c:h val="0.1560444272334249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Czyta często</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9.7885447713191562E-2</c:v>
                </c:pt>
                <c:pt idx="1">
                  <c:v>7.8750605581790548E-2</c:v>
                </c:pt>
                <c:pt idx="2">
                  <c:v>0.30238008380090703</c:v>
                </c:pt>
              </c:numCache>
            </c:numRef>
          </c:val>
          <c:extLst xmlns:c16r2="http://schemas.microsoft.com/office/drawing/2015/06/chart">
            <c:ext xmlns:c16="http://schemas.microsoft.com/office/drawing/2014/chart" uri="{C3380CC4-5D6E-409C-BE32-E72D297353CC}">
              <c16:uniqueId val="{00000000-F42E-4288-8F4A-8E7F958EB37C}"/>
            </c:ext>
          </c:extLst>
        </c:ser>
        <c:ser>
          <c:idx val="1"/>
          <c:order val="1"/>
          <c:tx>
            <c:strRef>
              <c:f>Arkusz1!$C$1</c:f>
              <c:strCache>
                <c:ptCount val="1"/>
                <c:pt idx="0">
                  <c:v>Czyta sporadycznie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8.5002422444570722E-2</c:v>
                </c:pt>
                <c:pt idx="1">
                  <c:v>0.22450377672390784</c:v>
                </c:pt>
                <c:pt idx="2">
                  <c:v>0.21944012836468779</c:v>
                </c:pt>
              </c:numCache>
            </c:numRef>
          </c:val>
          <c:extLst xmlns:c16r2="http://schemas.microsoft.com/office/drawing/2015/06/chart">
            <c:ext xmlns:c16="http://schemas.microsoft.com/office/drawing/2014/chart" uri="{C3380CC4-5D6E-409C-BE32-E72D297353CC}">
              <c16:uniqueId val="{00000001-F42E-4288-8F4A-8E7F958EB37C}"/>
            </c:ext>
          </c:extLst>
        </c:ser>
        <c:ser>
          <c:idx val="2"/>
          <c:order val="2"/>
          <c:tx>
            <c:strRef>
              <c:f>Arkusz1!$D$1</c:f>
              <c:strCache>
                <c:ptCount val="1"/>
                <c:pt idx="0">
                  <c:v>Nie czyta</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0.81711212984223769</c:v>
                </c:pt>
                <c:pt idx="1">
                  <c:v>0.69674561769430132</c:v>
                </c:pt>
                <c:pt idx="2">
                  <c:v>0.47817978783440507</c:v>
                </c:pt>
              </c:numCache>
            </c:numRef>
          </c:val>
          <c:extLst xmlns:c16r2="http://schemas.microsoft.com/office/drawing/2015/06/chart">
            <c:ext xmlns:c16="http://schemas.microsoft.com/office/drawing/2014/chart" uri="{C3380CC4-5D6E-409C-BE32-E72D297353CC}">
              <c16:uniqueId val="{00000002-F42E-4288-8F4A-8E7F958EB37C}"/>
            </c:ext>
          </c:extLst>
        </c:ser>
        <c:dLbls>
          <c:showLegendKey val="0"/>
          <c:showVal val="0"/>
          <c:showCatName val="0"/>
          <c:showSerName val="0"/>
          <c:showPercent val="0"/>
          <c:showBubbleSize val="0"/>
        </c:dLbls>
        <c:gapWidth val="51"/>
        <c:overlap val="100"/>
        <c:axId val="524813176"/>
        <c:axId val="524813568"/>
      </c:barChart>
      <c:catAx>
        <c:axId val="52481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524813568"/>
        <c:crosses val="autoZero"/>
        <c:auto val="1"/>
        <c:lblAlgn val="ctr"/>
        <c:lblOffset val="100"/>
        <c:noMultiLvlLbl val="0"/>
      </c:catAx>
      <c:valAx>
        <c:axId val="524813568"/>
        <c:scaling>
          <c:orientation val="minMax"/>
        </c:scaling>
        <c:delete val="1"/>
        <c:axPos val="l"/>
        <c:numFmt formatCode="0%" sourceLinked="1"/>
        <c:majorTickMark val="none"/>
        <c:minorTickMark val="none"/>
        <c:tickLblPos val="nextTo"/>
        <c:crossAx val="524813176"/>
        <c:crosses val="autoZero"/>
        <c:crossBetween val="between"/>
      </c:valAx>
      <c:spPr>
        <a:noFill/>
        <a:ln>
          <a:noFill/>
        </a:ln>
        <a:effectLst/>
      </c:spPr>
    </c:plotArea>
    <c:legend>
      <c:legendPos val="b"/>
      <c:layout>
        <c:manualLayout>
          <c:xMode val="edge"/>
          <c:yMode val="edge"/>
          <c:x val="4.6998761365260544E-2"/>
          <c:y val="8.0802885913337091E-3"/>
          <c:w val="0.92800403002311094"/>
          <c:h val="0.1560444272334249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Czyta często</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0.17103771705318371</c:v>
                </c:pt>
                <c:pt idx="1">
                  <c:v>6.4753418905391907E-2</c:v>
                </c:pt>
                <c:pt idx="2">
                  <c:v>0.23831133684812189</c:v>
                </c:pt>
              </c:numCache>
            </c:numRef>
          </c:val>
          <c:extLst xmlns:c16r2="http://schemas.microsoft.com/office/drawing/2015/06/chart">
            <c:ext xmlns:c16="http://schemas.microsoft.com/office/drawing/2014/chart" uri="{C3380CC4-5D6E-409C-BE32-E72D297353CC}">
              <c16:uniqueId val="{00000000-152F-432A-A3FE-83D9DF95C9AC}"/>
            </c:ext>
          </c:extLst>
        </c:ser>
        <c:ser>
          <c:idx val="1"/>
          <c:order val="1"/>
          <c:tx>
            <c:strRef>
              <c:f>Arkusz1!$C$1</c:f>
              <c:strCache>
                <c:ptCount val="1"/>
                <c:pt idx="0">
                  <c:v>Czyta sporadycznie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0.46667761269828939</c:v>
                </c:pt>
                <c:pt idx="1">
                  <c:v>0.17516581759022926</c:v>
                </c:pt>
                <c:pt idx="2">
                  <c:v>0.2000570003459462</c:v>
                </c:pt>
              </c:numCache>
            </c:numRef>
          </c:val>
          <c:extLst xmlns:c16r2="http://schemas.microsoft.com/office/drawing/2015/06/chart">
            <c:ext xmlns:c16="http://schemas.microsoft.com/office/drawing/2014/chart" uri="{C3380CC4-5D6E-409C-BE32-E72D297353CC}">
              <c16:uniqueId val="{00000001-152F-432A-A3FE-83D9DF95C9AC}"/>
            </c:ext>
          </c:extLst>
        </c:ser>
        <c:ser>
          <c:idx val="2"/>
          <c:order val="2"/>
          <c:tx>
            <c:strRef>
              <c:f>Arkusz1!$D$1</c:f>
              <c:strCache>
                <c:ptCount val="1"/>
                <c:pt idx="0">
                  <c:v>Nie czyta</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0.36228467024852684</c:v>
                </c:pt>
                <c:pt idx="1">
                  <c:v>0.76008076350437859</c:v>
                </c:pt>
                <c:pt idx="2">
                  <c:v>0.5616316628059318</c:v>
                </c:pt>
              </c:numCache>
            </c:numRef>
          </c:val>
          <c:extLst xmlns:c16r2="http://schemas.microsoft.com/office/drawing/2015/06/chart">
            <c:ext xmlns:c16="http://schemas.microsoft.com/office/drawing/2014/chart" uri="{C3380CC4-5D6E-409C-BE32-E72D297353CC}">
              <c16:uniqueId val="{00000002-152F-432A-A3FE-83D9DF95C9AC}"/>
            </c:ext>
          </c:extLst>
        </c:ser>
        <c:dLbls>
          <c:showLegendKey val="0"/>
          <c:showVal val="0"/>
          <c:showCatName val="0"/>
          <c:showSerName val="0"/>
          <c:showPercent val="0"/>
          <c:showBubbleSize val="0"/>
        </c:dLbls>
        <c:gapWidth val="51"/>
        <c:overlap val="100"/>
        <c:axId val="524814744"/>
        <c:axId val="524815920"/>
      </c:barChart>
      <c:catAx>
        <c:axId val="524814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524815920"/>
        <c:crosses val="autoZero"/>
        <c:auto val="1"/>
        <c:lblAlgn val="ctr"/>
        <c:lblOffset val="100"/>
        <c:noMultiLvlLbl val="0"/>
      </c:catAx>
      <c:valAx>
        <c:axId val="524815920"/>
        <c:scaling>
          <c:orientation val="minMax"/>
        </c:scaling>
        <c:delete val="1"/>
        <c:axPos val="l"/>
        <c:numFmt formatCode="0%" sourceLinked="1"/>
        <c:majorTickMark val="none"/>
        <c:minorTickMark val="none"/>
        <c:tickLblPos val="nextTo"/>
        <c:crossAx val="524814744"/>
        <c:crosses val="autoZero"/>
        <c:crossBetween val="between"/>
      </c:valAx>
      <c:spPr>
        <a:noFill/>
        <a:ln>
          <a:noFill/>
        </a:ln>
        <a:effectLst/>
      </c:spPr>
    </c:plotArea>
    <c:legend>
      <c:legendPos val="b"/>
      <c:layout>
        <c:manualLayout>
          <c:xMode val="edge"/>
          <c:yMode val="edge"/>
          <c:x val="4.6998761365260544E-2"/>
          <c:y val="8.0802885913337091E-3"/>
          <c:w val="0.92800403002311094"/>
          <c:h val="0.1560444272334249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Czyta często</c:v>
                </c:pt>
              </c:strCache>
            </c:strRef>
          </c:tx>
          <c:spPr>
            <a:solidFill>
              <a:srgbClr val="1E5364"/>
            </a:solidFill>
            <a:ln>
              <a:solidFill>
                <a:sysClr val="window" lastClr="FFFFFF"/>
              </a:solidFill>
            </a:ln>
          </c:spPr>
          <c:invertIfNegative val="0"/>
          <c:dLbls>
            <c:dLbl>
              <c:idx val="0"/>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1.380081114490591E-2</c:v>
                </c:pt>
                <c:pt idx="1">
                  <c:v>0.21678333427516738</c:v>
                </c:pt>
                <c:pt idx="2">
                  <c:v>0.17836883918969318</c:v>
                </c:pt>
                <c:pt idx="3">
                  <c:v>0.16608490918020918</c:v>
                </c:pt>
                <c:pt idx="4">
                  <c:v>0.27605700345157741</c:v>
                </c:pt>
                <c:pt idx="5">
                  <c:v>0.20813511859350414</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Czyta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0.55748890025835185</c:v>
                </c:pt>
                <c:pt idx="1">
                  <c:v>0.28339607600326272</c:v>
                </c:pt>
                <c:pt idx="2">
                  <c:v>0.11685341251419151</c:v>
                </c:pt>
                <c:pt idx="3">
                  <c:v>0.20860882841322131</c:v>
                </c:pt>
                <c:pt idx="4">
                  <c:v>0.17749922582452485</c:v>
                </c:pt>
                <c:pt idx="5">
                  <c:v>0.2576824433931787</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Nie czyta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0.4287102885967421</c:v>
                </c:pt>
                <c:pt idx="1">
                  <c:v>0.49982058972156973</c:v>
                </c:pt>
                <c:pt idx="2">
                  <c:v>0.70477774829611528</c:v>
                </c:pt>
                <c:pt idx="3">
                  <c:v>0.62530626240656972</c:v>
                </c:pt>
                <c:pt idx="4">
                  <c:v>0.54644377072389749</c:v>
                </c:pt>
                <c:pt idx="5">
                  <c:v>0.53418243801331677</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526656488"/>
        <c:axId val="526655704"/>
      </c:barChart>
      <c:valAx>
        <c:axId val="526655704"/>
        <c:scaling>
          <c:orientation val="minMax"/>
          <c:max val="1"/>
          <c:min val="0"/>
        </c:scaling>
        <c:delete val="1"/>
        <c:axPos val="l"/>
        <c:numFmt formatCode="0%" sourceLinked="0"/>
        <c:majorTickMark val="out"/>
        <c:minorTickMark val="none"/>
        <c:tickLblPos val="nextTo"/>
        <c:crossAx val="526656488"/>
        <c:crosses val="autoZero"/>
        <c:crossBetween val="between"/>
      </c:valAx>
      <c:catAx>
        <c:axId val="5266564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5266557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Dobrze poinformowany</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0.43792156737624482</c:v>
                </c:pt>
                <c:pt idx="1">
                  <c:v>6.1468546112498371E-2</c:v>
                </c:pt>
                <c:pt idx="2">
                  <c:v>0.15128172973700851</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5.2138412688744612E-2</c:v>
                </c:pt>
                <c:pt idx="1">
                  <c:v>0.47291951847490898</c:v>
                </c:pt>
                <c:pt idx="2">
                  <c:v>0.12412028304283719</c:v>
                </c:pt>
              </c:numCache>
            </c:numRef>
          </c:val>
          <c:extLst xmlns:c16r2="http://schemas.microsoft.com/office/drawing/2015/06/chart">
            <c:ext xmlns:c16="http://schemas.microsoft.com/office/drawing/2014/chart" uri="{C3380CC4-5D6E-409C-BE32-E72D297353CC}">
              <c16:uniqueId val="{00000001-D475-47AF-BA70-569D53DB0E99}"/>
            </c:ext>
          </c:extLst>
        </c:ser>
        <c:ser>
          <c:idx val="2"/>
          <c:order val="2"/>
          <c:tx>
            <c:strRef>
              <c:f>Arkusz1!$A$4</c:f>
              <c:strCache>
                <c:ptCount val="1"/>
                <c:pt idx="0">
                  <c:v>Słabo poinformowany</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0.50994001993501092</c:v>
                </c:pt>
                <c:pt idx="1">
                  <c:v>0.46561193541259255</c:v>
                </c:pt>
                <c:pt idx="2">
                  <c:v>0.72459798722015423</c:v>
                </c:pt>
              </c:numCache>
            </c:numRef>
          </c:val>
          <c:extLst xmlns:c16r2="http://schemas.microsoft.com/office/drawing/2015/06/chart">
            <c:ext xmlns:c16="http://schemas.microsoft.com/office/drawing/2014/chart" uri="{C3380CC4-5D6E-409C-BE32-E72D297353CC}">
              <c16:uniqueId val="{00000002-D475-47AF-BA70-569D53DB0E99}"/>
            </c:ext>
          </c:extLst>
        </c:ser>
        <c:dLbls>
          <c:showLegendKey val="0"/>
          <c:showVal val="1"/>
          <c:showCatName val="0"/>
          <c:showSerName val="0"/>
          <c:showPercent val="0"/>
          <c:showBubbleSize val="0"/>
        </c:dLbls>
        <c:gapWidth val="33"/>
        <c:overlap val="100"/>
        <c:axId val="526657664"/>
        <c:axId val="526656880"/>
      </c:barChart>
      <c:valAx>
        <c:axId val="526656880"/>
        <c:scaling>
          <c:orientation val="minMax"/>
          <c:max val="1"/>
          <c:min val="0"/>
        </c:scaling>
        <c:delete val="1"/>
        <c:axPos val="l"/>
        <c:numFmt formatCode="0%" sourceLinked="0"/>
        <c:majorTickMark val="out"/>
        <c:minorTickMark val="none"/>
        <c:tickLblPos val="nextTo"/>
        <c:crossAx val="526657664"/>
        <c:crosses val="autoZero"/>
        <c:crossBetween val="between"/>
      </c:valAx>
      <c:catAx>
        <c:axId val="526657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52665688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Czyta często</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0.14694227016439781</c:v>
                </c:pt>
                <c:pt idx="1">
                  <c:v>0.23451712105758238</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Czyta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0.27602279570237431</c:v>
                </c:pt>
                <c:pt idx="1">
                  <c:v>0.22366157749998122</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Nie czyta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0.57703493413322771</c:v>
                </c:pt>
                <c:pt idx="1">
                  <c:v>0.5418213014424369</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79"/>
        <c:overlap val="100"/>
        <c:axId val="526658448"/>
        <c:axId val="526654920"/>
      </c:barChart>
      <c:valAx>
        <c:axId val="526654920"/>
        <c:scaling>
          <c:orientation val="minMax"/>
          <c:max val="1"/>
          <c:min val="0"/>
        </c:scaling>
        <c:delete val="1"/>
        <c:axPos val="l"/>
        <c:numFmt formatCode="0%" sourceLinked="0"/>
        <c:majorTickMark val="out"/>
        <c:minorTickMark val="none"/>
        <c:tickLblPos val="nextTo"/>
        <c:crossAx val="526658448"/>
        <c:crosses val="autoZero"/>
        <c:crossBetween val="between"/>
      </c:valAx>
      <c:catAx>
        <c:axId val="5266584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526654920"/>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394871853919553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Zadowolony/a</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0.48561178233415531</c:v>
                </c:pt>
                <c:pt idx="1">
                  <c:v>0.65885572000062032</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Arkusz1!$B$1:$C$1</c:f>
              <c:strCache>
                <c:ptCount val="2"/>
                <c:pt idx="0">
                  <c:v>Kobieta</c:v>
                </c:pt>
                <c:pt idx="1">
                  <c:v>Mężczyzna</c:v>
                </c:pt>
              </c:strCache>
            </c:strRef>
          </c:cat>
          <c:val>
            <c:numRef>
              <c:f>Arkusz1!$B$3:$C$3</c:f>
              <c:numCache>
                <c:formatCode>###0%</c:formatCode>
                <c:ptCount val="2"/>
                <c:pt idx="0">
                  <c:v>0.34047984883407056</c:v>
                </c:pt>
                <c:pt idx="1">
                  <c:v>0.19579331371294248</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Niezadowolony/a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Arkusz1!$B$1:$C$1</c:f>
              <c:strCache>
                <c:ptCount val="2"/>
                <c:pt idx="0">
                  <c:v>Kobieta</c:v>
                </c:pt>
                <c:pt idx="1">
                  <c:v>Mężczyzna</c:v>
                </c:pt>
              </c:strCache>
            </c:strRef>
          </c:cat>
          <c:val>
            <c:numRef>
              <c:f>Arkusz1!$B$4:$C$4</c:f>
              <c:numCache>
                <c:formatCode>###0%</c:formatCode>
                <c:ptCount val="2"/>
                <c:pt idx="0">
                  <c:v>0.17390836883177369</c:v>
                </c:pt>
                <c:pt idx="1">
                  <c:v>0.14535096628643754</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79"/>
        <c:overlap val="100"/>
        <c:axId val="395256088"/>
        <c:axId val="395258440"/>
      </c:barChart>
      <c:valAx>
        <c:axId val="395258440"/>
        <c:scaling>
          <c:orientation val="minMax"/>
          <c:max val="1"/>
          <c:min val="0"/>
        </c:scaling>
        <c:delete val="1"/>
        <c:axPos val="l"/>
        <c:numFmt formatCode="0%" sourceLinked="0"/>
        <c:majorTickMark val="out"/>
        <c:minorTickMark val="none"/>
        <c:tickLblPos val="nextTo"/>
        <c:crossAx val="395256088"/>
        <c:crosses val="autoZero"/>
        <c:crossBetween val="between"/>
      </c:valAx>
      <c:catAx>
        <c:axId val="395256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395258440"/>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185969316000454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Czyta często</c:v>
                </c:pt>
              </c:strCache>
            </c:strRef>
          </c:tx>
          <c:spPr>
            <a:solidFill>
              <a:srgbClr val="1E5364"/>
            </a:solidFill>
            <a:ln>
              <a:solidFill>
                <a:sysClr val="window" lastClr="FFFFFF"/>
              </a:solidFill>
            </a:ln>
          </c:spPr>
          <c:invertIfNegative val="0"/>
          <c:dLbls>
            <c:dLbl>
              <c:idx val="1"/>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0.16939493532530803</c:v>
                </c:pt>
                <c:pt idx="1">
                  <c:v>2.8167019411517721E-2</c:v>
                </c:pt>
                <c:pt idx="2">
                  <c:v>0.23597284087901724</c:v>
                </c:pt>
                <c:pt idx="3">
                  <c:v>0.18625890230521666</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Czyta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0.25233571487182249</c:v>
                </c:pt>
                <c:pt idx="1">
                  <c:v>0.40692444317864163</c:v>
                </c:pt>
                <c:pt idx="2">
                  <c:v>0.20789745530247308</c:v>
                </c:pt>
                <c:pt idx="3">
                  <c:v>0.3058298691249583</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Nie czyta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0.57826934980286926</c:v>
                </c:pt>
                <c:pt idx="1">
                  <c:v>0.56490853740984071</c:v>
                </c:pt>
                <c:pt idx="2">
                  <c:v>0.55612970381850924</c:v>
                </c:pt>
                <c:pt idx="3">
                  <c:v>0.50791122856982507</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526652568"/>
        <c:axId val="526652960"/>
      </c:barChart>
      <c:valAx>
        <c:axId val="526652960"/>
        <c:scaling>
          <c:orientation val="minMax"/>
          <c:max val="1"/>
          <c:min val="0"/>
        </c:scaling>
        <c:delete val="1"/>
        <c:axPos val="l"/>
        <c:numFmt formatCode="0%" sourceLinked="0"/>
        <c:majorTickMark val="out"/>
        <c:minorTickMark val="none"/>
        <c:tickLblPos val="nextTo"/>
        <c:crossAx val="526652568"/>
        <c:crosses val="autoZero"/>
        <c:crossBetween val="between"/>
      </c:valAx>
      <c:catAx>
        <c:axId val="526652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526652960"/>
        <c:crosses val="autoZero"/>
        <c:auto val="1"/>
        <c:lblAlgn val="ctr"/>
        <c:lblOffset val="100"/>
        <c:noMultiLvlLbl val="0"/>
      </c:catAx>
      <c:spPr>
        <a:noFill/>
        <a:ln>
          <a:noFill/>
        </a:ln>
        <a:effectLst/>
      </c:spPr>
    </c:plotArea>
    <c:legend>
      <c:legendPos val="t"/>
      <c:layout>
        <c:manualLayout>
          <c:xMode val="edge"/>
          <c:yMode val="edge"/>
          <c:x val="6.9442594042206693E-2"/>
          <c:y val="3.0718077386980049E-2"/>
          <c:w val="0.9167888885140435"/>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Czyta często</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0.53241951343350757</c:v>
                </c:pt>
                <c:pt idx="1">
                  <c:v>9.4248038718633187E-2</c:v>
                </c:pt>
                <c:pt idx="2">
                  <c:v>0.24099004797619025</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Czyta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0.13819100004470675</c:v>
                </c:pt>
                <c:pt idx="1">
                  <c:v>0.28916779464669073</c:v>
                </c:pt>
                <c:pt idx="2">
                  <c:v>0.19622761204841244</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Nie czyta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0.32938948652178573</c:v>
                </c:pt>
                <c:pt idx="1">
                  <c:v>0.61658416663467608</c:v>
                </c:pt>
                <c:pt idx="2">
                  <c:v>0.56278233997539728</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525657904"/>
        <c:axId val="525659472"/>
      </c:barChart>
      <c:valAx>
        <c:axId val="525659472"/>
        <c:scaling>
          <c:orientation val="minMax"/>
          <c:max val="1"/>
          <c:min val="0"/>
        </c:scaling>
        <c:delete val="1"/>
        <c:axPos val="l"/>
        <c:numFmt formatCode="0%" sourceLinked="0"/>
        <c:majorTickMark val="out"/>
        <c:minorTickMark val="none"/>
        <c:tickLblPos val="nextTo"/>
        <c:crossAx val="525657904"/>
        <c:crosses val="autoZero"/>
        <c:crossBetween val="between"/>
      </c:valAx>
      <c:catAx>
        <c:axId val="525657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525659472"/>
        <c:crosses val="autoZero"/>
        <c:auto val="1"/>
        <c:lblAlgn val="ctr"/>
        <c:lblOffset val="100"/>
        <c:noMultiLvlLbl val="0"/>
      </c:catAx>
      <c:spPr>
        <a:noFill/>
        <a:ln>
          <a:noFill/>
        </a:ln>
        <a:effectLst/>
      </c:spPr>
    </c:plotArea>
    <c:legend>
      <c:legendPos val="t"/>
      <c:layout>
        <c:manualLayout>
          <c:xMode val="edge"/>
          <c:yMode val="edge"/>
          <c:x val="0.11058232491970525"/>
          <c:y val="4.0957436515973403E-2"/>
          <c:w val="0.8780802526280318"/>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Czyta często</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1">
                  <c:v>9.5502246555387429E-2</c:v>
                </c:pt>
                <c:pt idx="2">
                  <c:v>0.1510898102314617</c:v>
                </c:pt>
                <c:pt idx="3">
                  <c:v>4.9030162846686043E-2</c:v>
                </c:pt>
                <c:pt idx="4">
                  <c:v>0.15287801794044145</c:v>
                </c:pt>
                <c:pt idx="5">
                  <c:v>0.19678595821952535</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Czyta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0.55748890025835185</c:v>
                </c:pt>
                <c:pt idx="1">
                  <c:v>0.19169938394012542</c:v>
                </c:pt>
                <c:pt idx="2">
                  <c:v>9.2499010778110444E-2</c:v>
                </c:pt>
                <c:pt idx="3">
                  <c:v>0.1860446900794695</c:v>
                </c:pt>
                <c:pt idx="4">
                  <c:v>0.17625784685907306</c:v>
                </c:pt>
                <c:pt idx="5">
                  <c:v>0.1880831962172311</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Nie czyta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0.44251109974164804</c:v>
                </c:pt>
                <c:pt idx="1">
                  <c:v>0.71279836950448694</c:v>
                </c:pt>
                <c:pt idx="2">
                  <c:v>0.75641117899042809</c:v>
                </c:pt>
                <c:pt idx="3">
                  <c:v>0.76492514707384462</c:v>
                </c:pt>
                <c:pt idx="4">
                  <c:v>0.67086413520048538</c:v>
                </c:pt>
                <c:pt idx="5">
                  <c:v>0.61513084556324316</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399723136"/>
        <c:axId val="323310336"/>
      </c:barChart>
      <c:valAx>
        <c:axId val="323310336"/>
        <c:scaling>
          <c:orientation val="minMax"/>
          <c:max val="1"/>
          <c:min val="0"/>
        </c:scaling>
        <c:delete val="1"/>
        <c:axPos val="l"/>
        <c:numFmt formatCode="0%" sourceLinked="0"/>
        <c:majorTickMark val="out"/>
        <c:minorTickMark val="none"/>
        <c:tickLblPos val="nextTo"/>
        <c:crossAx val="399723136"/>
        <c:crosses val="autoZero"/>
        <c:crossBetween val="between"/>
      </c:valAx>
      <c:catAx>
        <c:axId val="3997231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32331033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Dobrze poinformowany</c:v>
                </c:pt>
              </c:strCache>
            </c:strRef>
          </c:tx>
          <c:spPr>
            <a:solidFill>
              <a:srgbClr val="1E5364"/>
            </a:solidFill>
            <a:ln>
              <a:solidFill>
                <a:sysClr val="window" lastClr="FFFFFF"/>
              </a:solidFill>
            </a:ln>
          </c:spPr>
          <c:invertIfNegative val="0"/>
          <c:dLbls>
            <c:dLbl>
              <c:idx val="0"/>
              <c:layout/>
              <c:tx>
                <c:rich>
                  <a:bodyPr/>
                  <a:lstStyle/>
                  <a:p>
                    <a:fld id="{9A0E94F9-D235-424B-95B2-CAB3E25D6FC8}"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A71-4A7E-97AF-99D13C8D7494}"/>
                </c:ex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0.21082731139282893</c:v>
                </c:pt>
                <c:pt idx="1">
                  <c:v>7.8755011882628276E-2</c:v>
                </c:pt>
                <c:pt idx="2">
                  <c:v>8.9733646589263541E-2</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6.7003560544881935E-2</c:v>
                </c:pt>
                <c:pt idx="1">
                  <c:v>0.36268662332001189</c:v>
                </c:pt>
                <c:pt idx="2">
                  <c:v>0.13650036108196381</c:v>
                </c:pt>
              </c:numCache>
            </c:numRef>
          </c:val>
          <c:extLst xmlns:c16r2="http://schemas.microsoft.com/office/drawing/2015/06/chart">
            <c:ext xmlns:c16="http://schemas.microsoft.com/office/drawing/2014/chart" uri="{C3380CC4-5D6E-409C-BE32-E72D297353CC}">
              <c16:uniqueId val="{00000001-D475-47AF-BA70-569D53DB0E99}"/>
            </c:ext>
          </c:extLst>
        </c:ser>
        <c:ser>
          <c:idx val="2"/>
          <c:order val="2"/>
          <c:tx>
            <c:strRef>
              <c:f>Arkusz1!$A$4</c:f>
              <c:strCache>
                <c:ptCount val="1"/>
                <c:pt idx="0">
                  <c:v>Słabo poinformowany</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0.72216912806228928</c:v>
                </c:pt>
                <c:pt idx="1">
                  <c:v>0.55855836479735976</c:v>
                </c:pt>
                <c:pt idx="2">
                  <c:v>0.77376599232877263</c:v>
                </c:pt>
              </c:numCache>
            </c:numRef>
          </c:val>
          <c:extLst xmlns:c16r2="http://schemas.microsoft.com/office/drawing/2015/06/chart">
            <c:ext xmlns:c16="http://schemas.microsoft.com/office/drawing/2014/chart" uri="{C3380CC4-5D6E-409C-BE32-E72D297353CC}">
              <c16:uniqueId val="{00000002-D475-47AF-BA70-569D53DB0E99}"/>
            </c:ext>
          </c:extLst>
        </c:ser>
        <c:dLbls>
          <c:showLegendKey val="0"/>
          <c:showVal val="1"/>
          <c:showCatName val="0"/>
          <c:showSerName val="0"/>
          <c:showPercent val="0"/>
          <c:showBubbleSize val="0"/>
        </c:dLbls>
        <c:gapWidth val="33"/>
        <c:overlap val="100"/>
        <c:axId val="399721176"/>
        <c:axId val="399727448"/>
      </c:barChart>
      <c:valAx>
        <c:axId val="399727448"/>
        <c:scaling>
          <c:orientation val="minMax"/>
          <c:max val="1"/>
          <c:min val="0"/>
        </c:scaling>
        <c:delete val="1"/>
        <c:axPos val="l"/>
        <c:numFmt formatCode="0%" sourceLinked="0"/>
        <c:majorTickMark val="out"/>
        <c:minorTickMark val="none"/>
        <c:tickLblPos val="nextTo"/>
        <c:crossAx val="399721176"/>
        <c:crosses val="autoZero"/>
        <c:crossBetween val="between"/>
      </c:valAx>
      <c:catAx>
        <c:axId val="3997211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39972744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Czyta często</c:v>
                </c:pt>
              </c:strCache>
            </c:strRef>
          </c:tx>
          <c:spPr>
            <a:solidFill>
              <a:srgbClr val="1E5364"/>
            </a:solidFill>
            <a:ln>
              <a:solidFill>
                <a:sysClr val="window" lastClr="FFFFFF"/>
              </a:solidFill>
            </a:ln>
          </c:spPr>
          <c:invertIfNegative val="0"/>
          <c:dLbls>
            <c:dLbl>
              <c:idx val="0"/>
              <c:layout/>
              <c:tx>
                <c:rich>
                  <a:bodyPr/>
                  <a:lstStyle/>
                  <a:p>
                    <a:fld id="{C3F8D1B2-CF6D-45A1-B3BB-F456E78FE4CA}"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A7-4D69-9AC6-08E6D2134733}"/>
                </c:ex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7.3723209899543576E-2</c:v>
                </c:pt>
                <c:pt idx="1">
                  <c:v>0.16600528659920855</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Czyta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Arkusz1!$B$1:$C$1</c:f>
              <c:strCache>
                <c:ptCount val="2"/>
                <c:pt idx="0">
                  <c:v>Kobieta</c:v>
                </c:pt>
                <c:pt idx="1">
                  <c:v>Mężczyzna</c:v>
                </c:pt>
              </c:strCache>
            </c:strRef>
          </c:cat>
          <c:val>
            <c:numRef>
              <c:f>Arkusz1!$B$3:$C$3</c:f>
              <c:numCache>
                <c:formatCode>###0%</c:formatCode>
                <c:ptCount val="2"/>
                <c:pt idx="0">
                  <c:v>0.21862128113463417</c:v>
                </c:pt>
                <c:pt idx="1">
                  <c:v>0.20748149402296268</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Nie czyta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Arkusz1!$B$1:$C$1</c:f>
              <c:strCache>
                <c:ptCount val="2"/>
                <c:pt idx="0">
                  <c:v>Kobieta</c:v>
                </c:pt>
                <c:pt idx="1">
                  <c:v>Mężczyzna</c:v>
                </c:pt>
              </c:strCache>
            </c:strRef>
          </c:cat>
          <c:val>
            <c:numRef>
              <c:f>Arkusz1!$B$4:$C$4</c:f>
              <c:numCache>
                <c:formatCode>###0%</c:formatCode>
                <c:ptCount val="2"/>
                <c:pt idx="0">
                  <c:v>0.70765550896582208</c:v>
                </c:pt>
                <c:pt idx="1">
                  <c:v>0.62651321937782922</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79"/>
        <c:overlap val="100"/>
        <c:axId val="399727840"/>
        <c:axId val="399720784"/>
      </c:barChart>
      <c:valAx>
        <c:axId val="399720784"/>
        <c:scaling>
          <c:orientation val="minMax"/>
          <c:max val="1"/>
          <c:min val="0"/>
        </c:scaling>
        <c:delete val="1"/>
        <c:axPos val="l"/>
        <c:numFmt formatCode="0%" sourceLinked="0"/>
        <c:majorTickMark val="out"/>
        <c:minorTickMark val="none"/>
        <c:tickLblPos val="nextTo"/>
        <c:crossAx val="399727840"/>
        <c:crosses val="autoZero"/>
        <c:crossBetween val="between"/>
      </c:valAx>
      <c:catAx>
        <c:axId val="399727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399720784"/>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394871853919553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Czyta często</c:v>
                </c:pt>
              </c:strCache>
            </c:strRef>
          </c:tx>
          <c:spPr>
            <a:solidFill>
              <a:srgbClr val="1E5364"/>
            </a:solidFill>
            <a:ln>
              <a:solidFill>
                <a:sysClr val="window" lastClr="FFFFFF"/>
              </a:solidFill>
            </a:ln>
          </c:spPr>
          <c:invertIfNegative val="0"/>
          <c:dLbls>
            <c:dLbl>
              <c:idx val="1"/>
              <c:delete val="1"/>
              <c:extLst xmlns:c16r2="http://schemas.microsoft.com/office/drawing/2015/06/chart">
                <c:ext xmlns:c16="http://schemas.microsoft.com/office/drawing/2014/chart" uri="{C3380CC4-5D6E-409C-BE32-E72D297353CC}">
                  <c16:uniqueId val="{00000001-7773-46C4-B303-367AA614D253}"/>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0-7773-46C4-B303-367AA614D253}"/>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0.1165443749250203</c:v>
                </c:pt>
                <c:pt idx="1">
                  <c:v>0</c:v>
                </c:pt>
                <c:pt idx="2">
                  <c:v>0.17410587731134591</c:v>
                </c:pt>
                <c:pt idx="3">
                  <c:v>0</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Czyta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0.22934059346887556</c:v>
                </c:pt>
                <c:pt idx="1">
                  <c:v>0.21254357788220571</c:v>
                </c:pt>
                <c:pt idx="2">
                  <c:v>0.17248344434208129</c:v>
                </c:pt>
                <c:pt idx="3">
                  <c:v>0.27644146861328034</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Nie czyta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0.65411503160610385</c:v>
                </c:pt>
                <c:pt idx="1">
                  <c:v>0.78745642211779421</c:v>
                </c:pt>
                <c:pt idx="2">
                  <c:v>0.65341067834657263</c:v>
                </c:pt>
                <c:pt idx="3">
                  <c:v>0.72355853138671977</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399726272"/>
        <c:axId val="399720392"/>
      </c:barChart>
      <c:valAx>
        <c:axId val="399720392"/>
        <c:scaling>
          <c:orientation val="minMax"/>
          <c:max val="1"/>
          <c:min val="0"/>
        </c:scaling>
        <c:delete val="1"/>
        <c:axPos val="l"/>
        <c:numFmt formatCode="0%" sourceLinked="0"/>
        <c:majorTickMark val="out"/>
        <c:minorTickMark val="none"/>
        <c:tickLblPos val="nextTo"/>
        <c:crossAx val="399726272"/>
        <c:crosses val="autoZero"/>
        <c:crossBetween val="between"/>
      </c:valAx>
      <c:catAx>
        <c:axId val="399726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399720392"/>
        <c:crosses val="autoZero"/>
        <c:auto val="1"/>
        <c:lblAlgn val="ctr"/>
        <c:lblOffset val="100"/>
        <c:noMultiLvlLbl val="0"/>
      </c:catAx>
      <c:spPr>
        <a:noFill/>
        <a:ln>
          <a:noFill/>
        </a:ln>
        <a:effectLst/>
      </c:spPr>
    </c:plotArea>
    <c:legend>
      <c:legendPos val="t"/>
      <c:layout>
        <c:manualLayout>
          <c:xMode val="edge"/>
          <c:yMode val="edge"/>
          <c:x val="6.9442594042206693E-2"/>
          <c:y val="3.0718077386980049E-2"/>
          <c:w val="0.9167888885140435"/>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Czyta często</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0.27034964232329073</c:v>
                </c:pt>
                <c:pt idx="1">
                  <c:v>8.2564907672027635E-2</c:v>
                </c:pt>
                <c:pt idx="2">
                  <c:v>9.5188809891964862E-2</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Czyta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0.11762904013262734</c:v>
                </c:pt>
                <c:pt idx="1">
                  <c:v>0.2001365995110958</c:v>
                </c:pt>
                <c:pt idx="2">
                  <c:v>0.42335335627038972</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Nie czyta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0.61202131754408184</c:v>
                </c:pt>
                <c:pt idx="1">
                  <c:v>0.71729849281687652</c:v>
                </c:pt>
                <c:pt idx="2">
                  <c:v>0.48145783383764545</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399725880"/>
        <c:axId val="399722352"/>
      </c:barChart>
      <c:valAx>
        <c:axId val="399722352"/>
        <c:scaling>
          <c:orientation val="minMax"/>
          <c:max val="1"/>
          <c:min val="0"/>
        </c:scaling>
        <c:delete val="1"/>
        <c:axPos val="l"/>
        <c:numFmt formatCode="0%" sourceLinked="0"/>
        <c:majorTickMark val="out"/>
        <c:minorTickMark val="none"/>
        <c:tickLblPos val="nextTo"/>
        <c:crossAx val="399725880"/>
        <c:crosses val="autoZero"/>
        <c:crossBetween val="between"/>
      </c:valAx>
      <c:catAx>
        <c:axId val="399725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399722352"/>
        <c:crosses val="autoZero"/>
        <c:auto val="1"/>
        <c:lblAlgn val="ctr"/>
        <c:lblOffset val="100"/>
        <c:noMultiLvlLbl val="0"/>
      </c:catAx>
      <c:spPr>
        <a:noFill/>
        <a:ln>
          <a:noFill/>
        </a:ln>
        <a:effectLst/>
      </c:spPr>
    </c:plotArea>
    <c:legend>
      <c:legendPos val="t"/>
      <c:layout>
        <c:manualLayout>
          <c:xMode val="edge"/>
          <c:yMode val="edge"/>
          <c:x val="0.11058232491970525"/>
          <c:y val="4.0957436515973403E-2"/>
          <c:w val="0.8780802526280318"/>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Czyta często</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1">
                  <c:v>5.7191883994518362E-2</c:v>
                </c:pt>
                <c:pt idx="2">
                  <c:v>4.7106120081764874E-2</c:v>
                </c:pt>
                <c:pt idx="3">
                  <c:v>0.16134982921685462</c:v>
                </c:pt>
                <c:pt idx="4">
                  <c:v>0.22079621679240932</c:v>
                </c:pt>
                <c:pt idx="5">
                  <c:v>0.10111710829593042</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Czyta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0.21977981889202008</c:v>
                </c:pt>
                <c:pt idx="1">
                  <c:v>0.29548685006168618</c:v>
                </c:pt>
                <c:pt idx="2">
                  <c:v>0.25348443348161281</c:v>
                </c:pt>
                <c:pt idx="3">
                  <c:v>0.15190411967825659</c:v>
                </c:pt>
                <c:pt idx="4">
                  <c:v>0.13135113307560473</c:v>
                </c:pt>
                <c:pt idx="5">
                  <c:v>0.13858490448713318</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Nie czyta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0.78022018110797975</c:v>
                </c:pt>
                <c:pt idx="1">
                  <c:v>0.64732126594379535</c:v>
                </c:pt>
                <c:pt idx="2">
                  <c:v>0.69940944643662251</c:v>
                </c:pt>
                <c:pt idx="3">
                  <c:v>0.68674605110488907</c:v>
                </c:pt>
                <c:pt idx="4">
                  <c:v>0.64785265013198579</c:v>
                </c:pt>
                <c:pt idx="5">
                  <c:v>0.76029798721693609</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399724704"/>
        <c:axId val="399727056"/>
      </c:barChart>
      <c:valAx>
        <c:axId val="399727056"/>
        <c:scaling>
          <c:orientation val="minMax"/>
          <c:max val="1"/>
          <c:min val="0"/>
        </c:scaling>
        <c:delete val="1"/>
        <c:axPos val="l"/>
        <c:numFmt formatCode="0%" sourceLinked="0"/>
        <c:majorTickMark val="out"/>
        <c:minorTickMark val="none"/>
        <c:tickLblPos val="nextTo"/>
        <c:crossAx val="399724704"/>
        <c:crosses val="autoZero"/>
        <c:crossBetween val="between"/>
      </c:valAx>
      <c:catAx>
        <c:axId val="399724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3997270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Dobrze poinformowany</c:v>
                </c:pt>
              </c:strCache>
            </c:strRef>
          </c:tx>
          <c:spPr>
            <a:solidFill>
              <a:srgbClr val="1E5364"/>
            </a:solidFill>
            <a:ln>
              <a:solidFill>
                <a:sysClr val="window" lastClr="FFFFFF"/>
              </a:solidFill>
            </a:ln>
          </c:spPr>
          <c:invertIfNegative val="0"/>
          <c:dLbls>
            <c:dLbl>
              <c:idx val="0"/>
              <c:layout/>
              <c:tx>
                <c:rich>
                  <a:bodyPr/>
                  <a:lstStyle/>
                  <a:p>
                    <a:fld id="{9A0E94F9-D235-424B-95B2-CAB3E25D6FC8}"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A71-4A7E-97AF-99D13C8D7494}"/>
                </c:ext>
                <c:ext xmlns:c15="http://schemas.microsoft.com/office/drawing/2012/chart" uri="{CE6537A1-D6FC-4f65-9D91-7224C49458BB}">
                  <c15:layout/>
                  <c15:dlblFieldTable/>
                  <c15:showDataLabelsRange val="0"/>
                </c:ext>
              </c:extLst>
            </c:dLbl>
            <c:dLbl>
              <c:idx val="1"/>
              <c:layout/>
              <c:tx>
                <c:rich>
                  <a:bodyPr/>
                  <a:lstStyle/>
                  <a:p>
                    <a:fld id="{872CD238-8C9F-417A-B589-824C48A09F59}" type="VALUE">
                      <a:rPr lang="en-US">
                        <a:solidFill>
                          <a:schemeClr val="tx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746-43C1-812A-0CA40739CCF2}"/>
                </c:ex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0.17003094297652624</c:v>
                </c:pt>
                <c:pt idx="1">
                  <c:v>4.1720534453035543E-2</c:v>
                </c:pt>
                <c:pt idx="2">
                  <c:v>0.12159422051664301</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5.1336590070678971E-2</c:v>
                </c:pt>
                <c:pt idx="1">
                  <c:v>0.29851102620598746</c:v>
                </c:pt>
                <c:pt idx="2">
                  <c:v>0.19199140713106272</c:v>
                </c:pt>
              </c:numCache>
            </c:numRef>
          </c:val>
          <c:extLst xmlns:c16r2="http://schemas.microsoft.com/office/drawing/2015/06/chart">
            <c:ext xmlns:c16="http://schemas.microsoft.com/office/drawing/2014/chart" uri="{C3380CC4-5D6E-409C-BE32-E72D297353CC}">
              <c16:uniqueId val="{00000001-D475-47AF-BA70-569D53DB0E99}"/>
            </c:ext>
          </c:extLst>
        </c:ser>
        <c:ser>
          <c:idx val="2"/>
          <c:order val="2"/>
          <c:tx>
            <c:strRef>
              <c:f>Arkusz1!$A$4</c:f>
              <c:strCache>
                <c:ptCount val="1"/>
                <c:pt idx="0">
                  <c:v>Słabo poinformowany</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0.77863246695279509</c:v>
                </c:pt>
                <c:pt idx="1">
                  <c:v>0.65976843934097718</c:v>
                </c:pt>
                <c:pt idx="2">
                  <c:v>0.68641437235229386</c:v>
                </c:pt>
              </c:numCache>
            </c:numRef>
          </c:val>
          <c:extLst xmlns:c16r2="http://schemas.microsoft.com/office/drawing/2015/06/chart">
            <c:ext xmlns:c16="http://schemas.microsoft.com/office/drawing/2014/chart" uri="{C3380CC4-5D6E-409C-BE32-E72D297353CC}">
              <c16:uniqueId val="{00000002-D475-47AF-BA70-569D53DB0E99}"/>
            </c:ext>
          </c:extLst>
        </c:ser>
        <c:dLbls>
          <c:showLegendKey val="0"/>
          <c:showVal val="1"/>
          <c:showCatName val="0"/>
          <c:showSerName val="0"/>
          <c:showPercent val="0"/>
          <c:showBubbleSize val="0"/>
        </c:dLbls>
        <c:gapWidth val="33"/>
        <c:overlap val="100"/>
        <c:axId val="399722744"/>
        <c:axId val="399724312"/>
      </c:barChart>
      <c:valAx>
        <c:axId val="399724312"/>
        <c:scaling>
          <c:orientation val="minMax"/>
          <c:max val="1"/>
          <c:min val="0"/>
        </c:scaling>
        <c:delete val="1"/>
        <c:axPos val="l"/>
        <c:numFmt formatCode="0%" sourceLinked="0"/>
        <c:majorTickMark val="out"/>
        <c:minorTickMark val="none"/>
        <c:tickLblPos val="nextTo"/>
        <c:crossAx val="399722744"/>
        <c:crosses val="autoZero"/>
        <c:crossBetween val="between"/>
      </c:valAx>
      <c:catAx>
        <c:axId val="3997227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39972431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Czyta często</c:v>
                </c:pt>
              </c:strCache>
            </c:strRef>
          </c:tx>
          <c:spPr>
            <a:solidFill>
              <a:srgbClr val="1E5364"/>
            </a:solidFill>
            <a:ln>
              <a:solidFill>
                <a:sysClr val="window" lastClr="FFFFFF"/>
              </a:solidFill>
            </a:ln>
          </c:spPr>
          <c:invertIfNegative val="0"/>
          <c:dLbls>
            <c:dLbl>
              <c:idx val="0"/>
              <c:layout/>
              <c:tx>
                <c:rich>
                  <a:bodyPr/>
                  <a:lstStyle/>
                  <a:p>
                    <a:fld id="{C3F8D1B2-CF6D-45A1-B3BB-F456E78FE4CA}"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A7-4D69-9AC6-08E6D2134733}"/>
                </c:ex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9.2088727001995316E-2</c:v>
                </c:pt>
                <c:pt idx="1">
                  <c:v>0.11044712942327338</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Czyta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Arkusz1!$B$1:$C$1</c:f>
              <c:strCache>
                <c:ptCount val="2"/>
                <c:pt idx="0">
                  <c:v>Kobieta</c:v>
                </c:pt>
                <c:pt idx="1">
                  <c:v>Mężczyzna</c:v>
                </c:pt>
              </c:strCache>
            </c:strRef>
          </c:cat>
          <c:val>
            <c:numRef>
              <c:f>Arkusz1!$B$3:$C$3</c:f>
              <c:numCache>
                <c:formatCode>###0%</c:formatCode>
                <c:ptCount val="2"/>
                <c:pt idx="0">
                  <c:v>0.18115775629769457</c:v>
                </c:pt>
                <c:pt idx="1">
                  <c:v>0.22311727208147136</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Nie czyta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Arkusz1!$B$1:$C$1</c:f>
              <c:strCache>
                <c:ptCount val="2"/>
                <c:pt idx="0">
                  <c:v>Kobieta</c:v>
                </c:pt>
                <c:pt idx="1">
                  <c:v>Mężczyzna</c:v>
                </c:pt>
              </c:strCache>
            </c:strRef>
          </c:cat>
          <c:val>
            <c:numRef>
              <c:f>Arkusz1!$B$4:$C$4</c:f>
              <c:numCache>
                <c:formatCode>###0%</c:formatCode>
                <c:ptCount val="2"/>
                <c:pt idx="0">
                  <c:v>0.72675351670031008</c:v>
                </c:pt>
                <c:pt idx="1">
                  <c:v>0.66643559849525547</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79"/>
        <c:overlap val="100"/>
        <c:axId val="529728000"/>
        <c:axId val="529724080"/>
      </c:barChart>
      <c:valAx>
        <c:axId val="529724080"/>
        <c:scaling>
          <c:orientation val="minMax"/>
          <c:max val="1"/>
          <c:min val="0"/>
        </c:scaling>
        <c:delete val="1"/>
        <c:axPos val="l"/>
        <c:numFmt formatCode="0%" sourceLinked="0"/>
        <c:majorTickMark val="out"/>
        <c:minorTickMark val="none"/>
        <c:tickLblPos val="nextTo"/>
        <c:crossAx val="529728000"/>
        <c:crosses val="autoZero"/>
        <c:crossBetween val="between"/>
      </c:valAx>
      <c:catAx>
        <c:axId val="5297280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529724080"/>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394871853919553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Zadowolony/a</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0.67152599925333278</c:v>
                </c:pt>
                <c:pt idx="1">
                  <c:v>0.31945509205767031</c:v>
                </c:pt>
                <c:pt idx="2">
                  <c:v>0.56088799996220473</c:v>
                </c:pt>
                <c:pt idx="3">
                  <c:v>0.30413930837500086</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0.2545640124721098</c:v>
                </c:pt>
                <c:pt idx="1">
                  <c:v>0.37586425277255942</c:v>
                </c:pt>
                <c:pt idx="2">
                  <c:v>0.23330095798740963</c:v>
                </c:pt>
                <c:pt idx="3">
                  <c:v>0.41570813448434718</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Niezadowolony/a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7.3909988274557317E-2</c:v>
                </c:pt>
                <c:pt idx="1">
                  <c:v>0.30468065516977033</c:v>
                </c:pt>
                <c:pt idx="2">
                  <c:v>0.2058110420503855</c:v>
                </c:pt>
                <c:pt idx="3">
                  <c:v>0.2801525571406519</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395256872"/>
        <c:axId val="395254520"/>
      </c:barChart>
      <c:valAx>
        <c:axId val="395254520"/>
        <c:scaling>
          <c:orientation val="minMax"/>
          <c:max val="1"/>
          <c:min val="0"/>
        </c:scaling>
        <c:delete val="1"/>
        <c:axPos val="l"/>
        <c:numFmt formatCode="0%" sourceLinked="0"/>
        <c:majorTickMark val="out"/>
        <c:minorTickMark val="none"/>
        <c:tickLblPos val="nextTo"/>
        <c:crossAx val="395256872"/>
        <c:crosses val="autoZero"/>
        <c:crossBetween val="between"/>
      </c:valAx>
      <c:catAx>
        <c:axId val="3952568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395254520"/>
        <c:crosses val="autoZero"/>
        <c:auto val="1"/>
        <c:lblAlgn val="ctr"/>
        <c:lblOffset val="100"/>
        <c:noMultiLvlLbl val="0"/>
      </c:catAx>
      <c:spPr>
        <a:noFill/>
        <a:ln>
          <a:noFill/>
        </a:ln>
        <a:effectLst/>
      </c:spPr>
    </c:plotArea>
    <c:legend>
      <c:legendPos val="t"/>
      <c:layout>
        <c:manualLayout>
          <c:xMode val="edge"/>
          <c:yMode val="edge"/>
          <c:x val="0.18079074723912045"/>
          <c:y val="3.0718077386980049E-2"/>
          <c:w val="0.74492543466663308"/>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Czyta często</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6.5208441247170887E-2</c:v>
                </c:pt>
                <c:pt idx="1">
                  <c:v>0.23627127739798154</c:v>
                </c:pt>
                <c:pt idx="2">
                  <c:v>0.1567959308101492</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Czyta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0.18673289481181954</c:v>
                </c:pt>
                <c:pt idx="1">
                  <c:v>0.65671505661003016</c:v>
                </c:pt>
                <c:pt idx="2">
                  <c:v>0.13856973804154732</c:v>
                </c:pt>
                <c:pt idx="3">
                  <c:v>0.21550312353206166</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Nie czyta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0.74805866394100951</c:v>
                </c:pt>
                <c:pt idx="1">
                  <c:v>0.10701366599198824</c:v>
                </c:pt>
                <c:pt idx="2">
                  <c:v>0.70463433114830309</c:v>
                </c:pt>
                <c:pt idx="3">
                  <c:v>0.78449687646793853</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529718592"/>
        <c:axId val="529724864"/>
      </c:barChart>
      <c:valAx>
        <c:axId val="529724864"/>
        <c:scaling>
          <c:orientation val="minMax"/>
          <c:max val="1"/>
          <c:min val="0"/>
        </c:scaling>
        <c:delete val="1"/>
        <c:axPos val="l"/>
        <c:numFmt formatCode="0%" sourceLinked="0"/>
        <c:majorTickMark val="out"/>
        <c:minorTickMark val="none"/>
        <c:tickLblPos val="nextTo"/>
        <c:crossAx val="529718592"/>
        <c:crosses val="autoZero"/>
        <c:crossBetween val="between"/>
      </c:valAx>
      <c:catAx>
        <c:axId val="5297185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529724864"/>
        <c:crosses val="autoZero"/>
        <c:auto val="1"/>
        <c:lblAlgn val="ctr"/>
        <c:lblOffset val="100"/>
        <c:noMultiLvlLbl val="0"/>
      </c:catAx>
      <c:spPr>
        <a:noFill/>
        <a:ln>
          <a:noFill/>
        </a:ln>
        <a:effectLst/>
      </c:spPr>
    </c:plotArea>
    <c:legend>
      <c:legendPos val="t"/>
      <c:layout>
        <c:manualLayout>
          <c:xMode val="edge"/>
          <c:yMode val="edge"/>
          <c:x val="6.9442594042206693E-2"/>
          <c:y val="3.0718077386980049E-2"/>
          <c:w val="0.9167888885140435"/>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Czyta często</c:v>
                </c:pt>
              </c:strCache>
            </c:strRef>
          </c:tx>
          <c:spPr>
            <a:solidFill>
              <a:srgbClr val="1E5364"/>
            </a:solidFill>
            <a:ln>
              <a:solidFill>
                <a:sysClr val="window" lastClr="FFFFFF"/>
              </a:solidFill>
            </a:ln>
          </c:spPr>
          <c:invertIfNegative val="0"/>
          <c:dLbls>
            <c:dLbl>
              <c:idx val="2"/>
              <c:layout>
                <c:manualLayout>
                  <c:x val="-0.1282924373790528"/>
                  <c:y val="-9.2154232160940056E-2"/>
                </c:manualLayout>
              </c:layout>
              <c:tx>
                <c:rich>
                  <a:bodyPr/>
                  <a:lstStyle/>
                  <a:p>
                    <a:fld id="{BE04CD51-88B1-4BF0-9C2A-C3412AE530EC}" type="VALUE">
                      <a:rPr lang="en-US">
                        <a:solidFill>
                          <a:schemeClr val="tx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F92-42CB-A6D6-DD92E38682E5}"/>
                </c:ex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0.24317910021599015</c:v>
                </c:pt>
                <c:pt idx="1">
                  <c:v>8.2188665551910539E-2</c:v>
                </c:pt>
                <c:pt idx="2">
                  <c:v>7.483140768725147E-3</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Czyta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9.0712034306444173E-2</c:v>
                </c:pt>
                <c:pt idx="1">
                  <c:v>0.23777040428959351</c:v>
                </c:pt>
                <c:pt idx="2">
                  <c:v>0.13947061626739909</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Nie czyta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0.66610886547756565</c:v>
                </c:pt>
                <c:pt idx="1">
                  <c:v>0.68004093015849587</c:v>
                </c:pt>
                <c:pt idx="2">
                  <c:v>0.85304624296387577</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529721336"/>
        <c:axId val="529723296"/>
      </c:barChart>
      <c:valAx>
        <c:axId val="529723296"/>
        <c:scaling>
          <c:orientation val="minMax"/>
          <c:max val="1"/>
          <c:min val="0"/>
        </c:scaling>
        <c:delete val="1"/>
        <c:axPos val="l"/>
        <c:numFmt formatCode="0%" sourceLinked="0"/>
        <c:majorTickMark val="out"/>
        <c:minorTickMark val="none"/>
        <c:tickLblPos val="nextTo"/>
        <c:crossAx val="529721336"/>
        <c:crosses val="autoZero"/>
        <c:crossBetween val="between"/>
      </c:valAx>
      <c:catAx>
        <c:axId val="529721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529723296"/>
        <c:crosses val="autoZero"/>
        <c:auto val="1"/>
        <c:lblAlgn val="ctr"/>
        <c:lblOffset val="100"/>
        <c:noMultiLvlLbl val="0"/>
      </c:catAx>
      <c:spPr>
        <a:noFill/>
        <a:ln>
          <a:noFill/>
        </a:ln>
        <a:effectLst/>
      </c:spPr>
    </c:plotArea>
    <c:legend>
      <c:legendPos val="t"/>
      <c:layout>
        <c:manualLayout>
          <c:xMode val="edge"/>
          <c:yMode val="edge"/>
          <c:x val="0.11058232491970525"/>
          <c:y val="4.0957436515973403E-2"/>
          <c:w val="0.8780802526280318"/>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698814907686979E-3"/>
          <c:y val="3.5226779009075997E-2"/>
          <c:w val="0.9908776041666667"/>
          <c:h val="0.77799565357445843"/>
        </c:manualLayout>
      </c:layout>
      <c:barChart>
        <c:barDir val="col"/>
        <c:grouping val="clustered"/>
        <c:varyColors val="0"/>
        <c:ser>
          <c:idx val="0"/>
          <c:order val="0"/>
          <c:tx>
            <c:strRef>
              <c:f>Arkusz1!$B$1</c:f>
              <c:strCache>
                <c:ptCount val="1"/>
                <c:pt idx="0">
                  <c:v>Kolumna1</c:v>
                </c:pt>
              </c:strCache>
            </c:strRef>
          </c:tx>
          <c:spPr>
            <a:solidFill>
              <a:srgbClr val="398675"/>
            </a:solidFill>
            <a:ln>
              <a:solidFill>
                <a:sysClr val="window" lastClr="FFFFFF"/>
              </a:solidFill>
            </a:ln>
            <a:effectLst/>
          </c:spPr>
          <c:invertIfNegative val="0"/>
          <c:dPt>
            <c:idx val="0"/>
            <c:invertIfNegative val="0"/>
            <c:bubble3D val="0"/>
            <c:spPr>
              <a:solidFill>
                <a:srgbClr val="105C73"/>
              </a:solidFill>
              <a:ln>
                <a:solidFill>
                  <a:sysClr val="window" lastClr="FFFFFF"/>
                </a:solidFill>
              </a:ln>
              <a:effectLst/>
            </c:spPr>
            <c:extLst xmlns:c16r2="http://schemas.microsoft.com/office/drawing/2015/06/chart">
              <c:ext xmlns:c16="http://schemas.microsoft.com/office/drawing/2014/chart" uri="{C3380CC4-5D6E-409C-BE32-E72D297353CC}">
                <c16:uniqueId val="{00000001-7805-473A-B0E6-C3B7E8E30111}"/>
              </c:ext>
            </c:extLst>
          </c:dPt>
          <c:dPt>
            <c:idx val="1"/>
            <c:invertIfNegative val="0"/>
            <c:bubble3D val="0"/>
            <c:spPr>
              <a:solidFill>
                <a:srgbClr val="7BA4B2"/>
              </a:solidFill>
              <a:ln>
                <a:solidFill>
                  <a:sysClr val="window" lastClr="FFFFFF"/>
                </a:solidFill>
              </a:ln>
              <a:effectLst/>
            </c:spPr>
            <c:extLst xmlns:c16r2="http://schemas.microsoft.com/office/drawing/2015/06/chart">
              <c:ext xmlns:c16="http://schemas.microsoft.com/office/drawing/2014/chart" uri="{C3380CC4-5D6E-409C-BE32-E72D297353CC}">
                <c16:uniqueId val="{00000003-7805-473A-B0E6-C3B7E8E30111}"/>
              </c:ext>
            </c:extLst>
          </c:dPt>
          <c:dPt>
            <c:idx val="2"/>
            <c:invertIfNegative val="0"/>
            <c:bubble3D val="0"/>
            <c:spPr>
              <a:solidFill>
                <a:srgbClr val="BED7D1"/>
              </a:solidFill>
              <a:ln>
                <a:solidFill>
                  <a:sysClr val="window" lastClr="FFFFFF"/>
                </a:solidFill>
              </a:ln>
              <a:effectLst/>
            </c:spPr>
            <c:extLst xmlns:c16r2="http://schemas.microsoft.com/office/drawing/2015/06/chart">
              <c:ext xmlns:c16="http://schemas.microsoft.com/office/drawing/2014/chart" uri="{C3380CC4-5D6E-409C-BE32-E72D297353CC}">
                <c16:uniqueId val="{00000005-7805-473A-B0E6-C3B7E8E30111}"/>
              </c:ext>
            </c:extLst>
          </c:dPt>
          <c:dPt>
            <c:idx val="3"/>
            <c:invertIfNegative val="0"/>
            <c:bubble3D val="0"/>
            <c:spPr>
              <a:solidFill>
                <a:srgbClr val="E97307"/>
              </a:solidFill>
              <a:ln>
                <a:solidFill>
                  <a:sysClr val="window" lastClr="FFFFFF"/>
                </a:solidFill>
              </a:ln>
              <a:effectLst/>
            </c:spPr>
            <c:extLst xmlns:c16r2="http://schemas.microsoft.com/office/drawing/2015/06/chart">
              <c:ext xmlns:c16="http://schemas.microsoft.com/office/drawing/2014/chart" uri="{C3380CC4-5D6E-409C-BE32-E72D297353CC}">
                <c16:uniqueId val="{00000007-7805-473A-B0E6-C3B7E8E30111}"/>
              </c:ext>
            </c:extLst>
          </c:dPt>
          <c:dPt>
            <c:idx val="4"/>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9-7805-473A-B0E6-C3B7E8E30111}"/>
              </c:ext>
            </c:extLst>
          </c:dPt>
          <c:dPt>
            <c:idx val="5"/>
            <c:invertIfNegative val="0"/>
            <c:bubble3D val="0"/>
            <c:spPr>
              <a:solidFill>
                <a:srgbClr val="BFBFBF"/>
              </a:solidFill>
              <a:ln>
                <a:solidFill>
                  <a:sysClr val="window" lastClr="FFFFFF"/>
                </a:solidFill>
              </a:ln>
              <a:effectLst/>
            </c:spPr>
            <c:extLst xmlns:c16r2="http://schemas.microsoft.com/office/drawing/2015/06/chart">
              <c:ext xmlns:c16="http://schemas.microsoft.com/office/drawing/2014/chart" uri="{C3380CC4-5D6E-409C-BE32-E72D297353CC}">
                <c16:uniqueId val="{0000000B-7805-473A-B0E6-C3B7E8E30111}"/>
              </c:ext>
            </c:extLst>
          </c:dPt>
          <c:dPt>
            <c:idx val="6"/>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D-7805-473A-B0E6-C3B7E8E30111}"/>
              </c:ext>
            </c:extLst>
          </c:dPt>
          <c:dPt>
            <c:idx val="7"/>
            <c:invertIfNegative val="0"/>
            <c:bubble3D val="0"/>
            <c:spPr>
              <a:solidFill>
                <a:sysClr val="window" lastClr="FFFFFF">
                  <a:lumMod val="7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F-7805-473A-B0E6-C3B7E8E30111}"/>
              </c:ext>
            </c:extLst>
          </c:dPt>
          <c:dPt>
            <c:idx val="8"/>
            <c:invertIfNegative val="0"/>
            <c:bubble3D val="0"/>
            <c:extLst xmlns:c16r2="http://schemas.microsoft.com/office/drawing/2015/06/chart">
              <c:ext xmlns:c16="http://schemas.microsoft.com/office/drawing/2014/chart" uri="{C3380CC4-5D6E-409C-BE32-E72D297353CC}">
                <c16:uniqueId val="{00000010-7805-473A-B0E6-C3B7E8E30111}"/>
              </c:ext>
            </c:extLst>
          </c:dPt>
          <c:dPt>
            <c:idx val="9"/>
            <c:invertIfNegative val="0"/>
            <c:bubble3D val="0"/>
            <c:extLst xmlns:c16r2="http://schemas.microsoft.com/office/drawing/2015/06/chart">
              <c:ext xmlns:c16="http://schemas.microsoft.com/office/drawing/2014/chart" uri="{C3380CC4-5D6E-409C-BE32-E72D297353CC}">
                <c16:uniqueId val="{00000011-7805-473A-B0E6-C3B7E8E30111}"/>
              </c:ext>
            </c:extLst>
          </c:dPt>
          <c:dLbls>
            <c:dLbl>
              <c:idx val="3"/>
              <c:layout>
                <c:manualLayout>
                  <c:x val="-4.6854071886321003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805-473A-B0E6-C3B7E8E3011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Blogger Sans" panose="02000506030000020004"/>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5 – Zdecydowanie ufam</c:v>
                </c:pt>
                <c:pt idx="1">
                  <c:v>4</c:v>
                </c:pt>
                <c:pt idx="2">
                  <c:v>3</c:v>
                </c:pt>
                <c:pt idx="3">
                  <c:v>2</c:v>
                </c:pt>
                <c:pt idx="4">
                  <c:v>1- Zdecydowanie nie ufam</c:v>
                </c:pt>
              </c:strCache>
            </c:strRef>
          </c:cat>
          <c:val>
            <c:numRef>
              <c:f>Arkusz1!$B$2:$B$6</c:f>
              <c:numCache>
                <c:formatCode>###0%</c:formatCode>
                <c:ptCount val="5"/>
                <c:pt idx="0">
                  <c:v>5.0561160124677131E-2</c:v>
                </c:pt>
                <c:pt idx="1">
                  <c:v>0.19374726042107479</c:v>
                </c:pt>
                <c:pt idx="2">
                  <c:v>0.36421015435138676</c:v>
                </c:pt>
                <c:pt idx="3">
                  <c:v>0.29510647340257407</c:v>
                </c:pt>
                <c:pt idx="4">
                  <c:v>9.6374951700287342E-2</c:v>
                </c:pt>
              </c:numCache>
            </c:numRef>
          </c:val>
          <c:extLst xmlns:c16r2="http://schemas.microsoft.com/office/drawing/2015/06/chart">
            <c:ext xmlns:c16="http://schemas.microsoft.com/office/drawing/2014/chart" uri="{C3380CC4-5D6E-409C-BE32-E72D297353CC}">
              <c16:uniqueId val="{00000012-7805-473A-B0E6-C3B7E8E30111}"/>
            </c:ext>
          </c:extLst>
        </c:ser>
        <c:dLbls>
          <c:showLegendKey val="0"/>
          <c:showVal val="0"/>
          <c:showCatName val="0"/>
          <c:showSerName val="0"/>
          <c:showPercent val="0"/>
          <c:showBubbleSize val="0"/>
        </c:dLbls>
        <c:gapWidth val="33"/>
        <c:axId val="529727608"/>
        <c:axId val="529722512"/>
      </c:barChart>
      <c:valAx>
        <c:axId val="529722512"/>
        <c:scaling>
          <c:orientation val="minMax"/>
          <c:max val="1"/>
        </c:scaling>
        <c:delete val="1"/>
        <c:axPos val="l"/>
        <c:numFmt formatCode="0%" sourceLinked="0"/>
        <c:majorTickMark val="out"/>
        <c:minorTickMark val="none"/>
        <c:tickLblPos val="nextTo"/>
        <c:crossAx val="529727608"/>
        <c:crosses val="autoZero"/>
        <c:crossBetween val="between"/>
      </c:valAx>
      <c:catAx>
        <c:axId val="529727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logger Sans" panose="02000506030000020004"/>
                <a:ea typeface="+mn-ea"/>
                <a:cs typeface="+mn-cs"/>
              </a:defRPr>
            </a:pPr>
            <a:endParaRPr lang="pl-PL"/>
          </a:p>
        </c:txPr>
        <c:crossAx val="52972251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698814907686979E-3"/>
          <c:y val="3.5226779009075997E-2"/>
          <c:w val="0.9908776041666667"/>
          <c:h val="0.77799565357445843"/>
        </c:manualLayout>
      </c:layout>
      <c:barChart>
        <c:barDir val="col"/>
        <c:grouping val="clustered"/>
        <c:varyColors val="0"/>
        <c:ser>
          <c:idx val="0"/>
          <c:order val="0"/>
          <c:tx>
            <c:strRef>
              <c:f>Arkusz1!$B$1</c:f>
              <c:strCache>
                <c:ptCount val="1"/>
                <c:pt idx="0">
                  <c:v>Kolumna1</c:v>
                </c:pt>
              </c:strCache>
            </c:strRef>
          </c:tx>
          <c:spPr>
            <a:solidFill>
              <a:srgbClr val="398675"/>
            </a:solidFill>
            <a:ln>
              <a:solidFill>
                <a:sysClr val="window" lastClr="FFFFFF"/>
              </a:solidFill>
            </a:ln>
            <a:effectLst/>
          </c:spPr>
          <c:invertIfNegative val="0"/>
          <c:dPt>
            <c:idx val="0"/>
            <c:invertIfNegative val="0"/>
            <c:bubble3D val="0"/>
            <c:spPr>
              <a:solidFill>
                <a:srgbClr val="105C73"/>
              </a:solidFill>
              <a:ln>
                <a:solidFill>
                  <a:sysClr val="window" lastClr="FFFFFF"/>
                </a:solidFill>
              </a:ln>
              <a:effectLst/>
            </c:spPr>
            <c:extLst xmlns:c16r2="http://schemas.microsoft.com/office/drawing/2015/06/chart">
              <c:ext xmlns:c16="http://schemas.microsoft.com/office/drawing/2014/chart" uri="{C3380CC4-5D6E-409C-BE32-E72D297353CC}">
                <c16:uniqueId val="{00000001-4AB3-404D-9A6A-EF803C5C24B8}"/>
              </c:ext>
            </c:extLst>
          </c:dPt>
          <c:dPt>
            <c:idx val="1"/>
            <c:invertIfNegative val="0"/>
            <c:bubble3D val="0"/>
            <c:spPr>
              <a:solidFill>
                <a:srgbClr val="7BA4B2"/>
              </a:solidFill>
              <a:ln>
                <a:solidFill>
                  <a:sysClr val="window" lastClr="FFFFFF"/>
                </a:solidFill>
              </a:ln>
              <a:effectLst/>
            </c:spPr>
            <c:extLst xmlns:c16r2="http://schemas.microsoft.com/office/drawing/2015/06/chart">
              <c:ext xmlns:c16="http://schemas.microsoft.com/office/drawing/2014/chart" uri="{C3380CC4-5D6E-409C-BE32-E72D297353CC}">
                <c16:uniqueId val="{00000003-4AB3-404D-9A6A-EF803C5C24B8}"/>
              </c:ext>
            </c:extLst>
          </c:dPt>
          <c:dPt>
            <c:idx val="2"/>
            <c:invertIfNegative val="0"/>
            <c:bubble3D val="0"/>
            <c:spPr>
              <a:solidFill>
                <a:srgbClr val="BED7D1"/>
              </a:solidFill>
              <a:ln>
                <a:solidFill>
                  <a:sysClr val="window" lastClr="FFFFFF"/>
                </a:solidFill>
              </a:ln>
              <a:effectLst/>
            </c:spPr>
            <c:extLst xmlns:c16r2="http://schemas.microsoft.com/office/drawing/2015/06/chart">
              <c:ext xmlns:c16="http://schemas.microsoft.com/office/drawing/2014/chart" uri="{C3380CC4-5D6E-409C-BE32-E72D297353CC}">
                <c16:uniqueId val="{00000005-4AB3-404D-9A6A-EF803C5C24B8}"/>
              </c:ext>
            </c:extLst>
          </c:dPt>
          <c:dPt>
            <c:idx val="3"/>
            <c:invertIfNegative val="0"/>
            <c:bubble3D val="0"/>
            <c:spPr>
              <a:solidFill>
                <a:srgbClr val="BED7D1"/>
              </a:solidFill>
              <a:ln>
                <a:solidFill>
                  <a:sysClr val="window" lastClr="FFFFFF"/>
                </a:solidFill>
              </a:ln>
              <a:effectLst/>
            </c:spPr>
            <c:extLst xmlns:c16r2="http://schemas.microsoft.com/office/drawing/2015/06/chart">
              <c:ext xmlns:c16="http://schemas.microsoft.com/office/drawing/2014/chart" uri="{C3380CC4-5D6E-409C-BE32-E72D297353CC}">
                <c16:uniqueId val="{00000007-4AB3-404D-9A6A-EF803C5C24B8}"/>
              </c:ext>
            </c:extLst>
          </c:dPt>
          <c:dPt>
            <c:idx val="4"/>
            <c:invertIfNegative val="0"/>
            <c:bubble3D val="0"/>
            <c:spPr>
              <a:solidFill>
                <a:srgbClr val="BED7D1"/>
              </a:solidFill>
              <a:ln>
                <a:solidFill>
                  <a:sysClr val="window" lastClr="FFFFFF"/>
                </a:solidFill>
              </a:ln>
              <a:effectLst/>
            </c:spPr>
            <c:extLst xmlns:c16r2="http://schemas.microsoft.com/office/drawing/2015/06/chart">
              <c:ext xmlns:c16="http://schemas.microsoft.com/office/drawing/2014/chart" uri="{C3380CC4-5D6E-409C-BE32-E72D297353CC}">
                <c16:uniqueId val="{00000009-4AB3-404D-9A6A-EF803C5C24B8}"/>
              </c:ext>
            </c:extLst>
          </c:dPt>
          <c:dPt>
            <c:idx val="5"/>
            <c:invertIfNegative val="0"/>
            <c:bubble3D val="0"/>
            <c:spPr>
              <a:solidFill>
                <a:srgbClr val="E97307"/>
              </a:solidFill>
              <a:ln>
                <a:solidFill>
                  <a:sysClr val="window" lastClr="FFFFFF"/>
                </a:solidFill>
              </a:ln>
              <a:effectLst/>
            </c:spPr>
            <c:extLst xmlns:c16r2="http://schemas.microsoft.com/office/drawing/2015/06/chart">
              <c:ext xmlns:c16="http://schemas.microsoft.com/office/drawing/2014/chart" uri="{C3380CC4-5D6E-409C-BE32-E72D297353CC}">
                <c16:uniqueId val="{0000000B-4AB3-404D-9A6A-EF803C5C24B8}"/>
              </c:ext>
            </c:extLst>
          </c:dPt>
          <c:dPt>
            <c:idx val="6"/>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D-4AB3-404D-9A6A-EF803C5C24B8}"/>
              </c:ext>
            </c:extLst>
          </c:dPt>
          <c:dPt>
            <c:idx val="8"/>
            <c:invertIfNegative val="0"/>
            <c:bubble3D val="0"/>
            <c:extLst xmlns:c16r2="http://schemas.microsoft.com/office/drawing/2015/06/chart">
              <c:ext xmlns:c16="http://schemas.microsoft.com/office/drawing/2014/chart" uri="{C3380CC4-5D6E-409C-BE32-E72D297353CC}">
                <c16:uniqueId val="{00000010-4AB3-404D-9A6A-EF803C5C24B8}"/>
              </c:ext>
            </c:extLst>
          </c:dPt>
          <c:dPt>
            <c:idx val="9"/>
            <c:invertIfNegative val="0"/>
            <c:bubble3D val="0"/>
            <c:extLst xmlns:c16r2="http://schemas.microsoft.com/office/drawing/2015/06/chart">
              <c:ext xmlns:c16="http://schemas.microsoft.com/office/drawing/2014/chart" uri="{C3380CC4-5D6E-409C-BE32-E72D297353CC}">
                <c16:uniqueId val="{00000011-4AB3-404D-9A6A-EF803C5C24B8}"/>
              </c:ext>
            </c:extLst>
          </c:dPt>
          <c:dLbls>
            <c:dLbl>
              <c:idx val="3"/>
              <c:layout>
                <c:manualLayout>
                  <c:x val="-4.6854071886321003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AB3-404D-9A6A-EF803C5C24B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logger Sans" panose="02000506030000020004"/>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Codziennie lub prawie codziennie</c:v>
                </c:pt>
                <c:pt idx="1">
                  <c:v>Kilka razy w tygodniu</c:v>
                </c:pt>
                <c:pt idx="2">
                  <c:v>Raz w tygodniu</c:v>
                </c:pt>
                <c:pt idx="3">
                  <c:v>Kilka razy w miesiącu</c:v>
                </c:pt>
                <c:pt idx="4">
                  <c:v>Raz w miesiącu</c:v>
                </c:pt>
                <c:pt idx="5">
                  <c:v>Rzadziej</c:v>
                </c:pt>
                <c:pt idx="6">
                  <c:v>Nie oglądam</c:v>
                </c:pt>
              </c:strCache>
            </c:strRef>
          </c:cat>
          <c:val>
            <c:numRef>
              <c:f>Arkusz1!$B$2:$B$8</c:f>
              <c:numCache>
                <c:formatCode>###0%</c:formatCode>
                <c:ptCount val="7"/>
                <c:pt idx="0">
                  <c:v>0.16806841174880663</c:v>
                </c:pt>
                <c:pt idx="1">
                  <c:v>0.12105311284769993</c:v>
                </c:pt>
                <c:pt idx="2">
                  <c:v>4.6516854339116162E-2</c:v>
                </c:pt>
                <c:pt idx="3">
                  <c:v>6.9116849036686773E-2</c:v>
                </c:pt>
                <c:pt idx="4">
                  <c:v>6.9773214413674275E-2</c:v>
                </c:pt>
                <c:pt idx="5">
                  <c:v>0.14107015426031963</c:v>
                </c:pt>
                <c:pt idx="6">
                  <c:v>0.38440140335369644</c:v>
                </c:pt>
              </c:numCache>
            </c:numRef>
          </c:val>
          <c:extLst xmlns:c16r2="http://schemas.microsoft.com/office/drawing/2015/06/chart">
            <c:ext xmlns:c16="http://schemas.microsoft.com/office/drawing/2014/chart" uri="{C3380CC4-5D6E-409C-BE32-E72D297353CC}">
              <c16:uniqueId val="{00000012-4AB3-404D-9A6A-EF803C5C24B8}"/>
            </c:ext>
          </c:extLst>
        </c:ser>
        <c:dLbls>
          <c:showLegendKey val="0"/>
          <c:showVal val="0"/>
          <c:showCatName val="0"/>
          <c:showSerName val="0"/>
          <c:showPercent val="0"/>
          <c:showBubbleSize val="0"/>
        </c:dLbls>
        <c:gapWidth val="33"/>
        <c:axId val="529722904"/>
        <c:axId val="529726040"/>
      </c:barChart>
      <c:valAx>
        <c:axId val="529726040"/>
        <c:scaling>
          <c:orientation val="minMax"/>
          <c:max val="1"/>
        </c:scaling>
        <c:delete val="1"/>
        <c:axPos val="l"/>
        <c:numFmt formatCode="0%" sourceLinked="0"/>
        <c:majorTickMark val="out"/>
        <c:minorTickMark val="none"/>
        <c:tickLblPos val="nextTo"/>
        <c:crossAx val="529722904"/>
        <c:crosses val="autoZero"/>
        <c:crossBetween val="between"/>
      </c:valAx>
      <c:catAx>
        <c:axId val="529722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logger Sans" panose="02000506030000020004"/>
                <a:ea typeface="+mn-ea"/>
                <a:cs typeface="+mn-cs"/>
              </a:defRPr>
            </a:pPr>
            <a:endParaRPr lang="pl-PL"/>
          </a:p>
        </c:txPr>
        <c:crossAx val="52972604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Ogląda często</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1">
                  <c:v>0.22742157023876156</c:v>
                </c:pt>
                <c:pt idx="2">
                  <c:v>0.1350220380471383</c:v>
                </c:pt>
                <c:pt idx="3">
                  <c:v>0.19830615258695572</c:v>
                </c:pt>
                <c:pt idx="4">
                  <c:v>0.56298052594049197</c:v>
                </c:pt>
                <c:pt idx="5">
                  <c:v>0.50071948506220609</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Ogląda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0.72819710430234807</c:v>
                </c:pt>
                <c:pt idx="1">
                  <c:v>0.25947259853146748</c:v>
                </c:pt>
                <c:pt idx="2">
                  <c:v>0.22640751081132346</c:v>
                </c:pt>
                <c:pt idx="3">
                  <c:v>0.37555903005005165</c:v>
                </c:pt>
                <c:pt idx="4">
                  <c:v>0.31757163617453388</c:v>
                </c:pt>
                <c:pt idx="5">
                  <c:v>0.20313274558073022</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Nie ogląda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0.27180289569765176</c:v>
                </c:pt>
                <c:pt idx="1">
                  <c:v>0.5131058312297706</c:v>
                </c:pt>
                <c:pt idx="2">
                  <c:v>0.63857045114153832</c:v>
                </c:pt>
                <c:pt idx="3">
                  <c:v>0.42613481736299264</c:v>
                </c:pt>
                <c:pt idx="4">
                  <c:v>0.11944783788497387</c:v>
                </c:pt>
                <c:pt idx="5">
                  <c:v>0.29614776935706294</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529723688"/>
        <c:axId val="529726432"/>
      </c:barChart>
      <c:valAx>
        <c:axId val="529726432"/>
        <c:scaling>
          <c:orientation val="minMax"/>
          <c:max val="1"/>
          <c:min val="0"/>
        </c:scaling>
        <c:delete val="1"/>
        <c:axPos val="l"/>
        <c:numFmt formatCode="0%" sourceLinked="0"/>
        <c:majorTickMark val="out"/>
        <c:minorTickMark val="none"/>
        <c:tickLblPos val="nextTo"/>
        <c:crossAx val="529723688"/>
        <c:crosses val="autoZero"/>
        <c:crossBetween val="between"/>
      </c:valAx>
      <c:catAx>
        <c:axId val="5297236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lumMod val="95000"/>
                    <a:lumOff val="5000"/>
                  </a:schemeClr>
                </a:solidFill>
              </a:defRPr>
            </a:pPr>
            <a:endParaRPr lang="pl-PL"/>
          </a:p>
        </c:txPr>
        <c:crossAx val="5297264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Dobrze poinformowany</c:v>
                </c:pt>
              </c:strCache>
            </c:strRef>
          </c:tx>
          <c:spPr>
            <a:solidFill>
              <a:srgbClr val="1E5364"/>
            </a:solidFill>
            <a:ln>
              <a:solidFill>
                <a:sysClr val="window" lastClr="FFFFFF"/>
              </a:solidFill>
            </a:ln>
          </c:spPr>
          <c:invertIfNegative val="0"/>
          <c:dLbls>
            <c:dLbl>
              <c:idx val="0"/>
              <c:tx>
                <c:rich>
                  <a:bodyPr/>
                  <a:lstStyle/>
                  <a:p>
                    <a:fld id="{9A0E94F9-D235-424B-95B2-CAB3E25D6FC8}"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A71-4A7E-97AF-99D13C8D7494}"/>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0.38114243912042833</c:v>
                </c:pt>
                <c:pt idx="1">
                  <c:v>0.31430567814810012</c:v>
                </c:pt>
                <c:pt idx="2">
                  <c:v>0.18335864208664218</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0.47291401342796013</c:v>
                </c:pt>
                <c:pt idx="1">
                  <c:v>0.27612293477709765</c:v>
                </c:pt>
                <c:pt idx="2">
                  <c:v>0.27538181061943784</c:v>
                </c:pt>
              </c:numCache>
            </c:numRef>
          </c:val>
          <c:extLst xmlns:c16r2="http://schemas.microsoft.com/office/drawing/2015/06/chart">
            <c:ext xmlns:c16="http://schemas.microsoft.com/office/drawing/2014/chart" uri="{C3380CC4-5D6E-409C-BE32-E72D297353CC}">
              <c16:uniqueId val="{00000001-D475-47AF-BA70-569D53DB0E99}"/>
            </c:ext>
          </c:extLst>
        </c:ser>
        <c:ser>
          <c:idx val="2"/>
          <c:order val="2"/>
          <c:tx>
            <c:strRef>
              <c:f>Arkusz1!$A$4</c:f>
              <c:strCache>
                <c:ptCount val="1"/>
                <c:pt idx="0">
                  <c:v>Słabo poinformowany</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0.14594354745161189</c:v>
                </c:pt>
                <c:pt idx="1">
                  <c:v>0.40957138707480212</c:v>
                </c:pt>
                <c:pt idx="2">
                  <c:v>0.5412595472939199</c:v>
                </c:pt>
              </c:numCache>
            </c:numRef>
          </c:val>
          <c:extLst xmlns:c16r2="http://schemas.microsoft.com/office/drawing/2015/06/chart">
            <c:ext xmlns:c16="http://schemas.microsoft.com/office/drawing/2014/chart" uri="{C3380CC4-5D6E-409C-BE32-E72D297353CC}">
              <c16:uniqueId val="{00000002-D475-47AF-BA70-569D53DB0E99}"/>
            </c:ext>
          </c:extLst>
        </c:ser>
        <c:dLbls>
          <c:showLegendKey val="0"/>
          <c:showVal val="1"/>
          <c:showCatName val="0"/>
          <c:showSerName val="0"/>
          <c:showPercent val="0"/>
          <c:showBubbleSize val="0"/>
        </c:dLbls>
        <c:gapWidth val="33"/>
        <c:overlap val="100"/>
        <c:axId val="529728784"/>
        <c:axId val="529728392"/>
      </c:barChart>
      <c:valAx>
        <c:axId val="529728392"/>
        <c:scaling>
          <c:orientation val="minMax"/>
          <c:max val="1"/>
          <c:min val="0"/>
        </c:scaling>
        <c:delete val="1"/>
        <c:axPos val="l"/>
        <c:numFmt formatCode="0%" sourceLinked="0"/>
        <c:majorTickMark val="out"/>
        <c:minorTickMark val="none"/>
        <c:tickLblPos val="nextTo"/>
        <c:crossAx val="529728784"/>
        <c:crosses val="autoZero"/>
        <c:crossBetween val="between"/>
      </c:valAx>
      <c:catAx>
        <c:axId val="5297287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95000"/>
                    <a:lumOff val="5000"/>
                  </a:schemeClr>
                </a:solidFill>
              </a:defRPr>
            </a:pPr>
            <a:endParaRPr lang="pl-PL"/>
          </a:p>
        </c:txPr>
        <c:crossAx val="52972839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Ogląda często</c:v>
                </c:pt>
              </c:strCache>
            </c:strRef>
          </c:tx>
          <c:spPr>
            <a:solidFill>
              <a:srgbClr val="1E5364"/>
            </a:solidFill>
            <a:ln>
              <a:solidFill>
                <a:sysClr val="window" lastClr="FFFFFF"/>
              </a:solidFill>
            </a:ln>
          </c:spPr>
          <c:invertIfNegative val="0"/>
          <c:dLbls>
            <c:dLbl>
              <c:idx val="0"/>
              <c:tx>
                <c:rich>
                  <a:bodyPr/>
                  <a:lstStyle/>
                  <a:p>
                    <a:fld id="{C3F8D1B2-CF6D-45A1-B3BB-F456E78FE4CA}"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A7-4D69-9AC6-08E6D2134733}"/>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0.31345079103268031</c:v>
                </c:pt>
                <c:pt idx="1">
                  <c:v>0.26067202040123461</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Ogląda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0.39123310607934386</c:v>
                </c:pt>
                <c:pt idx="1">
                  <c:v>0.25075440007257643</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Nie ogląda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0.29531610288797538</c:v>
                </c:pt>
                <c:pt idx="1">
                  <c:v>0.48857357952618957</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79"/>
        <c:overlap val="100"/>
        <c:axId val="529731528"/>
        <c:axId val="529731920"/>
      </c:barChart>
      <c:valAx>
        <c:axId val="529731920"/>
        <c:scaling>
          <c:orientation val="minMax"/>
          <c:max val="1"/>
          <c:min val="0"/>
        </c:scaling>
        <c:delete val="1"/>
        <c:axPos val="l"/>
        <c:numFmt formatCode="0%" sourceLinked="0"/>
        <c:majorTickMark val="out"/>
        <c:minorTickMark val="none"/>
        <c:tickLblPos val="nextTo"/>
        <c:crossAx val="529731528"/>
        <c:crosses val="autoZero"/>
        <c:crossBetween val="between"/>
      </c:valAx>
      <c:catAx>
        <c:axId val="529731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529731920"/>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394871853919553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Ogląda często</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0.18471955090223713</c:v>
                </c:pt>
                <c:pt idx="1">
                  <c:v>0</c:v>
                </c:pt>
                <c:pt idx="2">
                  <c:v>0.50692917721270447</c:v>
                </c:pt>
                <c:pt idx="3">
                  <c:v>0.17081661044060753</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Ogląda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0.36530087605096823</c:v>
                </c:pt>
                <c:pt idx="1">
                  <c:v>4.2312615158007681E-2</c:v>
                </c:pt>
                <c:pt idx="2">
                  <c:v>0.25692159837193068</c:v>
                </c:pt>
                <c:pt idx="3">
                  <c:v>0.52481066499017526</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Nie ogląda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0.44997957304679431</c:v>
                </c:pt>
                <c:pt idx="1">
                  <c:v>0.95768738484199234</c:v>
                </c:pt>
                <c:pt idx="2">
                  <c:v>0.23614922441536421</c:v>
                </c:pt>
                <c:pt idx="3">
                  <c:v>0.30437272456921721</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529732704"/>
        <c:axId val="529730744"/>
      </c:barChart>
      <c:valAx>
        <c:axId val="529730744"/>
        <c:scaling>
          <c:orientation val="minMax"/>
          <c:max val="1"/>
          <c:min val="0"/>
        </c:scaling>
        <c:delete val="1"/>
        <c:axPos val="l"/>
        <c:numFmt formatCode="0%" sourceLinked="0"/>
        <c:majorTickMark val="out"/>
        <c:minorTickMark val="none"/>
        <c:tickLblPos val="nextTo"/>
        <c:crossAx val="529732704"/>
        <c:crosses val="autoZero"/>
        <c:crossBetween val="between"/>
      </c:valAx>
      <c:catAx>
        <c:axId val="529732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529730744"/>
        <c:crosses val="autoZero"/>
        <c:auto val="1"/>
        <c:lblAlgn val="ctr"/>
        <c:lblOffset val="100"/>
        <c:noMultiLvlLbl val="0"/>
      </c:catAx>
      <c:spPr>
        <a:noFill/>
        <a:ln>
          <a:noFill/>
        </a:ln>
        <a:effectLst/>
      </c:spPr>
    </c:plotArea>
    <c:legend>
      <c:legendPos val="t"/>
      <c:layout>
        <c:manualLayout>
          <c:xMode val="edge"/>
          <c:yMode val="edge"/>
          <c:x val="6.9442594042206693E-2"/>
          <c:y val="3.0718077386980049E-2"/>
          <c:w val="0.9167888885140435"/>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Ogląda często</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0.50315704257215754</c:v>
                </c:pt>
                <c:pt idx="1">
                  <c:v>0.26443460063536761</c:v>
                </c:pt>
                <c:pt idx="2">
                  <c:v>0.13300530983834105</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Ogląda sporadycznie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0.23507566364938884</c:v>
                </c:pt>
                <c:pt idx="1">
                  <c:v>0.28749424090966336</c:v>
                </c:pt>
                <c:pt idx="2">
                  <c:v>0.67713506835631554</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Nie ogląda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0.26176729377845354</c:v>
                </c:pt>
                <c:pt idx="1">
                  <c:v>0.44807115845496898</c:v>
                </c:pt>
                <c:pt idx="2">
                  <c:v>0.18985962180534344</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529731136"/>
        <c:axId val="529729960"/>
      </c:barChart>
      <c:valAx>
        <c:axId val="529729960"/>
        <c:scaling>
          <c:orientation val="minMax"/>
          <c:max val="1"/>
          <c:min val="0"/>
        </c:scaling>
        <c:delete val="1"/>
        <c:axPos val="l"/>
        <c:numFmt formatCode="0%" sourceLinked="0"/>
        <c:majorTickMark val="out"/>
        <c:minorTickMark val="none"/>
        <c:tickLblPos val="nextTo"/>
        <c:crossAx val="529731136"/>
        <c:crosses val="autoZero"/>
        <c:crossBetween val="between"/>
      </c:valAx>
      <c:catAx>
        <c:axId val="5297311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529729960"/>
        <c:crosses val="autoZero"/>
        <c:auto val="1"/>
        <c:lblAlgn val="ctr"/>
        <c:lblOffset val="100"/>
        <c:noMultiLvlLbl val="0"/>
      </c:catAx>
      <c:spPr>
        <a:noFill/>
        <a:ln>
          <a:noFill/>
        </a:ln>
        <a:effectLst/>
      </c:spPr>
    </c:plotArea>
    <c:legend>
      <c:legendPos val="t"/>
      <c:layout>
        <c:manualLayout>
          <c:xMode val="edge"/>
          <c:yMode val="edge"/>
          <c:x val="0.11058232491970525"/>
          <c:y val="4.0957436515973403E-2"/>
          <c:w val="0.8780802526280318"/>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Ufa</c:v>
                </c:pt>
              </c:strCache>
            </c:strRef>
          </c:tx>
          <c:spPr>
            <a:solidFill>
              <a:srgbClr val="1E5364"/>
            </a:solidFill>
            <a:ln>
              <a:solidFill>
                <a:sysClr val="window" lastClr="FFFFFF"/>
              </a:solidFill>
            </a:ln>
          </c:spPr>
          <c:invertIfNegative val="0"/>
          <c:dLbls>
            <c:dLbl>
              <c:idx val="2"/>
              <c:tx>
                <c:rich>
                  <a:bodyPr/>
                  <a:lstStyle/>
                  <a:p>
                    <a:fld id="{755589D3-7312-441B-AC75-B3BFBB0DE2A2}" type="VALUE">
                      <a:rPr lang="en-US">
                        <a:solidFill>
                          <a:schemeClr val="tx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54E-44B7-81C4-593A791F354A}"/>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0.41794723327060124</c:v>
                </c:pt>
                <c:pt idx="1">
                  <c:v>0.35060602777754041</c:v>
                </c:pt>
                <c:pt idx="2">
                  <c:v>7.0486244706066325E-3</c:v>
                </c:pt>
                <c:pt idx="3">
                  <c:v>0.59213272181781651</c:v>
                </c:pt>
                <c:pt idx="4">
                  <c:v>0.37023292703271482</c:v>
                </c:pt>
                <c:pt idx="5">
                  <c:v>0.48742832993115326</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0.28053912884915022</c:v>
                </c:pt>
                <c:pt idx="1">
                  <c:v>0.57806793800023837</c:v>
                </c:pt>
                <c:pt idx="2">
                  <c:v>0.95919252325442006</c:v>
                </c:pt>
                <c:pt idx="3">
                  <c:v>2.9290804805673257E-2</c:v>
                </c:pt>
                <c:pt idx="4">
                  <c:v>0.24874730509574672</c:v>
                </c:pt>
                <c:pt idx="5">
                  <c:v>0.31794725976998872</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Nie ufa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0.30151363788024854</c:v>
                </c:pt>
                <c:pt idx="1">
                  <c:v>7.1326034222221169E-2</c:v>
                </c:pt>
                <c:pt idx="2">
                  <c:v>3.3758852274973279E-2</c:v>
                </c:pt>
                <c:pt idx="3">
                  <c:v>0.3785764733765104</c:v>
                </c:pt>
                <c:pt idx="4">
                  <c:v>0.38101976787153835</c:v>
                </c:pt>
                <c:pt idx="5">
                  <c:v>0.19462441029885813</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526657272"/>
        <c:axId val="526656096"/>
      </c:barChart>
      <c:valAx>
        <c:axId val="526656096"/>
        <c:scaling>
          <c:orientation val="minMax"/>
          <c:max val="1"/>
          <c:min val="0"/>
        </c:scaling>
        <c:delete val="1"/>
        <c:axPos val="l"/>
        <c:numFmt formatCode="0%" sourceLinked="0"/>
        <c:majorTickMark val="out"/>
        <c:minorTickMark val="none"/>
        <c:tickLblPos val="nextTo"/>
        <c:crossAx val="526657272"/>
        <c:crosses val="autoZero"/>
        <c:crossBetween val="between"/>
      </c:valAx>
      <c:catAx>
        <c:axId val="526657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52665609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Zadowolony/a</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0.50931848662844925</c:v>
                </c:pt>
                <c:pt idx="1">
                  <c:v>0.61305120469670915</c:v>
                </c:pt>
                <c:pt idx="2">
                  <c:v>0.37073344580243545</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0.19346140757134619</c:v>
                </c:pt>
                <c:pt idx="1">
                  <c:v>0.25769860207446682</c:v>
                </c:pt>
                <c:pt idx="2">
                  <c:v>0.47773480482788172</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Niezadowolony/a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0.29722010580020447</c:v>
                </c:pt>
                <c:pt idx="1">
                  <c:v>0.12925019322882395</c:v>
                </c:pt>
                <c:pt idx="2">
                  <c:v>0.15153174936968289</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395261184"/>
        <c:axId val="395259224"/>
      </c:barChart>
      <c:valAx>
        <c:axId val="395259224"/>
        <c:scaling>
          <c:orientation val="minMax"/>
          <c:max val="1"/>
          <c:min val="0"/>
        </c:scaling>
        <c:delete val="1"/>
        <c:axPos val="l"/>
        <c:numFmt formatCode="0%" sourceLinked="0"/>
        <c:majorTickMark val="out"/>
        <c:minorTickMark val="none"/>
        <c:tickLblPos val="nextTo"/>
        <c:crossAx val="395261184"/>
        <c:crosses val="autoZero"/>
        <c:crossBetween val="between"/>
      </c:valAx>
      <c:catAx>
        <c:axId val="3952611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395259224"/>
        <c:crosses val="autoZero"/>
        <c:auto val="1"/>
        <c:lblAlgn val="ctr"/>
        <c:lblOffset val="100"/>
        <c:noMultiLvlLbl val="0"/>
      </c:catAx>
      <c:spPr>
        <a:noFill/>
        <a:ln>
          <a:noFill/>
        </a:ln>
        <a:effectLst/>
      </c:spPr>
    </c:plotArea>
    <c:legend>
      <c:legendPos val="t"/>
      <c:layout>
        <c:manualLayout>
          <c:xMode val="edge"/>
          <c:yMode val="edge"/>
          <c:x val="0.21224803001253958"/>
          <c:y val="4.0957436515973403E-2"/>
          <c:w val="0.68927251459848227"/>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Ufa</c:v>
                </c:pt>
              </c:strCache>
            </c:strRef>
          </c:tx>
          <c:spPr>
            <a:solidFill>
              <a:srgbClr val="1E5364"/>
            </a:solidFill>
            <a:ln>
              <a:solidFill>
                <a:sysClr val="window" lastClr="FFFFFF"/>
              </a:solidFill>
            </a:ln>
          </c:spPr>
          <c:invertIfNegative val="0"/>
          <c:dLbls>
            <c:dLbl>
              <c:idx val="0"/>
              <c:tx>
                <c:rich>
                  <a:bodyPr/>
                  <a:lstStyle/>
                  <a:p>
                    <a:fld id="{9A0E94F9-D235-424B-95B2-CAB3E25D6FC8}"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A71-4A7E-97AF-99D13C8D7494}"/>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0.14919825053092273</c:v>
                </c:pt>
                <c:pt idx="1">
                  <c:v>0.67691989258172502</c:v>
                </c:pt>
                <c:pt idx="2">
                  <c:v>0.23983909947922047</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0.67375894395852531</c:v>
                </c:pt>
                <c:pt idx="1">
                  <c:v>0.11789363672616998</c:v>
                </c:pt>
                <c:pt idx="2">
                  <c:v>0.34643274586085016</c:v>
                </c:pt>
              </c:numCache>
            </c:numRef>
          </c:val>
          <c:extLst xmlns:c16r2="http://schemas.microsoft.com/office/drawing/2015/06/chart">
            <c:ext xmlns:c16="http://schemas.microsoft.com/office/drawing/2014/chart" uri="{C3380CC4-5D6E-409C-BE32-E72D297353CC}">
              <c16:uniqueId val="{00000001-D475-47AF-BA70-569D53DB0E99}"/>
            </c:ext>
          </c:extLst>
        </c:ser>
        <c:ser>
          <c:idx val="2"/>
          <c:order val="2"/>
          <c:tx>
            <c:strRef>
              <c:f>Arkusz1!$A$4</c:f>
              <c:strCache>
                <c:ptCount val="1"/>
                <c:pt idx="0">
                  <c:v>Nie ufa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0.1770428055105519</c:v>
                </c:pt>
                <c:pt idx="1">
                  <c:v>0.20518647069210474</c:v>
                </c:pt>
                <c:pt idx="2">
                  <c:v>0.41372815465992929</c:v>
                </c:pt>
              </c:numCache>
            </c:numRef>
          </c:val>
          <c:extLst xmlns:c16r2="http://schemas.microsoft.com/office/drawing/2015/06/chart">
            <c:ext xmlns:c16="http://schemas.microsoft.com/office/drawing/2014/chart" uri="{C3380CC4-5D6E-409C-BE32-E72D297353CC}">
              <c16:uniqueId val="{00000002-D475-47AF-BA70-569D53DB0E99}"/>
            </c:ext>
          </c:extLst>
        </c:ser>
        <c:dLbls>
          <c:showLegendKey val="0"/>
          <c:showVal val="1"/>
          <c:showCatName val="0"/>
          <c:showSerName val="0"/>
          <c:showPercent val="0"/>
          <c:showBubbleSize val="0"/>
        </c:dLbls>
        <c:gapWidth val="33"/>
        <c:overlap val="100"/>
        <c:axId val="530600552"/>
        <c:axId val="530599376"/>
      </c:barChart>
      <c:valAx>
        <c:axId val="530599376"/>
        <c:scaling>
          <c:orientation val="minMax"/>
          <c:max val="1"/>
          <c:min val="0"/>
        </c:scaling>
        <c:delete val="1"/>
        <c:axPos val="l"/>
        <c:numFmt formatCode="0%" sourceLinked="0"/>
        <c:majorTickMark val="out"/>
        <c:minorTickMark val="none"/>
        <c:tickLblPos val="nextTo"/>
        <c:crossAx val="530600552"/>
        <c:crosses val="autoZero"/>
        <c:crossBetween val="between"/>
      </c:valAx>
      <c:catAx>
        <c:axId val="5306005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53059937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Ufa</c:v>
                </c:pt>
              </c:strCache>
            </c:strRef>
          </c:tx>
          <c:spPr>
            <a:solidFill>
              <a:srgbClr val="1E5364"/>
            </a:solidFill>
            <a:ln>
              <a:solidFill>
                <a:sysClr val="window" lastClr="FFFFFF"/>
              </a:solidFill>
            </a:ln>
          </c:spPr>
          <c:invertIfNegative val="0"/>
          <c:dLbls>
            <c:dLbl>
              <c:idx val="0"/>
              <c:tx>
                <c:rich>
                  <a:bodyPr/>
                  <a:lstStyle/>
                  <a:p>
                    <a:fld id="{C3F8D1B2-CF6D-45A1-B3BB-F456E78FE4CA}"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A7-4D69-9AC6-08E6D2134733}"/>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0.38048970333528731</c:v>
                </c:pt>
                <c:pt idx="1">
                  <c:v>0.40795953370605287</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0.37777407276650932</c:v>
                </c:pt>
                <c:pt idx="1">
                  <c:v>0.34387596781942958</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Nie ufa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0.24173622389820293</c:v>
                </c:pt>
                <c:pt idx="1">
                  <c:v>0.24816449847451769</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79"/>
        <c:overlap val="100"/>
        <c:axId val="530609568"/>
        <c:axId val="530599768"/>
      </c:barChart>
      <c:valAx>
        <c:axId val="530599768"/>
        <c:scaling>
          <c:orientation val="minMax"/>
          <c:max val="1"/>
          <c:min val="0"/>
        </c:scaling>
        <c:delete val="1"/>
        <c:axPos val="l"/>
        <c:numFmt formatCode="0%" sourceLinked="0"/>
        <c:majorTickMark val="out"/>
        <c:minorTickMark val="none"/>
        <c:tickLblPos val="nextTo"/>
        <c:crossAx val="530609568"/>
        <c:crosses val="autoZero"/>
        <c:crossBetween val="between"/>
      </c:valAx>
      <c:catAx>
        <c:axId val="530609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530599768"/>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394871853919553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Ufa</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General</c:formatCode>
                <c:ptCount val="4"/>
                <c:pt idx="0" formatCode="###0%">
                  <c:v>0.31319639764321466</c:v>
                </c:pt>
                <c:pt idx="2" formatCode="###0%">
                  <c:v>0.47843985354721524</c:v>
                </c:pt>
                <c:pt idx="3" formatCode="###0%">
                  <c:v>0.33199591728724653</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0.40209425808355753</c:v>
                </c:pt>
                <c:pt idx="1">
                  <c:v>0.33431154500061422</c:v>
                </c:pt>
                <c:pt idx="2">
                  <c:v>0.29026010925860335</c:v>
                </c:pt>
                <c:pt idx="3">
                  <c:v>0.50947838169852722</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Nie ufa</c:v>
                </c:pt>
              </c:strCache>
            </c:strRef>
          </c:tx>
          <c:spPr>
            <a:solidFill>
              <a:srgbClr val="C55A11"/>
            </a:solidFill>
            <a:ln>
              <a:solidFill>
                <a:sysClr val="window" lastClr="FFFFFF"/>
              </a:solidFill>
            </a:ln>
          </c:spPr>
          <c:invertIfNegative val="0"/>
          <c:dLbls>
            <c:dLbl>
              <c:idx val="3"/>
              <c:delete val="1"/>
              <c:extLst xmlns:c16r2="http://schemas.microsoft.com/office/drawing/2015/06/chart">
                <c:ext xmlns:c16="http://schemas.microsoft.com/office/drawing/2014/chart" uri="{C3380CC4-5D6E-409C-BE32-E72D297353CC}">
                  <c16:uniqueId val="{00000000-C93A-46ED-95C8-60EB4368BC43}"/>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0.28470934427322786</c:v>
                </c:pt>
                <c:pt idx="1">
                  <c:v>0.66568845499938578</c:v>
                </c:pt>
                <c:pt idx="2">
                  <c:v>0.23130003719418096</c:v>
                </c:pt>
                <c:pt idx="3">
                  <c:v>0.15852570101422631</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530610744"/>
        <c:axId val="530611136"/>
      </c:barChart>
      <c:valAx>
        <c:axId val="530611136"/>
        <c:scaling>
          <c:orientation val="minMax"/>
          <c:max val="1"/>
          <c:min val="0"/>
        </c:scaling>
        <c:delete val="1"/>
        <c:axPos val="l"/>
        <c:numFmt formatCode="0%" sourceLinked="0"/>
        <c:majorTickMark val="out"/>
        <c:minorTickMark val="none"/>
        <c:tickLblPos val="nextTo"/>
        <c:crossAx val="530610744"/>
        <c:crosses val="autoZero"/>
        <c:crossBetween val="between"/>
      </c:valAx>
      <c:catAx>
        <c:axId val="5306107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530611136"/>
        <c:crosses val="autoZero"/>
        <c:auto val="1"/>
        <c:lblAlgn val="ctr"/>
        <c:lblOffset val="100"/>
        <c:noMultiLvlLbl val="0"/>
      </c:catAx>
      <c:spPr>
        <a:noFill/>
        <a:ln>
          <a:noFill/>
        </a:ln>
        <a:effectLst/>
      </c:spPr>
    </c:plotArea>
    <c:legend>
      <c:legendPos val="t"/>
      <c:layout>
        <c:manualLayout>
          <c:xMode val="edge"/>
          <c:yMode val="edge"/>
          <c:x val="6.9442594042206693E-2"/>
          <c:y val="3.0718077386980049E-2"/>
          <c:w val="0.9167888885140435"/>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Ufa</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0.41329715110241044</c:v>
                </c:pt>
                <c:pt idx="1">
                  <c:v>0.41121564225462515</c:v>
                </c:pt>
                <c:pt idx="2">
                  <c:v>0.28325070234511351</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0.38106526502554944</c:v>
                </c:pt>
                <c:pt idx="1">
                  <c:v>0.31336850802233279</c:v>
                </c:pt>
                <c:pt idx="2">
                  <c:v>0.55045589917250748</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Nie ufa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0.20563758387204001</c:v>
                </c:pt>
                <c:pt idx="1">
                  <c:v>0.27541584972304184</c:v>
                </c:pt>
                <c:pt idx="2">
                  <c:v>0.16629339848237909</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530611528"/>
        <c:axId val="530605648"/>
      </c:barChart>
      <c:valAx>
        <c:axId val="530605648"/>
        <c:scaling>
          <c:orientation val="minMax"/>
          <c:max val="1"/>
          <c:min val="0"/>
        </c:scaling>
        <c:delete val="1"/>
        <c:axPos val="l"/>
        <c:numFmt formatCode="0%" sourceLinked="0"/>
        <c:majorTickMark val="out"/>
        <c:minorTickMark val="none"/>
        <c:tickLblPos val="nextTo"/>
        <c:crossAx val="530611528"/>
        <c:crosses val="autoZero"/>
        <c:crossBetween val="between"/>
      </c:valAx>
      <c:catAx>
        <c:axId val="530611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530605648"/>
        <c:crosses val="autoZero"/>
        <c:auto val="1"/>
        <c:lblAlgn val="ctr"/>
        <c:lblOffset val="100"/>
        <c:noMultiLvlLbl val="0"/>
      </c:catAx>
      <c:spPr>
        <a:noFill/>
        <a:ln>
          <a:noFill/>
        </a:ln>
        <a:effectLst/>
      </c:spPr>
    </c:plotArea>
    <c:legend>
      <c:legendPos val="t"/>
      <c:layout>
        <c:manualLayout>
          <c:xMode val="edge"/>
          <c:yMode val="edge"/>
          <c:x val="0.11058232491970525"/>
          <c:y val="4.0957436515973403E-2"/>
          <c:w val="0.8780802526280318"/>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Ogląda często</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0.24816986161399004</c:v>
                </c:pt>
                <c:pt idx="1">
                  <c:v>0.23295083836862993</c:v>
                </c:pt>
                <c:pt idx="2">
                  <c:v>0.57390121262829696</c:v>
                </c:pt>
              </c:numCache>
            </c:numRef>
          </c:val>
          <c:extLst xmlns:c16r2="http://schemas.microsoft.com/office/drawing/2015/06/chart">
            <c:ext xmlns:c16="http://schemas.microsoft.com/office/drawing/2014/chart" uri="{C3380CC4-5D6E-409C-BE32-E72D297353CC}">
              <c16:uniqueId val="{00000001-2822-494D-8C17-55B060B225D8}"/>
            </c:ext>
          </c:extLst>
        </c:ser>
        <c:ser>
          <c:idx val="1"/>
          <c:order val="1"/>
          <c:tx>
            <c:strRef>
              <c:f>Arkusz1!$C$1</c:f>
              <c:strCache>
                <c:ptCount val="1"/>
                <c:pt idx="0">
                  <c:v>Ogląda sporadycznie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0.39475390210452516</c:v>
                </c:pt>
                <c:pt idx="1">
                  <c:v>0.34633819063051535</c:v>
                </c:pt>
                <c:pt idx="2">
                  <c:v>0.20142501470375612</c:v>
                </c:pt>
              </c:numCache>
            </c:numRef>
          </c:val>
          <c:extLst xmlns:c16r2="http://schemas.microsoft.com/office/drawing/2015/06/chart">
            <c:ext xmlns:c16="http://schemas.microsoft.com/office/drawing/2014/chart" uri="{C3380CC4-5D6E-409C-BE32-E72D297353CC}">
              <c16:uniqueId val="{00000002-2822-494D-8C17-55B060B225D8}"/>
            </c:ext>
          </c:extLst>
        </c:ser>
        <c:ser>
          <c:idx val="2"/>
          <c:order val="2"/>
          <c:tx>
            <c:strRef>
              <c:f>Arkusz1!$D$1</c:f>
              <c:strCache>
                <c:ptCount val="1"/>
                <c:pt idx="0">
                  <c:v>Nie ogląda</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0.35707623628148477</c:v>
                </c:pt>
                <c:pt idx="1">
                  <c:v>0.42071097100085469</c:v>
                </c:pt>
                <c:pt idx="2">
                  <c:v>0.22467377266794686</c:v>
                </c:pt>
              </c:numCache>
            </c:numRef>
          </c:val>
          <c:extLst xmlns:c16r2="http://schemas.microsoft.com/office/drawing/2015/06/chart">
            <c:ext xmlns:c16="http://schemas.microsoft.com/office/drawing/2014/chart" uri="{C3380CC4-5D6E-409C-BE32-E72D297353CC}">
              <c16:uniqueId val="{00000000-FF00-4C1E-896D-30415CB606F6}"/>
            </c:ext>
          </c:extLst>
        </c:ser>
        <c:dLbls>
          <c:showLegendKey val="0"/>
          <c:showVal val="0"/>
          <c:showCatName val="0"/>
          <c:showSerName val="0"/>
          <c:showPercent val="0"/>
          <c:showBubbleSize val="0"/>
        </c:dLbls>
        <c:gapWidth val="51"/>
        <c:overlap val="100"/>
        <c:axId val="530602512"/>
        <c:axId val="530602904"/>
      </c:barChart>
      <c:catAx>
        <c:axId val="53060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530602904"/>
        <c:crosses val="autoZero"/>
        <c:auto val="1"/>
        <c:lblAlgn val="ctr"/>
        <c:lblOffset val="100"/>
        <c:noMultiLvlLbl val="0"/>
      </c:catAx>
      <c:valAx>
        <c:axId val="530602904"/>
        <c:scaling>
          <c:orientation val="minMax"/>
        </c:scaling>
        <c:delete val="1"/>
        <c:axPos val="l"/>
        <c:numFmt formatCode="0%" sourceLinked="1"/>
        <c:majorTickMark val="none"/>
        <c:minorTickMark val="none"/>
        <c:tickLblPos val="nextTo"/>
        <c:crossAx val="530602512"/>
        <c:crosses val="autoZero"/>
        <c:crossBetween val="between"/>
      </c:valAx>
      <c:spPr>
        <a:noFill/>
        <a:ln>
          <a:noFill/>
        </a:ln>
        <a:effectLst/>
      </c:spPr>
    </c:plotArea>
    <c:legend>
      <c:legendPos val="b"/>
      <c:layout>
        <c:manualLayout>
          <c:xMode val="edge"/>
          <c:yMode val="edge"/>
          <c:x val="0.14016601857181774"/>
          <c:y val="1.8292493543008465E-2"/>
          <c:w val="0.732569867656929"/>
          <c:h val="0.1087533102298362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Ufa</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0.27954783235005243</c:v>
                </c:pt>
                <c:pt idx="1">
                  <c:v>0.3383793938683648</c:v>
                </c:pt>
                <c:pt idx="2">
                  <c:v>0.62903756604076311</c:v>
                </c:pt>
              </c:numCache>
            </c:numRef>
          </c:val>
          <c:extLst xmlns:c16r2="http://schemas.microsoft.com/office/drawing/2015/06/chart">
            <c:ext xmlns:c16="http://schemas.microsoft.com/office/drawing/2014/chart" uri="{C3380CC4-5D6E-409C-BE32-E72D297353CC}">
              <c16:uniqueId val="{00000000-6A56-4488-A937-13B14BAAD416}"/>
            </c:ext>
          </c:extLst>
        </c:ser>
        <c:ser>
          <c:idx val="1"/>
          <c:order val="1"/>
          <c:tx>
            <c:strRef>
              <c:f>Arkusz1!$C$1</c:f>
              <c:strCache>
                <c:ptCount val="1"/>
                <c:pt idx="0">
                  <c:v>Ani tak, ani nie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0.53643069735667104</c:v>
                </c:pt>
                <c:pt idx="1">
                  <c:v>0.40568044289089866</c:v>
                </c:pt>
                <c:pt idx="2">
                  <c:v>0.14684855102207733</c:v>
                </c:pt>
              </c:numCache>
            </c:numRef>
          </c:val>
          <c:extLst xmlns:c16r2="http://schemas.microsoft.com/office/drawing/2015/06/chart">
            <c:ext xmlns:c16="http://schemas.microsoft.com/office/drawing/2014/chart" uri="{C3380CC4-5D6E-409C-BE32-E72D297353CC}">
              <c16:uniqueId val="{00000001-6A56-4488-A937-13B14BAAD416}"/>
            </c:ext>
          </c:extLst>
        </c:ser>
        <c:ser>
          <c:idx val="2"/>
          <c:order val="2"/>
          <c:tx>
            <c:strRef>
              <c:f>Arkusz1!$D$1</c:f>
              <c:strCache>
                <c:ptCount val="1"/>
                <c:pt idx="0">
                  <c:v>Nie ufa</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0.18402147029327659</c:v>
                </c:pt>
                <c:pt idx="1">
                  <c:v>0.25594016324073665</c:v>
                </c:pt>
                <c:pt idx="2">
                  <c:v>0.22411388293715956</c:v>
                </c:pt>
              </c:numCache>
            </c:numRef>
          </c:val>
          <c:extLst xmlns:c16r2="http://schemas.microsoft.com/office/drawing/2015/06/chart">
            <c:ext xmlns:c16="http://schemas.microsoft.com/office/drawing/2014/chart" uri="{C3380CC4-5D6E-409C-BE32-E72D297353CC}">
              <c16:uniqueId val="{00000000-3988-4939-9999-27F5C49BF269}"/>
            </c:ext>
          </c:extLst>
        </c:ser>
        <c:dLbls>
          <c:showLegendKey val="0"/>
          <c:showVal val="0"/>
          <c:showCatName val="0"/>
          <c:showSerName val="0"/>
          <c:showPercent val="0"/>
          <c:showBubbleSize val="0"/>
        </c:dLbls>
        <c:gapWidth val="51"/>
        <c:overlap val="100"/>
        <c:axId val="530604080"/>
        <c:axId val="530606432"/>
      </c:barChart>
      <c:catAx>
        <c:axId val="53060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530606432"/>
        <c:crosses val="autoZero"/>
        <c:auto val="1"/>
        <c:lblAlgn val="ctr"/>
        <c:lblOffset val="100"/>
        <c:noMultiLvlLbl val="0"/>
      </c:catAx>
      <c:valAx>
        <c:axId val="530606432"/>
        <c:scaling>
          <c:orientation val="minMax"/>
        </c:scaling>
        <c:delete val="1"/>
        <c:axPos val="l"/>
        <c:numFmt formatCode="0%" sourceLinked="1"/>
        <c:majorTickMark val="none"/>
        <c:minorTickMark val="none"/>
        <c:tickLblPos val="nextTo"/>
        <c:crossAx val="530604080"/>
        <c:crosses val="autoZero"/>
        <c:crossBetween val="between"/>
      </c:valAx>
      <c:spPr>
        <a:noFill/>
        <a:ln>
          <a:noFill/>
        </a:ln>
        <a:effectLst/>
      </c:spPr>
    </c:plotArea>
    <c:legend>
      <c:legendPos val="b"/>
      <c:layout>
        <c:manualLayout>
          <c:xMode val="edge"/>
          <c:yMode val="edge"/>
          <c:x val="0.16110854012040074"/>
          <c:y val="1.8107247745990016E-2"/>
          <c:w val="0.74083287697341671"/>
          <c:h val="0.109307674929658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698814907686979E-3"/>
          <c:y val="3.5226779009075997E-2"/>
          <c:w val="0.9908776041666667"/>
          <c:h val="0.77799565357445843"/>
        </c:manualLayout>
      </c:layout>
      <c:barChart>
        <c:barDir val="col"/>
        <c:grouping val="clustered"/>
        <c:varyColors val="0"/>
        <c:ser>
          <c:idx val="0"/>
          <c:order val="0"/>
          <c:tx>
            <c:strRef>
              <c:f>Arkusz1!$B$1</c:f>
              <c:strCache>
                <c:ptCount val="1"/>
                <c:pt idx="0">
                  <c:v>Kolumna1</c:v>
                </c:pt>
              </c:strCache>
            </c:strRef>
          </c:tx>
          <c:spPr>
            <a:solidFill>
              <a:srgbClr val="398675"/>
            </a:solidFill>
            <a:ln>
              <a:solidFill>
                <a:sysClr val="window" lastClr="FFFFFF"/>
              </a:solidFill>
            </a:ln>
            <a:effectLst/>
          </c:spPr>
          <c:invertIfNegative val="0"/>
          <c:dPt>
            <c:idx val="0"/>
            <c:invertIfNegative val="0"/>
            <c:bubble3D val="0"/>
            <c:spPr>
              <a:solidFill>
                <a:srgbClr val="105C73"/>
              </a:solidFill>
              <a:ln>
                <a:solidFill>
                  <a:sysClr val="window" lastClr="FFFFFF"/>
                </a:solidFill>
              </a:ln>
              <a:effectLst/>
            </c:spPr>
            <c:extLst xmlns:c16r2="http://schemas.microsoft.com/office/drawing/2015/06/chart">
              <c:ext xmlns:c16="http://schemas.microsoft.com/office/drawing/2014/chart" uri="{C3380CC4-5D6E-409C-BE32-E72D297353CC}">
                <c16:uniqueId val="{00000001-4AB3-404D-9A6A-EF803C5C24B8}"/>
              </c:ext>
            </c:extLst>
          </c:dPt>
          <c:dPt>
            <c:idx val="1"/>
            <c:invertIfNegative val="0"/>
            <c:bubble3D val="0"/>
            <c:spPr>
              <a:solidFill>
                <a:srgbClr val="7BA4B2"/>
              </a:solidFill>
              <a:ln>
                <a:solidFill>
                  <a:sysClr val="window" lastClr="FFFFFF"/>
                </a:solidFill>
              </a:ln>
              <a:effectLst/>
            </c:spPr>
            <c:extLst xmlns:c16r2="http://schemas.microsoft.com/office/drawing/2015/06/chart">
              <c:ext xmlns:c16="http://schemas.microsoft.com/office/drawing/2014/chart" uri="{C3380CC4-5D6E-409C-BE32-E72D297353CC}">
                <c16:uniqueId val="{00000003-4AB3-404D-9A6A-EF803C5C24B8}"/>
              </c:ext>
            </c:extLst>
          </c:dPt>
          <c:dPt>
            <c:idx val="2"/>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5-4AB3-404D-9A6A-EF803C5C24B8}"/>
              </c:ext>
            </c:extLst>
          </c:dPt>
          <c:dPt>
            <c:idx val="7"/>
            <c:invertIfNegative val="0"/>
            <c:bubble3D val="0"/>
            <c:spPr>
              <a:solidFill>
                <a:sysClr val="window" lastClr="FFFFFF">
                  <a:lumMod val="7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F-4AB3-404D-9A6A-EF803C5C24B8}"/>
              </c:ext>
            </c:extLst>
          </c:dPt>
          <c:dPt>
            <c:idx val="8"/>
            <c:invertIfNegative val="0"/>
            <c:bubble3D val="0"/>
            <c:extLst xmlns:c16r2="http://schemas.microsoft.com/office/drawing/2015/06/chart">
              <c:ext xmlns:c16="http://schemas.microsoft.com/office/drawing/2014/chart" uri="{C3380CC4-5D6E-409C-BE32-E72D297353CC}">
                <c16:uniqueId val="{00000010-4AB3-404D-9A6A-EF803C5C24B8}"/>
              </c:ext>
            </c:extLst>
          </c:dPt>
          <c:dPt>
            <c:idx val="9"/>
            <c:invertIfNegative val="0"/>
            <c:bubble3D val="0"/>
            <c:extLst xmlns:c16r2="http://schemas.microsoft.com/office/drawing/2015/06/chart">
              <c:ext xmlns:c16="http://schemas.microsoft.com/office/drawing/2014/chart" uri="{C3380CC4-5D6E-409C-BE32-E72D297353CC}">
                <c16:uniqueId val="{00000011-4AB3-404D-9A6A-EF803C5C24B8}"/>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logger Sans" panose="02000506030000020004"/>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Tak, więcej niż godzinę dziennie</c:v>
                </c:pt>
                <c:pt idx="1">
                  <c:v>Tak, mniej niż godzinę dziennie</c:v>
                </c:pt>
                <c:pt idx="2">
                  <c:v>Nie korzystam</c:v>
                </c:pt>
              </c:strCache>
            </c:strRef>
          </c:cat>
          <c:val>
            <c:numRef>
              <c:f>Arkusz1!$B$2:$B$4</c:f>
              <c:numCache>
                <c:formatCode>###0%</c:formatCode>
                <c:ptCount val="3"/>
                <c:pt idx="0">
                  <c:v>0.28388817621960599</c:v>
                </c:pt>
                <c:pt idx="1">
                  <c:v>0.340049662268539</c:v>
                </c:pt>
                <c:pt idx="2">
                  <c:v>0.37606216151185484</c:v>
                </c:pt>
              </c:numCache>
            </c:numRef>
          </c:val>
          <c:extLst xmlns:c16r2="http://schemas.microsoft.com/office/drawing/2015/06/chart">
            <c:ext xmlns:c16="http://schemas.microsoft.com/office/drawing/2014/chart" uri="{C3380CC4-5D6E-409C-BE32-E72D297353CC}">
              <c16:uniqueId val="{00000012-4AB3-404D-9A6A-EF803C5C24B8}"/>
            </c:ext>
          </c:extLst>
        </c:ser>
        <c:dLbls>
          <c:showLegendKey val="0"/>
          <c:showVal val="0"/>
          <c:showCatName val="0"/>
          <c:showSerName val="0"/>
          <c:showPercent val="0"/>
          <c:showBubbleSize val="0"/>
        </c:dLbls>
        <c:gapWidth val="33"/>
        <c:axId val="530608392"/>
        <c:axId val="530607608"/>
      </c:barChart>
      <c:valAx>
        <c:axId val="530607608"/>
        <c:scaling>
          <c:orientation val="minMax"/>
          <c:max val="1"/>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Blogger Sans" panose="02000506030000020004"/>
                <a:ea typeface="+mn-ea"/>
                <a:cs typeface="+mn-cs"/>
              </a:defRPr>
            </a:pPr>
            <a:endParaRPr lang="pl-PL"/>
          </a:p>
        </c:txPr>
        <c:crossAx val="530608392"/>
        <c:crosses val="autoZero"/>
        <c:crossBetween val="between"/>
      </c:valAx>
      <c:catAx>
        <c:axId val="5306083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logger Sans" panose="02000506030000020004"/>
                <a:ea typeface="+mn-ea"/>
                <a:cs typeface="+mn-cs"/>
              </a:defRPr>
            </a:pPr>
            <a:endParaRPr lang="pl-PL"/>
          </a:p>
        </c:txPr>
        <c:crossAx val="53060760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698814907686979E-3"/>
          <c:y val="3.5226779009075997E-2"/>
          <c:w val="0.9908776041666667"/>
          <c:h val="0.77799565357445843"/>
        </c:manualLayout>
      </c:layout>
      <c:barChart>
        <c:barDir val="col"/>
        <c:grouping val="clustered"/>
        <c:varyColors val="0"/>
        <c:ser>
          <c:idx val="0"/>
          <c:order val="0"/>
          <c:tx>
            <c:strRef>
              <c:f>Arkusz1!$B$1</c:f>
              <c:strCache>
                <c:ptCount val="1"/>
                <c:pt idx="0">
                  <c:v>Kolumna1</c:v>
                </c:pt>
              </c:strCache>
            </c:strRef>
          </c:tx>
          <c:spPr>
            <a:solidFill>
              <a:srgbClr val="398675"/>
            </a:solidFill>
            <a:ln>
              <a:solidFill>
                <a:sysClr val="window" lastClr="FFFFFF"/>
              </a:solidFill>
            </a:ln>
            <a:effectLst/>
          </c:spPr>
          <c:invertIfNegative val="0"/>
          <c:dPt>
            <c:idx val="0"/>
            <c:invertIfNegative val="0"/>
            <c:bubble3D val="0"/>
            <c:spPr>
              <a:solidFill>
                <a:srgbClr val="105C73"/>
              </a:solidFill>
              <a:ln>
                <a:solidFill>
                  <a:sysClr val="window" lastClr="FFFFFF"/>
                </a:solidFill>
              </a:ln>
              <a:effectLst/>
            </c:spPr>
            <c:extLst xmlns:c16r2="http://schemas.microsoft.com/office/drawing/2015/06/chart">
              <c:ext xmlns:c16="http://schemas.microsoft.com/office/drawing/2014/chart" uri="{C3380CC4-5D6E-409C-BE32-E72D297353CC}">
                <c16:uniqueId val="{00000001-AD8A-44AC-9369-E9FF7FED2097}"/>
              </c:ext>
            </c:extLst>
          </c:dPt>
          <c:dPt>
            <c:idx val="1"/>
            <c:invertIfNegative val="0"/>
            <c:bubble3D val="0"/>
            <c:spPr>
              <a:solidFill>
                <a:srgbClr val="7BA4B2"/>
              </a:solidFill>
              <a:ln>
                <a:solidFill>
                  <a:sysClr val="window" lastClr="FFFFFF"/>
                </a:solidFill>
              </a:ln>
              <a:effectLst/>
            </c:spPr>
            <c:extLst xmlns:c16r2="http://schemas.microsoft.com/office/drawing/2015/06/chart">
              <c:ext xmlns:c16="http://schemas.microsoft.com/office/drawing/2014/chart" uri="{C3380CC4-5D6E-409C-BE32-E72D297353CC}">
                <c16:uniqueId val="{00000003-AD8A-44AC-9369-E9FF7FED2097}"/>
              </c:ext>
            </c:extLst>
          </c:dPt>
          <c:dPt>
            <c:idx val="2"/>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5-AD8A-44AC-9369-E9FF7FED2097}"/>
              </c:ext>
            </c:extLst>
          </c:dPt>
          <c:dPt>
            <c:idx val="7"/>
            <c:invertIfNegative val="0"/>
            <c:bubble3D val="0"/>
            <c:spPr>
              <a:solidFill>
                <a:sysClr val="window" lastClr="FFFFFF">
                  <a:lumMod val="7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7-AD8A-44AC-9369-E9FF7FED2097}"/>
              </c:ext>
            </c:extLst>
          </c:dPt>
          <c:dPt>
            <c:idx val="8"/>
            <c:invertIfNegative val="0"/>
            <c:bubble3D val="0"/>
            <c:extLst xmlns:c16r2="http://schemas.microsoft.com/office/drawing/2015/06/chart">
              <c:ext xmlns:c16="http://schemas.microsoft.com/office/drawing/2014/chart" uri="{C3380CC4-5D6E-409C-BE32-E72D297353CC}">
                <c16:uniqueId val="{00000008-AD8A-44AC-9369-E9FF7FED2097}"/>
              </c:ext>
            </c:extLst>
          </c:dPt>
          <c:dPt>
            <c:idx val="9"/>
            <c:invertIfNegative val="0"/>
            <c:bubble3D val="0"/>
            <c:extLst xmlns:c16r2="http://schemas.microsoft.com/office/drawing/2015/06/chart">
              <c:ext xmlns:c16="http://schemas.microsoft.com/office/drawing/2014/chart" uri="{C3380CC4-5D6E-409C-BE32-E72D297353CC}">
                <c16:uniqueId val="{00000009-AD8A-44AC-9369-E9FF7FED209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logger Sans" panose="02000506030000020004"/>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Tak, więcej niż godzinę dziennie</c:v>
                </c:pt>
                <c:pt idx="1">
                  <c:v>Tak, mniej niż godzinę dziennie</c:v>
                </c:pt>
                <c:pt idx="2">
                  <c:v>Nie korzystam</c:v>
                </c:pt>
              </c:strCache>
            </c:strRef>
          </c:cat>
          <c:val>
            <c:numRef>
              <c:f>Arkusz1!$B$2:$B$4</c:f>
              <c:numCache>
                <c:formatCode>###0%</c:formatCode>
                <c:ptCount val="3"/>
                <c:pt idx="0">
                  <c:v>6.311800780980073E-2</c:v>
                </c:pt>
                <c:pt idx="1">
                  <c:v>0.20179214429716585</c:v>
                </c:pt>
                <c:pt idx="2">
                  <c:v>0.73508984789303311</c:v>
                </c:pt>
              </c:numCache>
            </c:numRef>
          </c:val>
          <c:extLst xmlns:c16r2="http://schemas.microsoft.com/office/drawing/2015/06/chart">
            <c:ext xmlns:c16="http://schemas.microsoft.com/office/drawing/2014/chart" uri="{C3380CC4-5D6E-409C-BE32-E72D297353CC}">
              <c16:uniqueId val="{0000000A-AD8A-44AC-9369-E9FF7FED2097}"/>
            </c:ext>
          </c:extLst>
        </c:ser>
        <c:dLbls>
          <c:showLegendKey val="0"/>
          <c:showVal val="0"/>
          <c:showCatName val="0"/>
          <c:showSerName val="0"/>
          <c:showPercent val="0"/>
          <c:showBubbleSize val="0"/>
        </c:dLbls>
        <c:gapWidth val="33"/>
        <c:axId val="530614272"/>
        <c:axId val="530612704"/>
      </c:barChart>
      <c:valAx>
        <c:axId val="530612704"/>
        <c:scaling>
          <c:orientation val="minMax"/>
          <c:max val="1"/>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Blogger Sans" panose="02000506030000020004"/>
                <a:ea typeface="+mn-ea"/>
                <a:cs typeface="+mn-cs"/>
              </a:defRPr>
            </a:pPr>
            <a:endParaRPr lang="pl-PL"/>
          </a:p>
        </c:txPr>
        <c:crossAx val="530614272"/>
        <c:crosses val="autoZero"/>
        <c:crossBetween val="between"/>
      </c:valAx>
      <c:catAx>
        <c:axId val="530614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logger Sans" panose="02000506030000020004"/>
                <a:ea typeface="+mn-ea"/>
                <a:cs typeface="+mn-cs"/>
              </a:defRPr>
            </a:pPr>
            <a:endParaRPr lang="pl-PL"/>
          </a:p>
        </c:txPr>
        <c:crossAx val="5306127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698814907686979E-3"/>
          <c:y val="3.5226779009075997E-2"/>
          <c:w val="0.9908776041666667"/>
          <c:h val="0.77799565357445843"/>
        </c:manualLayout>
      </c:layout>
      <c:barChart>
        <c:barDir val="col"/>
        <c:grouping val="clustered"/>
        <c:varyColors val="0"/>
        <c:ser>
          <c:idx val="0"/>
          <c:order val="0"/>
          <c:tx>
            <c:strRef>
              <c:f>Arkusz1!$B$1</c:f>
              <c:strCache>
                <c:ptCount val="1"/>
                <c:pt idx="0">
                  <c:v>Kolumna1</c:v>
                </c:pt>
              </c:strCache>
            </c:strRef>
          </c:tx>
          <c:spPr>
            <a:solidFill>
              <a:srgbClr val="398675"/>
            </a:solidFill>
            <a:ln>
              <a:solidFill>
                <a:sysClr val="window" lastClr="FFFFFF"/>
              </a:solidFill>
            </a:ln>
            <a:effectLst/>
          </c:spPr>
          <c:invertIfNegative val="0"/>
          <c:dPt>
            <c:idx val="0"/>
            <c:invertIfNegative val="0"/>
            <c:bubble3D val="0"/>
            <c:spPr>
              <a:solidFill>
                <a:srgbClr val="105C73"/>
              </a:solidFill>
              <a:ln>
                <a:solidFill>
                  <a:sysClr val="window" lastClr="FFFFFF"/>
                </a:solidFill>
              </a:ln>
              <a:effectLst/>
            </c:spPr>
            <c:extLst xmlns:c16r2="http://schemas.microsoft.com/office/drawing/2015/06/chart">
              <c:ext xmlns:c16="http://schemas.microsoft.com/office/drawing/2014/chart" uri="{C3380CC4-5D6E-409C-BE32-E72D297353CC}">
                <c16:uniqueId val="{00000001-BE8F-4AF8-BF6B-717500BB9F6C}"/>
              </c:ext>
            </c:extLst>
          </c:dPt>
          <c:dPt>
            <c:idx val="1"/>
            <c:invertIfNegative val="0"/>
            <c:bubble3D val="0"/>
            <c:spPr>
              <a:solidFill>
                <a:srgbClr val="7BA4B2"/>
              </a:solidFill>
              <a:ln>
                <a:solidFill>
                  <a:sysClr val="window" lastClr="FFFFFF"/>
                </a:solidFill>
              </a:ln>
              <a:effectLst/>
            </c:spPr>
            <c:extLst xmlns:c16r2="http://schemas.microsoft.com/office/drawing/2015/06/chart">
              <c:ext xmlns:c16="http://schemas.microsoft.com/office/drawing/2014/chart" uri="{C3380CC4-5D6E-409C-BE32-E72D297353CC}">
                <c16:uniqueId val="{00000003-BE8F-4AF8-BF6B-717500BB9F6C}"/>
              </c:ext>
            </c:extLst>
          </c:dPt>
          <c:dPt>
            <c:idx val="2"/>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5-BE8F-4AF8-BF6B-717500BB9F6C}"/>
              </c:ext>
            </c:extLst>
          </c:dPt>
          <c:dPt>
            <c:idx val="7"/>
            <c:invertIfNegative val="0"/>
            <c:bubble3D val="0"/>
            <c:spPr>
              <a:solidFill>
                <a:sysClr val="window" lastClr="FFFFFF">
                  <a:lumMod val="7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7-BE8F-4AF8-BF6B-717500BB9F6C}"/>
              </c:ext>
            </c:extLst>
          </c:dPt>
          <c:dPt>
            <c:idx val="8"/>
            <c:invertIfNegative val="0"/>
            <c:bubble3D val="0"/>
            <c:extLst xmlns:c16r2="http://schemas.microsoft.com/office/drawing/2015/06/chart">
              <c:ext xmlns:c16="http://schemas.microsoft.com/office/drawing/2014/chart" uri="{C3380CC4-5D6E-409C-BE32-E72D297353CC}">
                <c16:uniqueId val="{00000008-BE8F-4AF8-BF6B-717500BB9F6C}"/>
              </c:ext>
            </c:extLst>
          </c:dPt>
          <c:dPt>
            <c:idx val="9"/>
            <c:invertIfNegative val="0"/>
            <c:bubble3D val="0"/>
            <c:extLst xmlns:c16r2="http://schemas.microsoft.com/office/drawing/2015/06/chart">
              <c:ext xmlns:c16="http://schemas.microsoft.com/office/drawing/2014/chart" uri="{C3380CC4-5D6E-409C-BE32-E72D297353CC}">
                <c16:uniqueId val="{00000009-BE8F-4AF8-BF6B-717500BB9F6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logger Sans" panose="02000506030000020004"/>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Tak, więcej niż godzinę dziennie</c:v>
                </c:pt>
                <c:pt idx="1">
                  <c:v>Tak, mniej niż godzinę dziennie</c:v>
                </c:pt>
                <c:pt idx="2">
                  <c:v>Nie korzystam</c:v>
                </c:pt>
              </c:strCache>
            </c:strRef>
          </c:cat>
          <c:val>
            <c:numRef>
              <c:f>Arkusz1!$B$2:$B$4</c:f>
              <c:numCache>
                <c:formatCode>###0%</c:formatCode>
                <c:ptCount val="3"/>
                <c:pt idx="0">
                  <c:v>6.9675661084676141E-2</c:v>
                </c:pt>
                <c:pt idx="1">
                  <c:v>8.5163283881381877E-2</c:v>
                </c:pt>
                <c:pt idx="2">
                  <c:v>0.84516105503394201</c:v>
                </c:pt>
              </c:numCache>
            </c:numRef>
          </c:val>
          <c:extLst xmlns:c16r2="http://schemas.microsoft.com/office/drawing/2015/06/chart">
            <c:ext xmlns:c16="http://schemas.microsoft.com/office/drawing/2014/chart" uri="{C3380CC4-5D6E-409C-BE32-E72D297353CC}">
              <c16:uniqueId val="{0000000A-BE8F-4AF8-BF6B-717500BB9F6C}"/>
            </c:ext>
          </c:extLst>
        </c:ser>
        <c:dLbls>
          <c:showLegendKey val="0"/>
          <c:showVal val="0"/>
          <c:showCatName val="0"/>
          <c:showSerName val="0"/>
          <c:showPercent val="0"/>
          <c:showBubbleSize val="0"/>
        </c:dLbls>
        <c:gapWidth val="33"/>
        <c:axId val="530614664"/>
        <c:axId val="530613880"/>
      </c:barChart>
      <c:valAx>
        <c:axId val="530613880"/>
        <c:scaling>
          <c:orientation val="minMax"/>
          <c:max val="1"/>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Blogger Sans" panose="02000506030000020004"/>
                <a:ea typeface="+mn-ea"/>
                <a:cs typeface="+mn-cs"/>
              </a:defRPr>
            </a:pPr>
            <a:endParaRPr lang="pl-PL"/>
          </a:p>
        </c:txPr>
        <c:crossAx val="530614664"/>
        <c:crosses val="autoZero"/>
        <c:crossBetween val="between"/>
      </c:valAx>
      <c:catAx>
        <c:axId val="530614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logger Sans" panose="02000506030000020004"/>
                <a:ea typeface="+mn-ea"/>
                <a:cs typeface="+mn-cs"/>
              </a:defRPr>
            </a:pPr>
            <a:endParaRPr lang="pl-PL"/>
          </a:p>
        </c:txPr>
        <c:crossAx val="53061388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Ufa</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0.45838490020897704</c:v>
                </c:pt>
                <c:pt idx="1">
                  <c:v>0.54100326768733664</c:v>
                </c:pt>
                <c:pt idx="2">
                  <c:v>0.36312067850031438</c:v>
                </c:pt>
                <c:pt idx="3">
                  <c:v>0.14731154975595467</c:v>
                </c:pt>
                <c:pt idx="4">
                  <c:v>4.7523801853156022E-2</c:v>
                </c:pt>
                <c:pt idx="5">
                  <c:v>0.15205219433772721</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Ani tak, ani nie</c:v>
                </c:pt>
              </c:strCache>
            </c:strRef>
          </c:tx>
          <c:spPr>
            <a:solidFill>
              <a:srgbClr val="7BA4B2"/>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0.54161509979102285</c:v>
                </c:pt>
                <c:pt idx="1">
                  <c:v>0.32732381766349145</c:v>
                </c:pt>
                <c:pt idx="2">
                  <c:v>0.44932744674551323</c:v>
                </c:pt>
                <c:pt idx="3">
                  <c:v>0.38865904869910006</c:v>
                </c:pt>
                <c:pt idx="4">
                  <c:v>0.23640716908152676</c:v>
                </c:pt>
                <c:pt idx="5">
                  <c:v>0.17568967614823261</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Nie ufa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1">
                  <c:v>0.13167291464917186</c:v>
                </c:pt>
                <c:pt idx="2">
                  <c:v>0.18755187475417262</c:v>
                </c:pt>
                <c:pt idx="3">
                  <c:v>0.46402940154494537</c:v>
                </c:pt>
                <c:pt idx="4">
                  <c:v>0.716069029065317</c:v>
                </c:pt>
                <c:pt idx="5">
                  <c:v>0.67225812951403985</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530613096"/>
        <c:axId val="530611920"/>
      </c:barChart>
      <c:valAx>
        <c:axId val="530611920"/>
        <c:scaling>
          <c:orientation val="minMax"/>
          <c:max val="1"/>
          <c:min val="0"/>
        </c:scaling>
        <c:delete val="1"/>
        <c:axPos val="l"/>
        <c:numFmt formatCode="0%" sourceLinked="0"/>
        <c:majorTickMark val="out"/>
        <c:minorTickMark val="none"/>
        <c:tickLblPos val="nextTo"/>
        <c:crossAx val="530613096"/>
        <c:crosses val="autoZero"/>
        <c:crossBetween val="between"/>
      </c:valAx>
      <c:catAx>
        <c:axId val="5306130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53061192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Zadowolony/a</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0.73247098647405129</c:v>
                </c:pt>
                <c:pt idx="1">
                  <c:v>0.60036054227083646</c:v>
                </c:pt>
                <c:pt idx="2">
                  <c:v>0.32449048992360863</c:v>
                </c:pt>
              </c:numCache>
            </c:numRef>
          </c:val>
          <c:extLst xmlns:c16r2="http://schemas.microsoft.com/office/drawing/2015/06/chart">
            <c:ext xmlns:c16="http://schemas.microsoft.com/office/drawing/2014/chart" uri="{C3380CC4-5D6E-409C-BE32-E72D297353CC}">
              <c16:uniqueId val="{00000000-9D15-4816-868D-0B6B1223A726}"/>
            </c:ext>
          </c:extLst>
        </c:ser>
        <c:ser>
          <c:idx val="1"/>
          <c:order val="1"/>
          <c:tx>
            <c:strRef>
              <c:f>Arkusz1!$C$1</c:f>
              <c:strCache>
                <c:ptCount val="1"/>
                <c:pt idx="0">
                  <c:v>Ani tak, ani nie</c:v>
                </c:pt>
              </c:strCache>
            </c:strRef>
          </c:tx>
          <c:spPr>
            <a:solidFill>
              <a:srgbClr val="BED7D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0.2675290135259486</c:v>
                </c:pt>
                <c:pt idx="1">
                  <c:v>0.29296395281910309</c:v>
                </c:pt>
                <c:pt idx="2">
                  <c:v>0.18570797500256539</c:v>
                </c:pt>
              </c:numCache>
            </c:numRef>
          </c:val>
          <c:extLst xmlns:c16r2="http://schemas.microsoft.com/office/drawing/2015/06/chart">
            <c:ext xmlns:c16="http://schemas.microsoft.com/office/drawing/2014/chart" uri="{C3380CC4-5D6E-409C-BE32-E72D297353CC}">
              <c16:uniqueId val="{00000001-9D15-4816-868D-0B6B1223A726}"/>
            </c:ext>
          </c:extLst>
        </c:ser>
        <c:ser>
          <c:idx val="2"/>
          <c:order val="2"/>
          <c:tx>
            <c:strRef>
              <c:f>Arkusz1!$D$1</c:f>
              <c:strCache>
                <c:ptCount val="1"/>
                <c:pt idx="0">
                  <c:v>Niezadowolony/a</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1">
                  <c:v>0.10667550491006027</c:v>
                </c:pt>
                <c:pt idx="2">
                  <c:v>0.4898015350738259</c:v>
                </c:pt>
              </c:numCache>
            </c:numRef>
          </c:val>
          <c:extLst xmlns:c16r2="http://schemas.microsoft.com/office/drawing/2015/06/chart">
            <c:ext xmlns:c16="http://schemas.microsoft.com/office/drawing/2014/chart" uri="{C3380CC4-5D6E-409C-BE32-E72D297353CC}">
              <c16:uniqueId val="{00000002-9D15-4816-868D-0B6B1223A726}"/>
            </c:ext>
          </c:extLst>
        </c:ser>
        <c:dLbls>
          <c:showLegendKey val="0"/>
          <c:showVal val="0"/>
          <c:showCatName val="0"/>
          <c:showSerName val="0"/>
          <c:showPercent val="0"/>
          <c:showBubbleSize val="0"/>
        </c:dLbls>
        <c:gapWidth val="51"/>
        <c:overlap val="100"/>
        <c:axId val="395257656"/>
        <c:axId val="395255696"/>
      </c:barChart>
      <c:catAx>
        <c:axId val="395257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395255696"/>
        <c:crosses val="autoZero"/>
        <c:auto val="1"/>
        <c:lblAlgn val="ctr"/>
        <c:lblOffset val="100"/>
        <c:noMultiLvlLbl val="0"/>
      </c:catAx>
      <c:valAx>
        <c:axId val="395255696"/>
        <c:scaling>
          <c:orientation val="minMax"/>
        </c:scaling>
        <c:delete val="1"/>
        <c:axPos val="l"/>
        <c:numFmt formatCode="0%" sourceLinked="1"/>
        <c:majorTickMark val="none"/>
        <c:minorTickMark val="none"/>
        <c:tickLblPos val="nextTo"/>
        <c:crossAx val="395257656"/>
        <c:crosses val="autoZero"/>
        <c:crossBetween val="between"/>
      </c:valAx>
      <c:spPr>
        <a:noFill/>
        <a:ln>
          <a:noFill/>
        </a:ln>
        <a:effectLst/>
      </c:spPr>
    </c:plotArea>
    <c:legend>
      <c:legendPos val="b"/>
      <c:layout>
        <c:manualLayout>
          <c:xMode val="edge"/>
          <c:yMode val="edge"/>
          <c:x val="4.6998761365260544E-2"/>
          <c:y val="5.4623208421610614E-2"/>
          <c:w val="0.92800403002311094"/>
          <c:h val="7.847254734177605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Ufa</c:v>
                </c:pt>
              </c:strCache>
            </c:strRef>
          </c:tx>
          <c:spPr>
            <a:solidFill>
              <a:srgbClr val="1E5364"/>
            </a:solidFill>
            <a:ln>
              <a:solidFill>
                <a:sysClr val="window" lastClr="FFFFFF"/>
              </a:solidFill>
            </a:ln>
          </c:spPr>
          <c:invertIfNegative val="0"/>
          <c:dLbls>
            <c:dLbl>
              <c:idx val="0"/>
              <c:tx>
                <c:rich>
                  <a:bodyPr/>
                  <a:lstStyle/>
                  <a:p>
                    <a:fld id="{9A0E94F9-D235-424B-95B2-CAB3E25D6FC8}"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A71-4A7E-97AF-99D13C8D7494}"/>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0.37471818288947323</c:v>
                </c:pt>
                <c:pt idx="1">
                  <c:v>0.3068044911209688</c:v>
                </c:pt>
                <c:pt idx="2">
                  <c:v>0.18201101346532444</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Ani tak, ani nie</c:v>
                </c:pt>
              </c:strCache>
            </c:strRef>
          </c:tx>
          <c:spPr>
            <a:solidFill>
              <a:srgbClr val="7BA4B2"/>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0.10299373525028248</c:v>
                </c:pt>
                <c:pt idx="1">
                  <c:v>0.36002288100807284</c:v>
                </c:pt>
                <c:pt idx="2">
                  <c:v>0.50252948808383224</c:v>
                </c:pt>
              </c:numCache>
            </c:numRef>
          </c:val>
          <c:extLst xmlns:c16r2="http://schemas.microsoft.com/office/drawing/2015/06/chart">
            <c:ext xmlns:c16="http://schemas.microsoft.com/office/drawing/2014/chart" uri="{C3380CC4-5D6E-409C-BE32-E72D297353CC}">
              <c16:uniqueId val="{00000001-D475-47AF-BA70-569D53DB0E99}"/>
            </c:ext>
          </c:extLst>
        </c:ser>
        <c:ser>
          <c:idx val="2"/>
          <c:order val="2"/>
          <c:tx>
            <c:strRef>
              <c:f>Arkusz1!$A$4</c:f>
              <c:strCache>
                <c:ptCount val="1"/>
                <c:pt idx="0">
                  <c:v>Nie ufa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0.52228808186024456</c:v>
                </c:pt>
                <c:pt idx="1">
                  <c:v>0.3331726278709583</c:v>
                </c:pt>
                <c:pt idx="2">
                  <c:v>0.31545949845084287</c:v>
                </c:pt>
              </c:numCache>
            </c:numRef>
          </c:val>
          <c:extLst xmlns:c16r2="http://schemas.microsoft.com/office/drawing/2015/06/chart">
            <c:ext xmlns:c16="http://schemas.microsoft.com/office/drawing/2014/chart" uri="{C3380CC4-5D6E-409C-BE32-E72D297353CC}">
              <c16:uniqueId val="{00000002-D475-47AF-BA70-569D53DB0E99}"/>
            </c:ext>
          </c:extLst>
        </c:ser>
        <c:dLbls>
          <c:showLegendKey val="0"/>
          <c:showVal val="1"/>
          <c:showCatName val="0"/>
          <c:showSerName val="0"/>
          <c:showPercent val="0"/>
          <c:showBubbleSize val="0"/>
        </c:dLbls>
        <c:gapWidth val="33"/>
        <c:overlap val="100"/>
        <c:axId val="525656336"/>
        <c:axId val="525656728"/>
      </c:barChart>
      <c:valAx>
        <c:axId val="525656728"/>
        <c:scaling>
          <c:orientation val="minMax"/>
          <c:max val="1"/>
          <c:min val="0"/>
        </c:scaling>
        <c:delete val="1"/>
        <c:axPos val="l"/>
        <c:numFmt formatCode="0%" sourceLinked="0"/>
        <c:majorTickMark val="out"/>
        <c:minorTickMark val="none"/>
        <c:tickLblPos val="nextTo"/>
        <c:crossAx val="525656336"/>
        <c:crosses val="autoZero"/>
        <c:crossBetween val="between"/>
      </c:valAx>
      <c:catAx>
        <c:axId val="52565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52565672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639259757307974"/>
          <c:y val="0.22065509481911363"/>
          <c:w val="0.63487159236847068"/>
          <c:h val="0.55856510297409034"/>
        </c:manualLayout>
      </c:layout>
      <c:barChart>
        <c:barDir val="col"/>
        <c:grouping val="percentStacked"/>
        <c:varyColors val="0"/>
        <c:ser>
          <c:idx val="0"/>
          <c:order val="0"/>
          <c:tx>
            <c:strRef>
              <c:f>Arkusz1!$A$2</c:f>
              <c:strCache>
                <c:ptCount val="1"/>
                <c:pt idx="0">
                  <c:v>Tak, więcej niż godzinę dziennie</c:v>
                </c:pt>
              </c:strCache>
            </c:strRef>
          </c:tx>
          <c:spPr>
            <a:solidFill>
              <a:srgbClr val="1E5364"/>
            </a:solidFill>
            <a:ln>
              <a:solidFill>
                <a:sysClr val="window" lastClr="FFFFFF"/>
              </a:solidFill>
            </a:ln>
          </c:spPr>
          <c:invertIfNegative val="0"/>
          <c:dLbls>
            <c:dLbl>
              <c:idx val="0"/>
              <c:tx>
                <c:rich>
                  <a:bodyPr/>
                  <a:lstStyle/>
                  <a:p>
                    <a:fld id="{C3F8D1B2-CF6D-45A1-B3BB-F456E78FE4CA}"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A7-4D69-9AC6-08E6D2134733}"/>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0.34055683300484141</c:v>
                </c:pt>
                <c:pt idx="1">
                  <c:v>0.21762250424871118</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Tak, mniej niż godzinę dziennie</c:v>
                </c:pt>
              </c:strCache>
            </c:strRef>
          </c:tx>
          <c:spPr>
            <a:solidFill>
              <a:srgbClr val="7BA4B2"/>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0.34494372833765319</c:v>
                </c:pt>
                <c:pt idx="1">
                  <c:v>0.33432677072429651</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Nie korzystam</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0.31449943865750507</c:v>
                </c:pt>
                <c:pt idx="1">
                  <c:v>0.44805072502699256</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79"/>
        <c:overlap val="100"/>
        <c:axId val="525658296"/>
        <c:axId val="525657120"/>
      </c:barChart>
      <c:valAx>
        <c:axId val="525657120"/>
        <c:scaling>
          <c:orientation val="minMax"/>
          <c:max val="1"/>
          <c:min val="0"/>
        </c:scaling>
        <c:delete val="1"/>
        <c:axPos val="l"/>
        <c:numFmt formatCode="0%" sourceLinked="0"/>
        <c:majorTickMark val="out"/>
        <c:minorTickMark val="none"/>
        <c:tickLblPos val="nextTo"/>
        <c:crossAx val="525658296"/>
        <c:crosses val="autoZero"/>
        <c:crossBetween val="between"/>
      </c:valAx>
      <c:catAx>
        <c:axId val="5256582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525657120"/>
        <c:crosses val="autoZero"/>
        <c:auto val="1"/>
        <c:lblAlgn val="ctr"/>
        <c:lblOffset val="100"/>
        <c:noMultiLvlLbl val="0"/>
      </c:catAx>
      <c:spPr>
        <a:noFill/>
        <a:ln>
          <a:noFill/>
        </a:ln>
        <a:effectLst/>
      </c:spPr>
    </c:plotArea>
    <c:legend>
      <c:legendPos val="t"/>
      <c:layout>
        <c:manualLayout>
          <c:xMode val="edge"/>
          <c:yMode val="edge"/>
          <c:x val="5.2727350345254484E-2"/>
          <c:y val="1.5358672717846923E-2"/>
          <c:w val="0.93371867901220329"/>
          <c:h val="0.2033102235007567"/>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Tak, więcej niż godzinę dziennie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0.23799509920702785</c:v>
                </c:pt>
                <c:pt idx="1">
                  <c:v>0.71946327151887823</c:v>
                </c:pt>
                <c:pt idx="2">
                  <c:v>0.12736906321406372</c:v>
                </c:pt>
                <c:pt idx="3">
                  <c:v>0.70762725407381466</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Tak, mniej niż godzinę dziennie</c:v>
                </c:pt>
              </c:strCache>
            </c:strRef>
          </c:tx>
          <c:spPr>
            <a:solidFill>
              <a:srgbClr val="7BA4B2"/>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0.50918474188801055</c:v>
                </c:pt>
                <c:pt idx="1">
                  <c:v>9.705894499413209E-2</c:v>
                </c:pt>
                <c:pt idx="2">
                  <c:v>0.1985568479667226</c:v>
                </c:pt>
                <c:pt idx="3">
                  <c:v>0.24836919637689492</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Nie korzystam</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0.25282015890496129</c:v>
                </c:pt>
                <c:pt idx="1">
                  <c:v>0.18347778348698951</c:v>
                </c:pt>
                <c:pt idx="2">
                  <c:v>0.67407408881921327</c:v>
                </c:pt>
                <c:pt idx="3">
                  <c:v>4.4003549549290526E-2</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526658840"/>
        <c:axId val="525659080"/>
      </c:barChart>
      <c:valAx>
        <c:axId val="525659080"/>
        <c:scaling>
          <c:orientation val="minMax"/>
          <c:max val="1"/>
          <c:min val="0"/>
        </c:scaling>
        <c:delete val="1"/>
        <c:axPos val="l"/>
        <c:numFmt formatCode="0%" sourceLinked="0"/>
        <c:majorTickMark val="out"/>
        <c:minorTickMark val="none"/>
        <c:tickLblPos val="nextTo"/>
        <c:crossAx val="526658840"/>
        <c:crosses val="autoZero"/>
        <c:crossBetween val="between"/>
      </c:valAx>
      <c:catAx>
        <c:axId val="526658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525659080"/>
        <c:crosses val="autoZero"/>
        <c:auto val="1"/>
        <c:lblAlgn val="ctr"/>
        <c:lblOffset val="100"/>
        <c:noMultiLvlLbl val="0"/>
      </c:catAx>
      <c:spPr>
        <a:noFill/>
        <a:ln>
          <a:noFill/>
        </a:ln>
        <a:effectLst/>
      </c:spPr>
    </c:plotArea>
    <c:legend>
      <c:legendPos val="t"/>
      <c:layout>
        <c:manualLayout>
          <c:xMode val="edge"/>
          <c:yMode val="edge"/>
          <c:x val="3.5554025677928619E-2"/>
          <c:y val="3.0718077386980049E-2"/>
          <c:w val="0.95067745687832139"/>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Tak, więcej niż godzinę dziennie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0.33801935818082152</c:v>
                </c:pt>
                <c:pt idx="1">
                  <c:v>0.28180487858146885</c:v>
                </c:pt>
                <c:pt idx="2">
                  <c:v>0.2205494456471592</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Tak, mniej niż godzinę dziennie</c:v>
                </c:pt>
              </c:strCache>
            </c:strRef>
          </c:tx>
          <c:spPr>
            <a:solidFill>
              <a:srgbClr val="7BA4B2"/>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0.28527666664777873</c:v>
                </c:pt>
                <c:pt idx="1">
                  <c:v>0.31591043729333862</c:v>
                </c:pt>
                <c:pt idx="2">
                  <c:v>0.55464808324894366</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Nie korzystam</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0.37670397517139981</c:v>
                </c:pt>
                <c:pt idx="1">
                  <c:v>0.40228468412519247</c:v>
                </c:pt>
                <c:pt idx="2">
                  <c:v>0.22480247110389728</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526653744"/>
        <c:axId val="526651392"/>
      </c:barChart>
      <c:valAx>
        <c:axId val="526651392"/>
        <c:scaling>
          <c:orientation val="minMax"/>
          <c:max val="1"/>
          <c:min val="0"/>
        </c:scaling>
        <c:delete val="1"/>
        <c:axPos val="l"/>
        <c:numFmt formatCode="0%" sourceLinked="0"/>
        <c:majorTickMark val="out"/>
        <c:minorTickMark val="none"/>
        <c:tickLblPos val="nextTo"/>
        <c:crossAx val="526653744"/>
        <c:crosses val="autoZero"/>
        <c:crossBetween val="between"/>
      </c:valAx>
      <c:catAx>
        <c:axId val="5266537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526651392"/>
        <c:crosses val="autoZero"/>
        <c:auto val="1"/>
        <c:lblAlgn val="ctr"/>
        <c:lblOffset val="100"/>
        <c:noMultiLvlLbl val="0"/>
      </c:catAx>
      <c:spPr>
        <a:noFill/>
        <a:ln>
          <a:noFill/>
        </a:ln>
        <a:effectLst/>
      </c:spPr>
    </c:plotArea>
    <c:legend>
      <c:legendPos val="t"/>
      <c:layout>
        <c:manualLayout>
          <c:xMode val="edge"/>
          <c:yMode val="edge"/>
          <c:x val="1.1337231852890827E-2"/>
          <c:y val="4.0957436515973403E-2"/>
          <c:w val="0.97732534569484619"/>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Ufa</c:v>
                </c:pt>
              </c:strCache>
            </c:strRef>
          </c:tx>
          <c:spPr>
            <a:solidFill>
              <a:srgbClr val="1E5364"/>
            </a:solidFill>
            <a:ln>
              <a:solidFill>
                <a:sysClr val="window" lastClr="FFFFFF"/>
              </a:solidFill>
            </a:ln>
          </c:spPr>
          <c:invertIfNegative val="0"/>
          <c:dLbls>
            <c:dLbl>
              <c:idx val="2"/>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0.1402361240452413</c:v>
                </c:pt>
                <c:pt idx="1">
                  <c:v>0.1466931273695847</c:v>
                </c:pt>
                <c:pt idx="2">
                  <c:v>3.6382241891369356E-2</c:v>
                </c:pt>
                <c:pt idx="3">
                  <c:v>7.7574052755911546E-2</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Ani tak, ani nie</c:v>
                </c:pt>
              </c:strCache>
            </c:strRef>
          </c:tx>
          <c:spPr>
            <a:solidFill>
              <a:srgbClr val="7BA4B2"/>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0.1076433253863677</c:v>
                </c:pt>
                <c:pt idx="1">
                  <c:v>0.36103992614588082</c:v>
                </c:pt>
                <c:pt idx="2">
                  <c:v>0.51713759443673391</c:v>
                </c:pt>
                <c:pt idx="3">
                  <c:v>9.610087964781007E-2</c:v>
                </c:pt>
                <c:pt idx="4">
                  <c:v>4.1744488186680556E-2</c:v>
                </c:pt>
                <c:pt idx="5">
                  <c:v>1.7703791697207004E-2</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Nie ufa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0.75212055056839089</c:v>
                </c:pt>
                <c:pt idx="1">
                  <c:v>0.4922669464845344</c:v>
                </c:pt>
                <c:pt idx="2">
                  <c:v>0.44648016367189697</c:v>
                </c:pt>
                <c:pt idx="3">
                  <c:v>0.82632506759627855</c:v>
                </c:pt>
                <c:pt idx="4">
                  <c:v>0.95825551181331947</c:v>
                </c:pt>
                <c:pt idx="5">
                  <c:v>0.98229620830279285</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529729176"/>
        <c:axId val="355943976"/>
      </c:barChart>
      <c:valAx>
        <c:axId val="355943976"/>
        <c:scaling>
          <c:orientation val="minMax"/>
          <c:max val="1"/>
          <c:min val="0"/>
        </c:scaling>
        <c:delete val="1"/>
        <c:axPos val="l"/>
        <c:numFmt formatCode="0%" sourceLinked="0"/>
        <c:majorTickMark val="out"/>
        <c:minorTickMark val="none"/>
        <c:tickLblPos val="nextTo"/>
        <c:crossAx val="529729176"/>
        <c:crosses val="autoZero"/>
        <c:crossBetween val="between"/>
      </c:valAx>
      <c:catAx>
        <c:axId val="5297291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35594397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Ufa</c:v>
                </c:pt>
              </c:strCache>
            </c:strRef>
          </c:tx>
          <c:spPr>
            <a:solidFill>
              <a:srgbClr val="1E5364"/>
            </a:solidFill>
            <a:ln>
              <a:solidFill>
                <a:sysClr val="window" lastClr="FFFFFF"/>
              </a:solidFill>
            </a:ln>
          </c:spPr>
          <c:invertIfNegative val="0"/>
          <c:dLbls>
            <c:dLbl>
              <c:idx val="0"/>
              <c:tx>
                <c:rich>
                  <a:bodyPr/>
                  <a:lstStyle/>
                  <a:p>
                    <a:fld id="{9A0E94F9-D235-424B-95B2-CAB3E25D6FC8}"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A71-4A7E-97AF-99D13C8D7494}"/>
                </c:ext>
                <c:ext xmlns:c15="http://schemas.microsoft.com/office/drawing/2012/chart" uri="{CE6537A1-D6FC-4f65-9D91-7224C49458BB}">
                  <c15:dlblFieldTable/>
                  <c15:showDataLabelsRange val="0"/>
                </c:ext>
              </c:extLst>
            </c:dLbl>
            <c:dLbl>
              <c:idx val="1"/>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dLbl>
            <c:dLbl>
              <c:idx val="2"/>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0.14943830914990341</c:v>
                </c:pt>
                <c:pt idx="1">
                  <c:v>4.3378943042988463E-2</c:v>
                </c:pt>
                <c:pt idx="2">
                  <c:v>2.0111145797127403E-2</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Ani tak, ani nie</c:v>
                </c:pt>
              </c:strCache>
            </c:strRef>
          </c:tx>
          <c:spPr>
            <a:solidFill>
              <a:srgbClr val="7BA4B2"/>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1.4468822162477336E-2</c:v>
                </c:pt>
                <c:pt idx="1">
                  <c:v>0.22893134550850067</c:v>
                </c:pt>
                <c:pt idx="2">
                  <c:v>0.31546577538066012</c:v>
                </c:pt>
              </c:numCache>
            </c:numRef>
          </c:val>
          <c:extLst xmlns:c16r2="http://schemas.microsoft.com/office/drawing/2015/06/chart">
            <c:ext xmlns:c16="http://schemas.microsoft.com/office/drawing/2014/chart" uri="{C3380CC4-5D6E-409C-BE32-E72D297353CC}">
              <c16:uniqueId val="{00000001-D475-47AF-BA70-569D53DB0E99}"/>
            </c:ext>
          </c:extLst>
        </c:ser>
        <c:ser>
          <c:idx val="2"/>
          <c:order val="2"/>
          <c:tx>
            <c:strRef>
              <c:f>Arkusz1!$A$4</c:f>
              <c:strCache>
                <c:ptCount val="1"/>
                <c:pt idx="0">
                  <c:v>Nie ufa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0.83609286868761956</c:v>
                </c:pt>
                <c:pt idx="1">
                  <c:v>0.7276897114485108</c:v>
                </c:pt>
                <c:pt idx="2">
                  <c:v>0.66442307882221219</c:v>
                </c:pt>
              </c:numCache>
            </c:numRef>
          </c:val>
          <c:extLst xmlns:c16r2="http://schemas.microsoft.com/office/drawing/2015/06/chart">
            <c:ext xmlns:c16="http://schemas.microsoft.com/office/drawing/2014/chart" uri="{C3380CC4-5D6E-409C-BE32-E72D297353CC}">
              <c16:uniqueId val="{00000002-D475-47AF-BA70-569D53DB0E99}"/>
            </c:ext>
          </c:extLst>
        </c:ser>
        <c:dLbls>
          <c:showLegendKey val="0"/>
          <c:showVal val="1"/>
          <c:showCatName val="0"/>
          <c:showSerName val="0"/>
          <c:showPercent val="0"/>
          <c:showBubbleSize val="0"/>
        </c:dLbls>
        <c:gapWidth val="33"/>
        <c:overlap val="100"/>
        <c:axId val="357613560"/>
        <c:axId val="357612384"/>
      </c:barChart>
      <c:valAx>
        <c:axId val="357612384"/>
        <c:scaling>
          <c:orientation val="minMax"/>
          <c:max val="1"/>
          <c:min val="0"/>
        </c:scaling>
        <c:delete val="1"/>
        <c:axPos val="l"/>
        <c:numFmt formatCode="0%" sourceLinked="0"/>
        <c:majorTickMark val="out"/>
        <c:minorTickMark val="none"/>
        <c:tickLblPos val="nextTo"/>
        <c:crossAx val="357613560"/>
        <c:crosses val="autoZero"/>
        <c:crossBetween val="between"/>
      </c:valAx>
      <c:catAx>
        <c:axId val="3576135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35761238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639259757307974"/>
          <c:y val="0.22065509481911363"/>
          <c:w val="0.63487159236847068"/>
          <c:h val="0.55856510297409034"/>
        </c:manualLayout>
      </c:layout>
      <c:barChart>
        <c:barDir val="col"/>
        <c:grouping val="percentStacked"/>
        <c:varyColors val="0"/>
        <c:ser>
          <c:idx val="0"/>
          <c:order val="0"/>
          <c:tx>
            <c:strRef>
              <c:f>Arkusz1!$A$2</c:f>
              <c:strCache>
                <c:ptCount val="1"/>
                <c:pt idx="0">
                  <c:v>Tak, więcej niż godzinę dziennie</c:v>
                </c:pt>
              </c:strCache>
            </c:strRef>
          </c:tx>
          <c:spPr>
            <a:solidFill>
              <a:srgbClr val="1E5364"/>
            </a:solidFill>
            <a:ln>
              <a:solidFill>
                <a:sysClr val="window" lastClr="FFFFFF"/>
              </a:solidFill>
            </a:ln>
          </c:spPr>
          <c:invertIfNegative val="0"/>
          <c:dLbls>
            <c:dLbl>
              <c:idx val="0"/>
              <c:tx>
                <c:rich>
                  <a:bodyPr/>
                  <a:lstStyle/>
                  <a:p>
                    <a:fld id="{C3F8D1B2-CF6D-45A1-B3BB-F456E78FE4CA}"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A7-4D69-9AC6-08E6D2134733}"/>
                </c:ext>
                <c:ext xmlns:c15="http://schemas.microsoft.com/office/drawing/2012/chart" uri="{CE6537A1-D6FC-4f65-9D91-7224C49458BB}">
                  <c15:dlblFieldTable/>
                  <c15:showDataLabelsRange val="0"/>
                </c:ext>
              </c:extLst>
            </c:dLbl>
            <c:dLbl>
              <c:idx val="1"/>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7.9445404231325345E-2</c:v>
                </c:pt>
                <c:pt idx="1">
                  <c:v>4.4025515473024447E-2</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Tak, mniej niż godzinę dziennie</c:v>
                </c:pt>
              </c:strCache>
            </c:strRef>
          </c:tx>
          <c:spPr>
            <a:solidFill>
              <a:srgbClr val="7BA4B2"/>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0.17847407498253795</c:v>
                </c:pt>
                <c:pt idx="1">
                  <c:v>0.22905920195928287</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Nie korzystam</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0.74208052078613662</c:v>
                </c:pt>
                <c:pt idx="1">
                  <c:v>0.726915282567693</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79"/>
        <c:overlap val="100"/>
        <c:axId val="357606112"/>
        <c:axId val="357609248"/>
      </c:barChart>
      <c:valAx>
        <c:axId val="357609248"/>
        <c:scaling>
          <c:orientation val="minMax"/>
          <c:max val="1"/>
          <c:min val="0"/>
        </c:scaling>
        <c:delete val="1"/>
        <c:axPos val="l"/>
        <c:numFmt formatCode="0%" sourceLinked="0"/>
        <c:majorTickMark val="out"/>
        <c:minorTickMark val="none"/>
        <c:tickLblPos val="nextTo"/>
        <c:crossAx val="357606112"/>
        <c:crosses val="autoZero"/>
        <c:crossBetween val="between"/>
      </c:valAx>
      <c:catAx>
        <c:axId val="3576061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357609248"/>
        <c:crosses val="autoZero"/>
        <c:auto val="1"/>
        <c:lblAlgn val="ctr"/>
        <c:lblOffset val="100"/>
        <c:noMultiLvlLbl val="0"/>
      </c:catAx>
      <c:spPr>
        <a:noFill/>
        <a:ln>
          <a:noFill/>
        </a:ln>
        <a:effectLst/>
      </c:spPr>
    </c:plotArea>
    <c:legend>
      <c:legendPos val="t"/>
      <c:layout>
        <c:manualLayout>
          <c:xMode val="edge"/>
          <c:yMode val="edge"/>
          <c:x val="5.2727350345254484E-2"/>
          <c:y val="1.5358672717846923E-2"/>
          <c:w val="0.93371867901220329"/>
          <c:h val="0.2033102235007567"/>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Tak, więcej niż godzinę dziennie</c:v>
                </c:pt>
              </c:strCache>
            </c:strRef>
          </c:tx>
          <c:spPr>
            <a:solidFill>
              <a:srgbClr val="1E5364"/>
            </a:solidFill>
            <a:ln>
              <a:solidFill>
                <a:sysClr val="window" lastClr="FFFFFF"/>
              </a:solidFill>
            </a:ln>
          </c:spPr>
          <c:invertIfNegative val="0"/>
          <c:dLbls>
            <c:dLbl>
              <c:idx val="1"/>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dLbl>
            <c:dLbl>
              <c:idx val="2"/>
              <c:layout>
                <c:manualLayout>
                  <c:x val="4.5991628494377414E-2"/>
                  <c:y val="-9.3859707740419192E-17"/>
                </c:manualLayout>
              </c:layout>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BA6-4053-9AFB-C9BBC63D8C9E}"/>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8.2082879968259914E-2</c:v>
                </c:pt>
                <c:pt idx="1">
                  <c:v>1.4145595746489957E-2</c:v>
                </c:pt>
                <c:pt idx="2">
                  <c:v>2.7807327235403675E-2</c:v>
                </c:pt>
                <c:pt idx="3">
                  <c:v>0.12078517204338009</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Tak, mniej niż godzinę dziennie</c:v>
                </c:pt>
              </c:strCache>
            </c:strRef>
          </c:tx>
          <c:spPr>
            <a:solidFill>
              <a:srgbClr val="7BA4B2"/>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0.31100375959806764</c:v>
                </c:pt>
                <c:pt idx="1">
                  <c:v>0.71599558385589812</c:v>
                </c:pt>
                <c:pt idx="2">
                  <c:v>2.9526085097367143E-2</c:v>
                </c:pt>
                <c:pt idx="3">
                  <c:v>5.9445841413899643E-2</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Nie korzystam</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0.60691336043367228</c:v>
                </c:pt>
                <c:pt idx="1">
                  <c:v>0.26985882039761189</c:v>
                </c:pt>
                <c:pt idx="2">
                  <c:v>0.94266658766722888</c:v>
                </c:pt>
                <c:pt idx="3">
                  <c:v>0.81976898654272035</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357616696"/>
        <c:axId val="357616304"/>
      </c:barChart>
      <c:valAx>
        <c:axId val="357616304"/>
        <c:scaling>
          <c:orientation val="minMax"/>
          <c:max val="1"/>
          <c:min val="0"/>
        </c:scaling>
        <c:delete val="1"/>
        <c:axPos val="l"/>
        <c:numFmt formatCode="0%" sourceLinked="0"/>
        <c:majorTickMark val="out"/>
        <c:minorTickMark val="none"/>
        <c:tickLblPos val="nextTo"/>
        <c:crossAx val="357616696"/>
        <c:crosses val="autoZero"/>
        <c:crossBetween val="between"/>
      </c:valAx>
      <c:catAx>
        <c:axId val="3576166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357616304"/>
        <c:crosses val="autoZero"/>
        <c:auto val="1"/>
        <c:lblAlgn val="ctr"/>
        <c:lblOffset val="100"/>
        <c:noMultiLvlLbl val="0"/>
      </c:catAx>
      <c:spPr>
        <a:noFill/>
        <a:ln>
          <a:noFill/>
        </a:ln>
        <a:effectLst/>
      </c:spPr>
    </c:plotArea>
    <c:legend>
      <c:legendPos val="t"/>
      <c:layout>
        <c:manualLayout>
          <c:xMode val="edge"/>
          <c:yMode val="edge"/>
          <c:x val="3.5554025677928619E-2"/>
          <c:y val="3.0718077386980049E-2"/>
          <c:w val="0.95067745687832139"/>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Tak, więcej niż godzinę dziennie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5.4924141317723364E-2</c:v>
                </c:pt>
                <c:pt idx="1">
                  <c:v>6.5510598210824833E-2</c:v>
                </c:pt>
                <c:pt idx="2">
                  <c:v>6.0794164897596856E-2</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Tak, mniej niż godzinę dziennie</c:v>
                </c:pt>
              </c:strCache>
            </c:strRef>
          </c:tx>
          <c:spPr>
            <a:solidFill>
              <a:srgbClr val="7BA4B2"/>
            </a:solidFill>
            <a:ln>
              <a:solidFill>
                <a:sysClr val="window" lastClr="FFFFFF"/>
              </a:solidFill>
            </a:ln>
          </c:spPr>
          <c:invertIfNegative val="0"/>
          <c:dLbls>
            <c:dLbl>
              <c:idx val="2"/>
              <c:layout>
                <c:manualLayout>
                  <c:x val="3.3888568364278095E-2"/>
                  <c:y val="-9.3859707740419192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871-40AD-AAF4-2A95347263EC}"/>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0.17024355987979281</c:v>
                </c:pt>
                <c:pt idx="1">
                  <c:v>0.23903920072851315</c:v>
                </c:pt>
                <c:pt idx="2">
                  <c:v>3.2084759323368801E-2</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Nie korzystam</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0.77483229880248372</c:v>
                </c:pt>
                <c:pt idx="1">
                  <c:v>0.69545020106066213</c:v>
                </c:pt>
                <c:pt idx="2">
                  <c:v>0.90712107577903422</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357610816"/>
        <c:axId val="357608072"/>
      </c:barChart>
      <c:valAx>
        <c:axId val="357608072"/>
        <c:scaling>
          <c:orientation val="minMax"/>
          <c:max val="1"/>
          <c:min val="0"/>
        </c:scaling>
        <c:delete val="1"/>
        <c:axPos val="l"/>
        <c:numFmt formatCode="0%" sourceLinked="0"/>
        <c:majorTickMark val="out"/>
        <c:minorTickMark val="none"/>
        <c:tickLblPos val="nextTo"/>
        <c:crossAx val="357610816"/>
        <c:crosses val="autoZero"/>
        <c:crossBetween val="between"/>
      </c:valAx>
      <c:catAx>
        <c:axId val="357610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357608072"/>
        <c:crosses val="autoZero"/>
        <c:auto val="1"/>
        <c:lblAlgn val="ctr"/>
        <c:lblOffset val="100"/>
        <c:noMultiLvlLbl val="0"/>
      </c:catAx>
      <c:spPr>
        <a:noFill/>
        <a:ln>
          <a:noFill/>
        </a:ln>
        <a:effectLst/>
      </c:spPr>
    </c:plotArea>
    <c:legend>
      <c:legendPos val="t"/>
      <c:layout>
        <c:manualLayout>
          <c:xMode val="edge"/>
          <c:yMode val="edge"/>
          <c:x val="1.1337231852890827E-2"/>
          <c:y val="4.0957436515973403E-2"/>
          <c:w val="0.97732534569484619"/>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Ufa</c:v>
                </c:pt>
              </c:strCache>
            </c:strRef>
          </c:tx>
          <c:spPr>
            <a:solidFill>
              <a:srgbClr val="1E5364"/>
            </a:solidFill>
            <a:ln>
              <a:solidFill>
                <a:sysClr val="window" lastClr="FFFFFF"/>
              </a:solidFill>
            </a:ln>
          </c:spPr>
          <c:invertIfNegative val="0"/>
          <c:dLbls>
            <c:dLbl>
              <c:idx val="4"/>
              <c:layout>
                <c:manualLayout>
                  <c:x val="6.535652470253632E-2"/>
                  <c:y val="-9.7273911725436729E-2"/>
                </c:manualLayout>
              </c:layout>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794-4213-A6A6-4718C3123DAB}"/>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7.1535269026860374E-2</c:v>
                </c:pt>
                <c:pt idx="1">
                  <c:v>0.18441236342821132</c:v>
                </c:pt>
                <c:pt idx="2">
                  <c:v>0.13185117209335839</c:v>
                </c:pt>
                <c:pt idx="4">
                  <c:v>5.7793136664754576E-3</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Ani tak, ani nie</c:v>
                </c:pt>
              </c:strCache>
            </c:strRef>
          </c:tx>
          <c:spPr>
            <a:solidFill>
              <a:srgbClr val="7BA4B2"/>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0.31362233313348187</c:v>
                </c:pt>
                <c:pt idx="1">
                  <c:v>0.18427628427113057</c:v>
                </c:pt>
                <c:pt idx="2">
                  <c:v>6.6354544019953535E-3</c:v>
                </c:pt>
                <c:pt idx="4">
                  <c:v>5.4665420277377627E-2</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Nie ufa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0.61484239783965766</c:v>
                </c:pt>
                <c:pt idx="1">
                  <c:v>0.63131135230065805</c:v>
                </c:pt>
                <c:pt idx="2">
                  <c:v>0.86151337350464618</c:v>
                </c:pt>
                <c:pt idx="3">
                  <c:v>1</c:v>
                </c:pt>
                <c:pt idx="4">
                  <c:v>0.93955526605614692</c:v>
                </c:pt>
                <c:pt idx="5">
                  <c:v>0.9982131590704203</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357611208"/>
        <c:axId val="357614344"/>
      </c:barChart>
      <c:valAx>
        <c:axId val="357614344"/>
        <c:scaling>
          <c:orientation val="minMax"/>
          <c:max val="1"/>
          <c:min val="0"/>
        </c:scaling>
        <c:delete val="1"/>
        <c:axPos val="l"/>
        <c:numFmt formatCode="0%" sourceLinked="0"/>
        <c:majorTickMark val="out"/>
        <c:minorTickMark val="none"/>
        <c:tickLblPos val="nextTo"/>
        <c:crossAx val="357611208"/>
        <c:crosses val="autoZero"/>
        <c:crossBetween val="between"/>
      </c:valAx>
      <c:catAx>
        <c:axId val="3576112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35761434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698814907686979E-3"/>
          <c:y val="3.5226779009075997E-2"/>
          <c:w val="0.9908776041666667"/>
          <c:h val="0.77799565357445843"/>
        </c:manualLayout>
      </c:layout>
      <c:barChart>
        <c:barDir val="col"/>
        <c:grouping val="clustered"/>
        <c:varyColors val="0"/>
        <c:ser>
          <c:idx val="0"/>
          <c:order val="0"/>
          <c:tx>
            <c:strRef>
              <c:f>Arkusz1!$B$1</c:f>
              <c:strCache>
                <c:ptCount val="1"/>
                <c:pt idx="0">
                  <c:v>Kolumna1</c:v>
                </c:pt>
              </c:strCache>
            </c:strRef>
          </c:tx>
          <c:spPr>
            <a:solidFill>
              <a:srgbClr val="398675"/>
            </a:solidFill>
            <a:ln>
              <a:solidFill>
                <a:sysClr val="window" lastClr="FFFFFF"/>
              </a:solidFill>
            </a:ln>
            <a:effectLst/>
          </c:spPr>
          <c:invertIfNegative val="0"/>
          <c:dPt>
            <c:idx val="0"/>
            <c:invertIfNegative val="0"/>
            <c:bubble3D val="0"/>
            <c:spPr>
              <a:solidFill>
                <a:srgbClr val="105C73"/>
              </a:solidFill>
              <a:ln>
                <a:solidFill>
                  <a:sysClr val="window" lastClr="FFFFFF"/>
                </a:solidFill>
              </a:ln>
              <a:effectLst/>
            </c:spPr>
            <c:extLst xmlns:c16r2="http://schemas.microsoft.com/office/drawing/2015/06/chart">
              <c:ext xmlns:c16="http://schemas.microsoft.com/office/drawing/2014/chart" uri="{C3380CC4-5D6E-409C-BE32-E72D297353CC}">
                <c16:uniqueId val="{00000001-BE98-415B-B99E-D5222E67F2FA}"/>
              </c:ext>
            </c:extLst>
          </c:dPt>
          <c:dPt>
            <c:idx val="1"/>
            <c:invertIfNegative val="0"/>
            <c:bubble3D val="0"/>
            <c:spPr>
              <a:solidFill>
                <a:srgbClr val="7BA4B2"/>
              </a:solidFill>
              <a:ln>
                <a:solidFill>
                  <a:sysClr val="window" lastClr="FFFFFF"/>
                </a:solidFill>
              </a:ln>
              <a:effectLst/>
            </c:spPr>
            <c:extLst xmlns:c16r2="http://schemas.microsoft.com/office/drawing/2015/06/chart">
              <c:ext xmlns:c16="http://schemas.microsoft.com/office/drawing/2014/chart" uri="{C3380CC4-5D6E-409C-BE32-E72D297353CC}">
                <c16:uniqueId val="{00000003-BE98-415B-B99E-D5222E67F2FA}"/>
              </c:ext>
            </c:extLst>
          </c:dPt>
          <c:dPt>
            <c:idx val="2"/>
            <c:invertIfNegative val="0"/>
            <c:bubble3D val="0"/>
            <c:spPr>
              <a:solidFill>
                <a:srgbClr val="BED7D1"/>
              </a:solidFill>
              <a:ln>
                <a:solidFill>
                  <a:sysClr val="window" lastClr="FFFFFF"/>
                </a:solidFill>
              </a:ln>
              <a:effectLst/>
            </c:spPr>
            <c:extLst xmlns:c16r2="http://schemas.microsoft.com/office/drawing/2015/06/chart">
              <c:ext xmlns:c16="http://schemas.microsoft.com/office/drawing/2014/chart" uri="{C3380CC4-5D6E-409C-BE32-E72D297353CC}">
                <c16:uniqueId val="{00000005-BE98-415B-B99E-D5222E67F2FA}"/>
              </c:ext>
            </c:extLst>
          </c:dPt>
          <c:dPt>
            <c:idx val="3"/>
            <c:invertIfNegative val="0"/>
            <c:bubble3D val="0"/>
            <c:spPr>
              <a:solidFill>
                <a:srgbClr val="E97307"/>
              </a:solidFill>
              <a:ln>
                <a:solidFill>
                  <a:sysClr val="window" lastClr="FFFFFF"/>
                </a:solidFill>
              </a:ln>
              <a:effectLst/>
            </c:spPr>
            <c:extLst xmlns:c16r2="http://schemas.microsoft.com/office/drawing/2015/06/chart">
              <c:ext xmlns:c16="http://schemas.microsoft.com/office/drawing/2014/chart" uri="{C3380CC4-5D6E-409C-BE32-E72D297353CC}">
                <c16:uniqueId val="{00000007-BE98-415B-B99E-D5222E67F2FA}"/>
              </c:ext>
            </c:extLst>
          </c:dPt>
          <c:dPt>
            <c:idx val="4"/>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9-BE98-415B-B99E-D5222E67F2FA}"/>
              </c:ext>
            </c:extLst>
          </c:dPt>
          <c:dPt>
            <c:idx val="5"/>
            <c:invertIfNegative val="0"/>
            <c:bubble3D val="0"/>
            <c:spPr>
              <a:solidFill>
                <a:sysClr val="window" lastClr="FFFFFF">
                  <a:lumMod val="6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B-BE98-415B-B99E-D5222E67F2FA}"/>
              </c:ext>
            </c:extLst>
          </c:dPt>
          <c:dPt>
            <c:idx val="6"/>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D-BE98-415B-B99E-D5222E67F2FA}"/>
              </c:ext>
            </c:extLst>
          </c:dPt>
          <c:dPt>
            <c:idx val="7"/>
            <c:invertIfNegative val="0"/>
            <c:bubble3D val="0"/>
            <c:spPr>
              <a:solidFill>
                <a:sysClr val="window" lastClr="FFFFFF">
                  <a:lumMod val="7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F-BE98-415B-B99E-D5222E67F2FA}"/>
              </c:ext>
            </c:extLst>
          </c:dPt>
          <c:dPt>
            <c:idx val="8"/>
            <c:invertIfNegative val="0"/>
            <c:bubble3D val="0"/>
            <c:extLst xmlns:c16r2="http://schemas.microsoft.com/office/drawing/2015/06/chart">
              <c:ext xmlns:c16="http://schemas.microsoft.com/office/drawing/2014/chart" uri="{C3380CC4-5D6E-409C-BE32-E72D297353CC}">
                <c16:uniqueId val="{00000010-BE98-415B-B99E-D5222E67F2FA}"/>
              </c:ext>
            </c:extLst>
          </c:dPt>
          <c:dPt>
            <c:idx val="9"/>
            <c:invertIfNegative val="0"/>
            <c:bubble3D val="0"/>
            <c:extLst xmlns:c16r2="http://schemas.microsoft.com/office/drawing/2015/06/chart">
              <c:ext xmlns:c16="http://schemas.microsoft.com/office/drawing/2014/chart" uri="{C3380CC4-5D6E-409C-BE32-E72D297353CC}">
                <c16:uniqueId val="{00000011-BE98-415B-B99E-D5222E67F2F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Blogger Sans" panose="02000506030000020004"/>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Zdecydowanie się poprawi</c:v>
                </c:pt>
                <c:pt idx="1">
                  <c:v>Raczej się poprawi</c:v>
                </c:pt>
                <c:pt idx="2">
                  <c:v>Pozostanie bez zmian</c:v>
                </c:pt>
                <c:pt idx="3">
                  <c:v>Raczej się pogorszy</c:v>
                </c:pt>
                <c:pt idx="4">
                  <c:v>Zdecydowanie się pogorszy</c:v>
                </c:pt>
                <c:pt idx="5">
                  <c:v>Nie wiem/ Trudno powiedzieć </c:v>
                </c:pt>
              </c:strCache>
            </c:strRef>
          </c:cat>
          <c:val>
            <c:numRef>
              <c:f>Arkusz1!$B$2:$B$7</c:f>
              <c:numCache>
                <c:formatCode>###0%</c:formatCode>
                <c:ptCount val="6"/>
                <c:pt idx="0">
                  <c:v>5.5703119528941617E-3</c:v>
                </c:pt>
                <c:pt idx="1">
                  <c:v>0.25292950867019426</c:v>
                </c:pt>
                <c:pt idx="2">
                  <c:v>0.37018358986296646</c:v>
                </c:pt>
                <c:pt idx="3">
                  <c:v>0.21172525042797713</c:v>
                </c:pt>
                <c:pt idx="4">
                  <c:v>6.1173621640837672E-2</c:v>
                </c:pt>
                <c:pt idx="5">
                  <c:v>9.8417717445130032E-2</c:v>
                </c:pt>
              </c:numCache>
            </c:numRef>
          </c:val>
          <c:extLst xmlns:c16r2="http://schemas.microsoft.com/office/drawing/2015/06/chart">
            <c:ext xmlns:c16="http://schemas.microsoft.com/office/drawing/2014/chart" uri="{C3380CC4-5D6E-409C-BE32-E72D297353CC}">
              <c16:uniqueId val="{00000012-BE98-415B-B99E-D5222E67F2FA}"/>
            </c:ext>
          </c:extLst>
        </c:ser>
        <c:dLbls>
          <c:showLegendKey val="0"/>
          <c:showVal val="0"/>
          <c:showCatName val="0"/>
          <c:showSerName val="0"/>
          <c:showPercent val="0"/>
          <c:showBubbleSize val="0"/>
        </c:dLbls>
        <c:gapWidth val="33"/>
        <c:axId val="395255304"/>
        <c:axId val="395254912"/>
      </c:barChart>
      <c:valAx>
        <c:axId val="395254912"/>
        <c:scaling>
          <c:orientation val="minMax"/>
          <c:max val="1"/>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logger Sans" panose="02000506030000020004"/>
                <a:ea typeface="+mn-ea"/>
                <a:cs typeface="+mn-cs"/>
              </a:defRPr>
            </a:pPr>
            <a:endParaRPr lang="pl-PL"/>
          </a:p>
        </c:txPr>
        <c:crossAx val="395255304"/>
        <c:crosses val="autoZero"/>
        <c:crossBetween val="between"/>
      </c:valAx>
      <c:catAx>
        <c:axId val="395255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Blogger Sans" panose="02000506030000020004"/>
                <a:ea typeface="+mn-ea"/>
                <a:cs typeface="+mn-cs"/>
              </a:defRPr>
            </a:pPr>
            <a:endParaRPr lang="pl-PL"/>
          </a:p>
        </c:txPr>
        <c:crossAx val="39525491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Ufa</c:v>
                </c:pt>
              </c:strCache>
            </c:strRef>
          </c:tx>
          <c:spPr>
            <a:solidFill>
              <a:srgbClr val="1E5364"/>
            </a:solidFill>
            <a:ln>
              <a:solidFill>
                <a:sysClr val="window" lastClr="FFFFFF"/>
              </a:solidFill>
            </a:ln>
          </c:spPr>
          <c:invertIfNegative val="0"/>
          <c:dLbls>
            <c:dLbl>
              <c:idx val="0"/>
              <c:layout>
                <c:manualLayout>
                  <c:x val="-0.12587182535303296"/>
                  <c:y val="-8.7034552596443479E-2"/>
                </c:manualLayout>
              </c:layout>
              <c:tx>
                <c:rich>
                  <a:bodyPr/>
                  <a:lstStyle/>
                  <a:p>
                    <a:fld id="{9A0E94F9-D235-424B-95B2-CAB3E25D6FC8}" type="VALUE">
                      <a:rPr lang="en-US">
                        <a:solidFill>
                          <a:schemeClr val="tx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A71-4A7E-97AF-99D13C8D7494}"/>
                </c:ext>
                <c:ext xmlns:c15="http://schemas.microsoft.com/office/drawing/2012/chart" uri="{CE6537A1-D6FC-4f65-9D91-7224C49458BB}">
                  <c15:dlblFieldTable/>
                  <c15:showDataLabelsRange val="0"/>
                </c:ext>
              </c:extLst>
            </c:dLbl>
            <c:dLbl>
              <c:idx val="2"/>
              <c:tx>
                <c:rich>
                  <a:bodyPr/>
                  <a:lstStyle/>
                  <a:p>
                    <a:fld id="{33148B15-E6AA-481C-926C-453352CBD015}" type="VALUE">
                      <a:rPr lang="en-US">
                        <a:solidFill>
                          <a:schemeClr val="tx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46B-4CE4-9677-7E779E266325}"/>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2.8582020013418131E-2</c:v>
                </c:pt>
                <c:pt idx="1">
                  <c:v>0.11206038827473082</c:v>
                </c:pt>
                <c:pt idx="2">
                  <c:v>4.7393163287443391E-2</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Ani tak, ani nie</c:v>
                </c:pt>
              </c:strCache>
            </c:strRef>
          </c:tx>
          <c:spPr>
            <a:solidFill>
              <a:srgbClr val="7BA4B2"/>
            </a:solidFill>
            <a:ln>
              <a:solidFill>
                <a:sysClr val="window" lastClr="FFFFFF"/>
              </a:solidFill>
            </a:ln>
          </c:spPr>
          <c:invertIfNegative val="0"/>
          <c:dLbls>
            <c:dLbl>
              <c:idx val="2"/>
              <c:layout>
                <c:manualLayout>
                  <c:x val="-0.14281610953517196"/>
                  <c:y val="-6.14361547739601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46B-4CE4-9677-7E779E266325}"/>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9.6048481871496699E-2</c:v>
                </c:pt>
                <c:pt idx="1">
                  <c:v>0.12899920701974152</c:v>
                </c:pt>
                <c:pt idx="2">
                  <c:v>1.9696799650939983E-2</c:v>
                </c:pt>
              </c:numCache>
            </c:numRef>
          </c:val>
          <c:extLst xmlns:c16r2="http://schemas.microsoft.com/office/drawing/2015/06/chart">
            <c:ext xmlns:c16="http://schemas.microsoft.com/office/drawing/2014/chart" uri="{C3380CC4-5D6E-409C-BE32-E72D297353CC}">
              <c16:uniqueId val="{00000001-D475-47AF-BA70-569D53DB0E99}"/>
            </c:ext>
          </c:extLst>
        </c:ser>
        <c:ser>
          <c:idx val="2"/>
          <c:order val="2"/>
          <c:tx>
            <c:strRef>
              <c:f>Arkusz1!$A$4</c:f>
              <c:strCache>
                <c:ptCount val="1"/>
                <c:pt idx="0">
                  <c:v>Nie ufa</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0.87536949811508546</c:v>
                </c:pt>
                <c:pt idx="1">
                  <c:v>0.7589404047055277</c:v>
                </c:pt>
                <c:pt idx="2">
                  <c:v>0.93291003706161657</c:v>
                </c:pt>
              </c:numCache>
            </c:numRef>
          </c:val>
          <c:extLst xmlns:c16r2="http://schemas.microsoft.com/office/drawing/2015/06/chart">
            <c:ext xmlns:c16="http://schemas.microsoft.com/office/drawing/2014/chart" uri="{C3380CC4-5D6E-409C-BE32-E72D297353CC}">
              <c16:uniqueId val="{00000002-D475-47AF-BA70-569D53DB0E99}"/>
            </c:ext>
          </c:extLst>
        </c:ser>
        <c:dLbls>
          <c:showLegendKey val="0"/>
          <c:showVal val="1"/>
          <c:showCatName val="0"/>
          <c:showSerName val="0"/>
          <c:showPercent val="0"/>
          <c:showBubbleSize val="0"/>
        </c:dLbls>
        <c:gapWidth val="33"/>
        <c:overlap val="100"/>
        <c:axId val="357610032"/>
        <c:axId val="357611600"/>
      </c:barChart>
      <c:valAx>
        <c:axId val="357611600"/>
        <c:scaling>
          <c:orientation val="minMax"/>
          <c:max val="1"/>
          <c:min val="0"/>
        </c:scaling>
        <c:delete val="1"/>
        <c:axPos val="l"/>
        <c:numFmt formatCode="0%" sourceLinked="0"/>
        <c:majorTickMark val="out"/>
        <c:minorTickMark val="none"/>
        <c:tickLblPos val="nextTo"/>
        <c:crossAx val="357610032"/>
        <c:crosses val="autoZero"/>
        <c:crossBetween val="between"/>
      </c:valAx>
      <c:catAx>
        <c:axId val="357610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3576116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639259757307974"/>
          <c:y val="0.22065509481911363"/>
          <c:w val="0.63487159236847068"/>
          <c:h val="0.55856510297409034"/>
        </c:manualLayout>
      </c:layout>
      <c:barChart>
        <c:barDir val="col"/>
        <c:grouping val="percentStacked"/>
        <c:varyColors val="0"/>
        <c:ser>
          <c:idx val="0"/>
          <c:order val="0"/>
          <c:tx>
            <c:strRef>
              <c:f>Arkusz1!$A$2</c:f>
              <c:strCache>
                <c:ptCount val="1"/>
                <c:pt idx="0">
                  <c:v>Tak, więcej niż godzinę dziennie</c:v>
                </c:pt>
              </c:strCache>
            </c:strRef>
          </c:tx>
          <c:spPr>
            <a:solidFill>
              <a:srgbClr val="1E5364"/>
            </a:solidFill>
            <a:ln>
              <a:solidFill>
                <a:sysClr val="window" lastClr="FFFFFF"/>
              </a:solidFill>
            </a:ln>
          </c:spPr>
          <c:invertIfNegative val="0"/>
          <c:dLbls>
            <c:dLbl>
              <c:idx val="0"/>
              <c:tx>
                <c:rich>
                  <a:bodyPr/>
                  <a:lstStyle/>
                  <a:p>
                    <a:fld id="{C3F8D1B2-CF6D-45A1-B3BB-F456E78FE4CA}"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A7-4D69-9AC6-08E6D2134733}"/>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6.0437634749849423E-2</c:v>
                </c:pt>
                <c:pt idx="1">
                  <c:v>8.0478176222490608E-2</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Tak, mniej niż godzinę dziennie</c:v>
                </c:pt>
              </c:strCache>
            </c:strRef>
          </c:tx>
          <c:spPr>
            <a:solidFill>
              <a:srgbClr val="7BA4B2"/>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9.9336535338537091E-2</c:v>
                </c:pt>
                <c:pt idx="1">
                  <c:v>6.858974773104988E-2</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Nie korzystam</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0.84022582991161376</c:v>
                </c:pt>
                <c:pt idx="1">
                  <c:v>0.85093207604645982</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79"/>
        <c:overlap val="100"/>
        <c:axId val="357614736"/>
        <c:axId val="357615912"/>
      </c:barChart>
      <c:valAx>
        <c:axId val="357615912"/>
        <c:scaling>
          <c:orientation val="minMax"/>
          <c:max val="1"/>
          <c:min val="0"/>
        </c:scaling>
        <c:delete val="1"/>
        <c:axPos val="l"/>
        <c:numFmt formatCode="0%" sourceLinked="0"/>
        <c:majorTickMark val="out"/>
        <c:minorTickMark val="none"/>
        <c:tickLblPos val="nextTo"/>
        <c:crossAx val="357614736"/>
        <c:crosses val="autoZero"/>
        <c:crossBetween val="between"/>
      </c:valAx>
      <c:catAx>
        <c:axId val="357614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357615912"/>
        <c:crosses val="autoZero"/>
        <c:auto val="1"/>
        <c:lblAlgn val="ctr"/>
        <c:lblOffset val="100"/>
        <c:noMultiLvlLbl val="0"/>
      </c:catAx>
      <c:spPr>
        <a:noFill/>
        <a:ln>
          <a:noFill/>
        </a:ln>
        <a:effectLst/>
      </c:spPr>
    </c:plotArea>
    <c:legend>
      <c:legendPos val="t"/>
      <c:layout>
        <c:manualLayout>
          <c:xMode val="edge"/>
          <c:yMode val="edge"/>
          <c:x val="5.2727350345254484E-2"/>
          <c:y val="1.5358672717846923E-2"/>
          <c:w val="0.93371867901220329"/>
          <c:h val="0.2033102235007567"/>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Tak, więcej niż godzinę dziennie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7.1037603034511815E-2</c:v>
                </c:pt>
                <c:pt idx="1">
                  <c:v>0.33159880168941941</c:v>
                </c:pt>
                <c:pt idx="3">
                  <c:v>0.13639213767664846</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Tak, mniej niż godzinę dziennie</c:v>
                </c:pt>
              </c:strCache>
            </c:strRef>
          </c:tx>
          <c:spPr>
            <a:solidFill>
              <a:srgbClr val="7BA4B2"/>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5.4857770745749782E-2</c:v>
                </c:pt>
                <c:pt idx="1">
                  <c:v>4.4212133654872046E-2</c:v>
                </c:pt>
                <c:pt idx="2">
                  <c:v>2.7966900741245446E-2</c:v>
                </c:pt>
                <c:pt idx="3">
                  <c:v>0.38631973397266917</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Nie korzystam</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0.87410462621973839</c:v>
                </c:pt>
                <c:pt idx="1">
                  <c:v>0.62418906465570856</c:v>
                </c:pt>
                <c:pt idx="2">
                  <c:v>0.96917084748369864</c:v>
                </c:pt>
                <c:pt idx="3">
                  <c:v>0.47728812835068235</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357617088"/>
        <c:axId val="357615520"/>
      </c:barChart>
      <c:valAx>
        <c:axId val="357615520"/>
        <c:scaling>
          <c:orientation val="minMax"/>
          <c:max val="1"/>
          <c:min val="0"/>
        </c:scaling>
        <c:delete val="1"/>
        <c:axPos val="l"/>
        <c:numFmt formatCode="0%" sourceLinked="0"/>
        <c:majorTickMark val="out"/>
        <c:minorTickMark val="none"/>
        <c:tickLblPos val="nextTo"/>
        <c:crossAx val="357617088"/>
        <c:crosses val="autoZero"/>
        <c:crossBetween val="between"/>
      </c:valAx>
      <c:catAx>
        <c:axId val="357617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357615520"/>
        <c:crosses val="autoZero"/>
        <c:auto val="1"/>
        <c:lblAlgn val="ctr"/>
        <c:lblOffset val="100"/>
        <c:noMultiLvlLbl val="0"/>
      </c:catAx>
      <c:spPr>
        <a:noFill/>
        <a:ln>
          <a:noFill/>
        </a:ln>
        <a:effectLst/>
      </c:spPr>
    </c:plotArea>
    <c:legend>
      <c:legendPos val="t"/>
      <c:layout>
        <c:manualLayout>
          <c:xMode val="edge"/>
          <c:yMode val="edge"/>
          <c:x val="3.5554025677928619E-2"/>
          <c:y val="3.0718077386980049E-2"/>
          <c:w val="0.95067745687832139"/>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Tak, więcej niż godzinę dziennie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5.6387049766095897E-2</c:v>
                </c:pt>
                <c:pt idx="1">
                  <c:v>6.479506997015308E-2</c:v>
                </c:pt>
                <c:pt idx="2">
                  <c:v>0.11614391883771515</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Tak, mniej niż godzinę dziennie</c:v>
                </c:pt>
              </c:strCache>
            </c:strRef>
          </c:tx>
          <c:spPr>
            <a:solidFill>
              <a:srgbClr val="7BA4B2"/>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0.21307705208599242</c:v>
                </c:pt>
                <c:pt idx="1">
                  <c:v>6.8990789048716611E-2</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Nie korzystam</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0.73053589814791164</c:v>
                </c:pt>
                <c:pt idx="1">
                  <c:v>0.86621414098113025</c:v>
                </c:pt>
                <c:pt idx="2">
                  <c:v>0.88385608116228487</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357606504"/>
        <c:axId val="357604936"/>
      </c:barChart>
      <c:valAx>
        <c:axId val="357604936"/>
        <c:scaling>
          <c:orientation val="minMax"/>
          <c:max val="1"/>
          <c:min val="0"/>
        </c:scaling>
        <c:delete val="1"/>
        <c:axPos val="l"/>
        <c:numFmt formatCode="0%" sourceLinked="0"/>
        <c:majorTickMark val="out"/>
        <c:minorTickMark val="none"/>
        <c:tickLblPos val="nextTo"/>
        <c:crossAx val="357606504"/>
        <c:crosses val="autoZero"/>
        <c:crossBetween val="between"/>
      </c:valAx>
      <c:catAx>
        <c:axId val="3576065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357604936"/>
        <c:crosses val="autoZero"/>
        <c:auto val="1"/>
        <c:lblAlgn val="ctr"/>
        <c:lblOffset val="100"/>
        <c:noMultiLvlLbl val="0"/>
      </c:catAx>
      <c:spPr>
        <a:noFill/>
        <a:ln>
          <a:noFill/>
        </a:ln>
        <a:effectLst/>
      </c:spPr>
    </c:plotArea>
    <c:legend>
      <c:legendPos val="t"/>
      <c:layout>
        <c:manualLayout>
          <c:xMode val="edge"/>
          <c:yMode val="edge"/>
          <c:x val="1.1337231852890827E-2"/>
          <c:y val="4.0957436515973403E-2"/>
          <c:w val="0.97732534569484619"/>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Tak, więcej niż godzinę dziennie</c:v>
                </c:pt>
              </c:strCache>
            </c:strRef>
          </c:tx>
          <c:spPr>
            <a:solidFill>
              <a:srgbClr val="1E5364"/>
            </a:solidFill>
            <a:ln>
              <a:solidFill>
                <a:schemeClr val="bg1"/>
              </a:solidFill>
            </a:ln>
            <a:effectLst/>
          </c:spPr>
          <c:invertIfNegative val="0"/>
          <c:dLbls>
            <c:dLbl>
              <c:idx val="2"/>
              <c:tx>
                <c:rich>
                  <a:bodyPr/>
                  <a:lstStyle/>
                  <a:p>
                    <a:fld id="{CED0579B-2350-4A0F-8505-726AF93F19B9}" type="VALUE">
                      <a:rPr lang="en-US">
                        <a:solidFill>
                          <a:schemeClr val="tx1"/>
                        </a:solidFill>
                      </a:rPr>
                      <a:pPr/>
                      <a:t>[WARTOŚĆ]</a:t>
                    </a:fld>
                    <a:endParaRPr lang="pl-PL"/>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834-4AAF-8F71-751C9F9202E8}"/>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0.31397962937312873</c:v>
                </c:pt>
                <c:pt idx="1">
                  <c:v>0.33959760992924309</c:v>
                </c:pt>
                <c:pt idx="2">
                  <c:v>6.2120214865788413E-3</c:v>
                </c:pt>
              </c:numCache>
            </c:numRef>
          </c:val>
          <c:extLst xmlns:c16r2="http://schemas.microsoft.com/office/drawing/2015/06/chart">
            <c:ext xmlns:c16="http://schemas.microsoft.com/office/drawing/2014/chart" uri="{C3380CC4-5D6E-409C-BE32-E72D297353CC}">
              <c16:uniqueId val="{00000001-2822-494D-8C17-55B060B225D8}"/>
            </c:ext>
          </c:extLst>
        </c:ser>
        <c:ser>
          <c:idx val="1"/>
          <c:order val="1"/>
          <c:tx>
            <c:strRef>
              <c:f>Arkusz1!$C$1</c:f>
              <c:strCache>
                <c:ptCount val="1"/>
                <c:pt idx="0">
                  <c:v>Tak, mniej niż godzinę dziennie</c:v>
                </c:pt>
              </c:strCache>
            </c:strRef>
          </c:tx>
          <c:spPr>
            <a:solidFill>
              <a:srgbClr val="7BA4B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8.8742638515370339E-3</c:v>
                </c:pt>
                <c:pt idx="1">
                  <c:v>0.32970452210149132</c:v>
                </c:pt>
                <c:pt idx="2">
                  <c:v>0.53903325617755127</c:v>
                </c:pt>
              </c:numCache>
            </c:numRef>
          </c:val>
          <c:extLst xmlns:c16r2="http://schemas.microsoft.com/office/drawing/2015/06/chart">
            <c:ext xmlns:c16="http://schemas.microsoft.com/office/drawing/2014/chart" uri="{C3380CC4-5D6E-409C-BE32-E72D297353CC}">
              <c16:uniqueId val="{00000002-2822-494D-8C17-55B060B225D8}"/>
            </c:ext>
          </c:extLst>
        </c:ser>
        <c:ser>
          <c:idx val="2"/>
          <c:order val="2"/>
          <c:tx>
            <c:strRef>
              <c:f>Arkusz1!$D$1</c:f>
              <c:strCache>
                <c:ptCount val="1"/>
                <c:pt idx="0">
                  <c:v>Nie korzystam</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0.67714610677533416</c:v>
                </c:pt>
                <c:pt idx="1">
                  <c:v>0.33069786796926542</c:v>
                </c:pt>
                <c:pt idx="2">
                  <c:v>0.45475472233586989</c:v>
                </c:pt>
              </c:numCache>
            </c:numRef>
          </c:val>
          <c:extLst xmlns:c16r2="http://schemas.microsoft.com/office/drawing/2015/06/chart">
            <c:ext xmlns:c16="http://schemas.microsoft.com/office/drawing/2014/chart" uri="{C3380CC4-5D6E-409C-BE32-E72D297353CC}">
              <c16:uniqueId val="{00000000-FF00-4C1E-896D-30415CB606F6}"/>
            </c:ext>
          </c:extLst>
        </c:ser>
        <c:dLbls>
          <c:showLegendKey val="0"/>
          <c:showVal val="0"/>
          <c:showCatName val="0"/>
          <c:showSerName val="0"/>
          <c:showPercent val="0"/>
          <c:showBubbleSize val="0"/>
        </c:dLbls>
        <c:gapWidth val="51"/>
        <c:overlap val="100"/>
        <c:axId val="357605720"/>
        <c:axId val="357607288"/>
      </c:barChart>
      <c:catAx>
        <c:axId val="35760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357607288"/>
        <c:crosses val="autoZero"/>
        <c:auto val="1"/>
        <c:lblAlgn val="ctr"/>
        <c:lblOffset val="100"/>
        <c:noMultiLvlLbl val="0"/>
      </c:catAx>
      <c:valAx>
        <c:axId val="357607288"/>
        <c:scaling>
          <c:orientation val="minMax"/>
        </c:scaling>
        <c:delete val="1"/>
        <c:axPos val="l"/>
        <c:numFmt formatCode="0%" sourceLinked="1"/>
        <c:majorTickMark val="none"/>
        <c:minorTickMark val="none"/>
        <c:tickLblPos val="nextTo"/>
        <c:crossAx val="357605720"/>
        <c:crosses val="autoZero"/>
        <c:crossBetween val="between"/>
      </c:valAx>
      <c:spPr>
        <a:noFill/>
        <a:ln>
          <a:noFill/>
        </a:ln>
        <a:effectLst/>
      </c:spPr>
    </c:plotArea>
    <c:legend>
      <c:legendPos val="b"/>
      <c:layout>
        <c:manualLayout>
          <c:xMode val="edge"/>
          <c:yMode val="edge"/>
          <c:x val="0"/>
          <c:y val="1.8292493543008465E-2"/>
          <c:w val="0.90855235776596299"/>
          <c:h val="0.1087533102298362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Tak, więcej niż godzinę dziennie</c:v>
                </c:pt>
              </c:strCache>
            </c:strRef>
          </c:tx>
          <c:spPr>
            <a:solidFill>
              <a:srgbClr val="1E536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1">
                  <c:v>8.246411752632668E-2</c:v>
                </c:pt>
              </c:numCache>
            </c:numRef>
          </c:val>
          <c:extLst xmlns:c16r2="http://schemas.microsoft.com/office/drawing/2015/06/chart">
            <c:ext xmlns:c16="http://schemas.microsoft.com/office/drawing/2014/chart" uri="{C3380CC4-5D6E-409C-BE32-E72D297353CC}">
              <c16:uniqueId val="{00000000-6A56-4488-A937-13B14BAAD416}"/>
            </c:ext>
          </c:extLst>
        </c:ser>
        <c:ser>
          <c:idx val="1"/>
          <c:order val="1"/>
          <c:tx>
            <c:strRef>
              <c:f>Arkusz1!$C$1</c:f>
              <c:strCache>
                <c:ptCount val="1"/>
                <c:pt idx="0">
                  <c:v>Tak, mniej niż godzinę dziennie</c:v>
                </c:pt>
              </c:strCache>
            </c:strRef>
          </c:tx>
          <c:spPr>
            <a:solidFill>
              <a:srgbClr val="7BA4B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0.2675290135259486</c:v>
                </c:pt>
                <c:pt idx="1">
                  <c:v>0.2199699102353499</c:v>
                </c:pt>
                <c:pt idx="2">
                  <c:v>8.5868879120585606E-2</c:v>
                </c:pt>
              </c:numCache>
            </c:numRef>
          </c:val>
          <c:extLst xmlns:c16r2="http://schemas.microsoft.com/office/drawing/2015/06/chart">
            <c:ext xmlns:c16="http://schemas.microsoft.com/office/drawing/2014/chart" uri="{C3380CC4-5D6E-409C-BE32-E72D297353CC}">
              <c16:uniqueId val="{00000001-6A56-4488-A937-13B14BAAD416}"/>
            </c:ext>
          </c:extLst>
        </c:ser>
        <c:ser>
          <c:idx val="2"/>
          <c:order val="2"/>
          <c:tx>
            <c:strRef>
              <c:f>Arkusz1!$D$1</c:f>
              <c:strCache>
                <c:ptCount val="1"/>
                <c:pt idx="0">
                  <c:v>Nie korzystam</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0.73247098647405129</c:v>
                </c:pt>
                <c:pt idx="1">
                  <c:v>0.69756597223832328</c:v>
                </c:pt>
                <c:pt idx="2">
                  <c:v>0.91413112087941462</c:v>
                </c:pt>
              </c:numCache>
            </c:numRef>
          </c:val>
          <c:extLst xmlns:c16r2="http://schemas.microsoft.com/office/drawing/2015/06/chart">
            <c:ext xmlns:c16="http://schemas.microsoft.com/office/drawing/2014/chart" uri="{C3380CC4-5D6E-409C-BE32-E72D297353CC}">
              <c16:uniqueId val="{00000000-3988-4939-9999-27F5C49BF269}"/>
            </c:ext>
          </c:extLst>
        </c:ser>
        <c:dLbls>
          <c:showLegendKey val="0"/>
          <c:showVal val="0"/>
          <c:showCatName val="0"/>
          <c:showSerName val="0"/>
          <c:showPercent val="0"/>
          <c:showBubbleSize val="0"/>
        </c:dLbls>
        <c:gapWidth val="51"/>
        <c:overlap val="100"/>
        <c:axId val="357608856"/>
        <c:axId val="357617480"/>
      </c:barChart>
      <c:catAx>
        <c:axId val="35760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357617480"/>
        <c:crosses val="autoZero"/>
        <c:auto val="1"/>
        <c:lblAlgn val="ctr"/>
        <c:lblOffset val="100"/>
        <c:noMultiLvlLbl val="0"/>
      </c:catAx>
      <c:valAx>
        <c:axId val="357617480"/>
        <c:scaling>
          <c:orientation val="minMax"/>
        </c:scaling>
        <c:delete val="1"/>
        <c:axPos val="l"/>
        <c:numFmt formatCode="0%" sourceLinked="1"/>
        <c:majorTickMark val="none"/>
        <c:minorTickMark val="none"/>
        <c:tickLblPos val="nextTo"/>
        <c:crossAx val="357608856"/>
        <c:crosses val="autoZero"/>
        <c:crossBetween val="between"/>
      </c:valAx>
      <c:spPr>
        <a:noFill/>
        <a:ln>
          <a:noFill/>
        </a:ln>
        <a:effectLst/>
      </c:spPr>
    </c:plotArea>
    <c:legend>
      <c:legendPos val="b"/>
      <c:layout>
        <c:manualLayout>
          <c:xMode val="edge"/>
          <c:yMode val="edge"/>
          <c:x val="2.0186338444346818E-2"/>
          <c:y val="1.8107247745990016E-2"/>
          <c:w val="0.97915718863144896"/>
          <c:h val="0.1093076749296584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660353084069E-2"/>
          <c:y val="0.18750703118520531"/>
          <c:w val="0.94035930630841769"/>
          <c:h val="0.67079067063341857"/>
        </c:manualLayout>
      </c:layout>
      <c:barChart>
        <c:barDir val="col"/>
        <c:grouping val="percentStacked"/>
        <c:varyColors val="0"/>
        <c:ser>
          <c:idx val="0"/>
          <c:order val="0"/>
          <c:tx>
            <c:strRef>
              <c:f>Arkusz1!$B$1</c:f>
              <c:strCache>
                <c:ptCount val="1"/>
                <c:pt idx="0">
                  <c:v>Tak, więcej niż godzinę dziennie</c:v>
                </c:pt>
              </c:strCache>
            </c:strRef>
          </c:tx>
          <c:spPr>
            <a:solidFill>
              <a:srgbClr val="1E5364"/>
            </a:solidFill>
            <a:ln>
              <a:solidFill>
                <a:schemeClr val="bg1"/>
              </a:solidFill>
            </a:ln>
            <a:effectLst/>
          </c:spPr>
          <c:invertIfNegative val="0"/>
          <c:dLbls>
            <c:dLbl>
              <c:idx val="1"/>
              <c:layout>
                <c:manualLayout>
                  <c:x val="-0.1552786677432654"/>
                  <c:y val="-7.2661588256448917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DD2-4233-8064-BEFCD88CCD58}"/>
                </c:ext>
                <c:ext xmlns:c15="http://schemas.microsoft.com/office/drawing/2012/chart" uri="{CE6537A1-D6FC-4f65-9D91-7224C49458BB}"/>
              </c:extLst>
            </c:dLbl>
            <c:dLbl>
              <c:idx val="2"/>
              <c:tx>
                <c:rich>
                  <a:bodyPr/>
                  <a:lstStyle/>
                  <a:p>
                    <a:fld id="{CED0579B-2350-4A0F-8505-726AF93F19B9}" type="VALUE">
                      <a:rPr lang="en-US">
                        <a:solidFill>
                          <a:schemeClr val="bg1"/>
                        </a:solidFill>
                      </a:rPr>
                      <a:pPr/>
                      <a:t>[WARTOŚĆ]</a:t>
                    </a:fld>
                    <a:endParaRPr lang="pl-PL"/>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96B-46A4-9CD9-E8A9D37FAA67}"/>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Arkusz1!$B$2:$B$4</c:f>
              <c:numCache>
                <c:formatCode>###0%</c:formatCode>
                <c:ptCount val="3"/>
                <c:pt idx="0">
                  <c:v>0.2675290135259486</c:v>
                </c:pt>
                <c:pt idx="1">
                  <c:v>3.3998698555375156E-2</c:v>
                </c:pt>
                <c:pt idx="2">
                  <c:v>0.1491930456445022</c:v>
                </c:pt>
              </c:numCache>
            </c:numRef>
          </c:val>
          <c:extLst xmlns:c16r2="http://schemas.microsoft.com/office/drawing/2015/06/chart">
            <c:ext xmlns:c16="http://schemas.microsoft.com/office/drawing/2014/chart" uri="{C3380CC4-5D6E-409C-BE32-E72D297353CC}">
              <c16:uniqueId val="{00000001-296B-46A4-9CD9-E8A9D37FAA67}"/>
            </c:ext>
          </c:extLst>
        </c:ser>
        <c:ser>
          <c:idx val="1"/>
          <c:order val="1"/>
          <c:tx>
            <c:strRef>
              <c:f>Arkusz1!$C$1</c:f>
              <c:strCache>
                <c:ptCount val="1"/>
                <c:pt idx="0">
                  <c:v>Tak, mniej niż godzinę dziennie</c:v>
                </c:pt>
              </c:strCache>
            </c:strRef>
          </c:tx>
          <c:spPr>
            <a:solidFill>
              <a:srgbClr val="7BA4B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Arkusz1!$C$2:$C$4</c:f>
              <c:numCache>
                <c:formatCode>###0%</c:formatCode>
                <c:ptCount val="3"/>
                <c:pt idx="0">
                  <c:v>1.7566281629372148E-2</c:v>
                </c:pt>
                <c:pt idx="1">
                  <c:v>0.10958836298293924</c:v>
                </c:pt>
              </c:numCache>
            </c:numRef>
          </c:val>
          <c:extLst xmlns:c16r2="http://schemas.microsoft.com/office/drawing/2015/06/chart">
            <c:ext xmlns:c16="http://schemas.microsoft.com/office/drawing/2014/chart" uri="{C3380CC4-5D6E-409C-BE32-E72D297353CC}">
              <c16:uniqueId val="{00000002-296B-46A4-9CD9-E8A9D37FAA67}"/>
            </c:ext>
          </c:extLst>
        </c:ser>
        <c:ser>
          <c:idx val="2"/>
          <c:order val="2"/>
          <c:tx>
            <c:strRef>
              <c:f>Arkusz1!$D$1</c:f>
              <c:strCache>
                <c:ptCount val="1"/>
                <c:pt idx="0">
                  <c:v>Nie korzystam</c:v>
                </c:pt>
              </c:strCache>
            </c:strRef>
          </c:tx>
          <c:spPr>
            <a:solidFill>
              <a:srgbClr val="C55A1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Dobrze</c:v>
                </c:pt>
                <c:pt idx="1">
                  <c:v>Ani dobrze, ani źle</c:v>
                </c:pt>
                <c:pt idx="2">
                  <c:v>Źle</c:v>
                </c:pt>
              </c:strCache>
            </c:strRef>
          </c:cat>
          <c:val>
            <c:numRef>
              <c:f>Arkusz1!$D$2:$D$4</c:f>
              <c:numCache>
                <c:formatCode>###0%</c:formatCode>
                <c:ptCount val="3"/>
                <c:pt idx="0">
                  <c:v>0.71490470484467916</c:v>
                </c:pt>
                <c:pt idx="1">
                  <c:v>0.85641293846168542</c:v>
                </c:pt>
                <c:pt idx="2">
                  <c:v>0.8508069543554978</c:v>
                </c:pt>
              </c:numCache>
            </c:numRef>
          </c:val>
          <c:extLst xmlns:c16r2="http://schemas.microsoft.com/office/drawing/2015/06/chart">
            <c:ext xmlns:c16="http://schemas.microsoft.com/office/drawing/2014/chart" uri="{C3380CC4-5D6E-409C-BE32-E72D297353CC}">
              <c16:uniqueId val="{00000003-296B-46A4-9CD9-E8A9D37FAA67}"/>
            </c:ext>
          </c:extLst>
        </c:ser>
        <c:dLbls>
          <c:showLegendKey val="0"/>
          <c:showVal val="0"/>
          <c:showCatName val="0"/>
          <c:showSerName val="0"/>
          <c:showPercent val="0"/>
          <c:showBubbleSize val="0"/>
        </c:dLbls>
        <c:gapWidth val="51"/>
        <c:overlap val="100"/>
        <c:axId val="357619440"/>
        <c:axId val="357619048"/>
      </c:barChart>
      <c:catAx>
        <c:axId val="35761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357619048"/>
        <c:crosses val="autoZero"/>
        <c:auto val="1"/>
        <c:lblAlgn val="ctr"/>
        <c:lblOffset val="100"/>
        <c:noMultiLvlLbl val="0"/>
      </c:catAx>
      <c:valAx>
        <c:axId val="357619048"/>
        <c:scaling>
          <c:orientation val="minMax"/>
        </c:scaling>
        <c:delete val="1"/>
        <c:axPos val="l"/>
        <c:numFmt formatCode="0%" sourceLinked="1"/>
        <c:majorTickMark val="none"/>
        <c:minorTickMark val="none"/>
        <c:tickLblPos val="nextTo"/>
        <c:crossAx val="357619440"/>
        <c:crosses val="autoZero"/>
        <c:crossBetween val="between"/>
      </c:valAx>
      <c:spPr>
        <a:noFill/>
        <a:ln>
          <a:noFill/>
        </a:ln>
        <a:effectLst/>
      </c:spPr>
    </c:plotArea>
    <c:legend>
      <c:legendPos val="b"/>
      <c:layout>
        <c:manualLayout>
          <c:xMode val="edge"/>
          <c:yMode val="edge"/>
          <c:x val="0"/>
          <c:y val="1.8292493543008465E-2"/>
          <c:w val="0.90855235776596299"/>
          <c:h val="0.1087533102298362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l-PL"/>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305260612622194"/>
          <c:y val="6.9111696523771905E-3"/>
          <c:w val="0.38757389477828369"/>
          <c:h val="0.9817296105020098"/>
        </c:manualLayout>
      </c:layout>
      <c:barChart>
        <c:barDir val="bar"/>
        <c:grouping val="clustered"/>
        <c:varyColors val="0"/>
        <c:ser>
          <c:idx val="0"/>
          <c:order val="0"/>
          <c:tx>
            <c:strRef>
              <c:f>Arkusz1!$B$1</c:f>
              <c:strCache>
                <c:ptCount val="1"/>
                <c:pt idx="0">
                  <c:v>Kolumna1</c:v>
                </c:pt>
              </c:strCache>
            </c:strRef>
          </c:tx>
          <c:spPr>
            <a:solidFill>
              <a:srgbClr val="C55A11"/>
            </a:solidFill>
            <a:ln>
              <a:solidFill>
                <a:sysClr val="window" lastClr="FFFFFF"/>
              </a:solidFill>
            </a:ln>
            <a:effectLst/>
          </c:spPr>
          <c:invertIfNegative val="0"/>
          <c:dPt>
            <c:idx val="0"/>
            <c:invertIfNegative val="0"/>
            <c:bubble3D val="0"/>
            <c:spPr>
              <a:solidFill>
                <a:sysClr val="window" lastClr="FFFFFF">
                  <a:lumMod val="65000"/>
                </a:sysClr>
              </a:solidFill>
              <a:ln>
                <a:solidFill>
                  <a:sysClr val="window" lastClr="FFFFFF"/>
                </a:solidFill>
              </a:ln>
              <a:effectLst/>
            </c:spPr>
            <c:extLst xmlns:c16r2="http://schemas.microsoft.com/office/drawing/2015/06/chart">
              <c:ext xmlns:c16="http://schemas.microsoft.com/office/drawing/2014/chart" uri="{C3380CC4-5D6E-409C-BE32-E72D297353CC}">
                <c16:uniqueId val="{00000003-4346-4297-822C-B30C2316C478}"/>
              </c:ext>
            </c:extLst>
          </c:dPt>
          <c:dPt>
            <c:idx val="2"/>
            <c:invertIfNegative val="0"/>
            <c:bubble3D val="0"/>
            <c:spPr>
              <a:solidFill>
                <a:srgbClr val="C55A11"/>
              </a:solidFill>
              <a:ln>
                <a:solidFill>
                  <a:sysClr val="window" lastClr="FFFFFF"/>
                </a:solidFill>
              </a:ln>
              <a:effectLst/>
            </c:spPr>
            <c:extLst xmlns:c16r2="http://schemas.microsoft.com/office/drawing/2015/06/chart">
              <c:ext xmlns:c16="http://schemas.microsoft.com/office/drawing/2014/chart" uri="{C3380CC4-5D6E-409C-BE32-E72D297353CC}">
                <c16:uniqueId val="{00000007-40CF-4058-BBBE-78045958E67A}"/>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logger Sans" panose="02000506030000020004"/>
                    <a:ea typeface="+mn-ea"/>
                    <a:cs typeface="+mn-cs"/>
                  </a:defRPr>
                </a:pPr>
                <a:endParaRPr lang="pl-P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Nie wiem/Trudno powiedzieć</c:v>
                </c:pt>
                <c:pt idx="1">
                  <c:v>Inne</c:v>
                </c:pt>
                <c:pt idx="2">
                  <c:v>Brak basenów osiedlowych, aquaparku</c:v>
                </c:pt>
                <c:pt idx="3">
                  <c:v>Zbyt wąska oferta kulturalna, rozrywkowa (kina, teatry, koncerty, atrakcje dla dzieci)</c:v>
                </c:pt>
                <c:pt idx="4">
                  <c:v>Rynek pracy (niskie płace, mało ofert pracy)</c:v>
                </c:pt>
                <c:pt idx="5">
                  <c:v>Zbyt mało zieleni, zaniedbanie terenów zielonych</c:v>
                </c:pt>
                <c:pt idx="6">
                  <c:v>Mosty/naprawa Mostu Uniwersyteckiego</c:v>
                </c:pt>
                <c:pt idx="7">
                  <c:v>Służba zdrowia, dostęp do specjalistów</c:v>
                </c:pt>
                <c:pt idx="8">
                  <c:v>Zbyt mało ścieżek rowerowych</c:v>
                </c:pt>
                <c:pt idx="9">
                  <c:v>Smog, jakość powietrza</c:v>
                </c:pt>
                <c:pt idx="10">
                  <c:v>Czystość i porządek w mieście (śmieci, nieczystości na ulicach i chodnikach)</c:v>
                </c:pt>
                <c:pt idx="11">
                  <c:v>Parkingi (mało miejsc/zły stan)</c:v>
                </c:pt>
                <c:pt idx="12">
                  <c:v>Potrzeba renowacji, modernizacji osiedli/starówki/placów zabaw</c:v>
                </c:pt>
                <c:pt idx="13">
                  <c:v>Nowe inwestycje np. w sygnalizację świetlną, oświetlenie ulic, przejścia dla pieszych</c:v>
                </c:pt>
                <c:pt idx="14">
                  <c:v>Korki/ utrudniona komunikacja samochodowa</c:v>
                </c:pt>
                <c:pt idx="15">
                  <c:v>Zbyt długo trwające remonty dróg</c:v>
                </c:pt>
                <c:pt idx="16">
                  <c:v>Stan dróg, chodników</c:v>
                </c:pt>
                <c:pt idx="17">
                  <c:v>Komunikacja miejska (np. stare tramwaje, zbyt mało połączeń autobusowych)</c:v>
                </c:pt>
              </c:strCache>
            </c:strRef>
          </c:cat>
          <c:val>
            <c:numRef>
              <c:f>Arkusz1!$B$2:$B$19</c:f>
              <c:numCache>
                <c:formatCode>###0%</c:formatCode>
                <c:ptCount val="18"/>
                <c:pt idx="0">
                  <c:v>0.1298214057685334</c:v>
                </c:pt>
                <c:pt idx="1">
                  <c:v>9.5800517868179794E-2</c:v>
                </c:pt>
                <c:pt idx="2">
                  <c:v>9.2035961458251294E-3</c:v>
                </c:pt>
                <c:pt idx="3">
                  <c:v>1.5661804644702421E-2</c:v>
                </c:pt>
                <c:pt idx="4">
                  <c:v>1.6865020128679558E-2</c:v>
                </c:pt>
                <c:pt idx="5">
                  <c:v>1.7685192441663972E-2</c:v>
                </c:pt>
                <c:pt idx="6">
                  <c:v>1.8107088947655961E-2</c:v>
                </c:pt>
                <c:pt idx="7">
                  <c:v>2.0092981994618227E-2</c:v>
                </c:pt>
                <c:pt idx="8">
                  <c:v>3.3289889183367477E-2</c:v>
                </c:pt>
                <c:pt idx="9">
                  <c:v>4.6005262702125883E-2</c:v>
                </c:pt>
                <c:pt idx="10">
                  <c:v>4.8831999233072174E-2</c:v>
                </c:pt>
                <c:pt idx="11">
                  <c:v>7.2371462448624913E-2</c:v>
                </c:pt>
                <c:pt idx="12">
                  <c:v>8.0152699290477067E-2</c:v>
                </c:pt>
                <c:pt idx="13">
                  <c:v>0.12743548454257866</c:v>
                </c:pt>
                <c:pt idx="14">
                  <c:v>0.16647560144583692</c:v>
                </c:pt>
                <c:pt idx="15">
                  <c:v>0.18135040444155431</c:v>
                </c:pt>
                <c:pt idx="16">
                  <c:v>0.1877889390504319</c:v>
                </c:pt>
                <c:pt idx="17">
                  <c:v>0.4626369603372098</c:v>
                </c:pt>
              </c:numCache>
            </c:numRef>
          </c:val>
          <c:extLst xmlns:c16r2="http://schemas.microsoft.com/office/drawing/2015/06/chart">
            <c:ext xmlns:c16="http://schemas.microsoft.com/office/drawing/2014/chart" uri="{C3380CC4-5D6E-409C-BE32-E72D297353CC}">
              <c16:uniqueId val="{00000002-DE1C-429D-9972-843D719597E9}"/>
            </c:ext>
          </c:extLst>
        </c:ser>
        <c:dLbls>
          <c:showLegendKey val="0"/>
          <c:showVal val="0"/>
          <c:showCatName val="0"/>
          <c:showSerName val="0"/>
          <c:showPercent val="0"/>
          <c:showBubbleSize val="0"/>
        </c:dLbls>
        <c:gapWidth val="33"/>
        <c:axId val="526651784"/>
        <c:axId val="357618656"/>
      </c:barChart>
      <c:valAx>
        <c:axId val="357618656"/>
        <c:scaling>
          <c:orientation val="minMax"/>
          <c:max val="1"/>
        </c:scaling>
        <c:delete val="1"/>
        <c:axPos val="b"/>
        <c:numFmt formatCode="0%" sourceLinked="0"/>
        <c:majorTickMark val="out"/>
        <c:minorTickMark val="none"/>
        <c:tickLblPos val="nextTo"/>
        <c:crossAx val="526651784"/>
        <c:crosses val="autoZero"/>
        <c:crossBetween val="between"/>
      </c:valAx>
      <c:catAx>
        <c:axId val="5266517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logger Sans" panose="02000506030000020004"/>
                <a:ea typeface="+mn-ea"/>
                <a:cs typeface="+mn-cs"/>
              </a:defRPr>
            </a:pPr>
            <a:endParaRPr lang="pl-PL"/>
          </a:p>
        </c:txPr>
        <c:crossAx val="3576186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Blogger Sans" panose="02000506030000020004"/>
        </a:defRPr>
      </a:pPr>
      <a:endParaRPr lang="pl-PL"/>
    </a:p>
  </c:txPr>
  <c:externalData r:id="rId4">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636651523459916"/>
          <c:y val="3.2475861335179858E-2"/>
          <c:w val="0.49695753279881882"/>
          <c:h val="0.76372973930552812"/>
        </c:manualLayout>
      </c:layout>
      <c:barChart>
        <c:barDir val="bar"/>
        <c:grouping val="percentStacked"/>
        <c:varyColors val="0"/>
        <c:ser>
          <c:idx val="0"/>
          <c:order val="0"/>
          <c:tx>
            <c:strRef>
              <c:f>Arkusz1!$B$1</c:f>
              <c:strCache>
                <c:ptCount val="1"/>
                <c:pt idx="0">
                  <c:v>5 - Zdecydowanie dobrze</c:v>
                </c:pt>
              </c:strCache>
            </c:strRef>
          </c:tx>
          <c:spPr>
            <a:solidFill>
              <a:srgbClr val="1E5364"/>
            </a:solidFill>
            <a:ln>
              <a:solidFill>
                <a:sysClr val="window" lastClr="FFFFFF"/>
              </a:solidFill>
            </a:ln>
            <a:effectLst/>
          </c:spPr>
          <c:invertIfNegative val="0"/>
          <c:dLbls>
            <c:dLbl>
              <c:idx val="2"/>
              <c:layout>
                <c:manualLayout>
                  <c:x val="-3.241630361399251E-2"/>
                  <c:y val="6.4042518298426207E-2"/>
                </c:manualLayout>
              </c:layout>
              <c:tx>
                <c:rich>
                  <a:bodyPr/>
                  <a:lstStyle/>
                  <a:p>
                    <a:fld id="{8761C769-27CE-4128-9D59-9B029621FF44}" type="VALUE">
                      <a:rPr lang="en-US">
                        <a:solidFill>
                          <a:schemeClr val="tx1"/>
                        </a:solidFill>
                      </a:rPr>
                      <a:pPr/>
                      <a:t>[WARTOŚĆ]</a:t>
                    </a:fld>
                    <a:endParaRPr lang="pl-PL"/>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16C-4C38-89B8-E43F0EFEBD98}"/>
                </c:ext>
                <c:ext xmlns:c15="http://schemas.microsoft.com/office/drawing/2012/chart" uri="{CE6537A1-D6FC-4f65-9D91-7224C49458BB}">
                  <c15:dlblFieldTable/>
                  <c15:showDataLabelsRange val="0"/>
                </c:ext>
              </c:extLst>
            </c:dLbl>
            <c:dLbl>
              <c:idx val="3"/>
              <c:layout>
                <c:manualLayout>
                  <c:x val="-3.0615397857659595E-2"/>
                  <c:y val="6.1257851265761727E-2"/>
                </c:manualLayout>
              </c:layout>
              <c:tx>
                <c:rich>
                  <a:bodyPr/>
                  <a:lstStyle/>
                  <a:p>
                    <a:fld id="{B5C64123-B560-4F05-AB38-678E06A8C377}" type="VALUE">
                      <a:rPr lang="en-US">
                        <a:solidFill>
                          <a:schemeClr val="tx1"/>
                        </a:solidFill>
                      </a:rPr>
                      <a:pPr/>
                      <a:t>[WARTOŚĆ]</a:t>
                    </a:fld>
                    <a:endParaRPr lang="pl-PL"/>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16C-4C38-89B8-E43F0EFEBD98}"/>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Blogger Sans" panose="02000506030000020004" pitchFamily="50" charset="0"/>
                    <a:ea typeface="Blogger Sans" panose="02000506030000020004" pitchFamily="50" charset="0"/>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Wsparcie Miasta dla uchodźców wojennych z Ukrainy</c:v>
                </c:pt>
                <c:pt idx="1">
                  <c:v>Czystość w mieście</c:v>
                </c:pt>
                <c:pt idx="2">
                  <c:v>Komunikacja miejska</c:v>
                </c:pt>
                <c:pt idx="3">
                  <c:v>Ruch samochodowy</c:v>
                </c:pt>
              </c:strCache>
            </c:strRef>
          </c:cat>
          <c:val>
            <c:numRef>
              <c:f>Arkusz1!$B$2:$B$5</c:f>
              <c:numCache>
                <c:formatCode>###0%</c:formatCode>
                <c:ptCount val="4"/>
                <c:pt idx="0">
                  <c:v>0.12185551308468469</c:v>
                </c:pt>
                <c:pt idx="1">
                  <c:v>0.11818402088175446</c:v>
                </c:pt>
                <c:pt idx="2">
                  <c:v>3.4048968778353055E-2</c:v>
                </c:pt>
                <c:pt idx="3">
                  <c:v>2.4717854568530356E-2</c:v>
                </c:pt>
              </c:numCache>
            </c:numRef>
          </c:val>
          <c:extLst xmlns:c16r2="http://schemas.microsoft.com/office/drawing/2015/06/chart">
            <c:ext xmlns:c16="http://schemas.microsoft.com/office/drawing/2014/chart" uri="{C3380CC4-5D6E-409C-BE32-E72D297353CC}">
              <c16:uniqueId val="{00000000-5DB9-4B23-BAD0-A62CCB2700AA}"/>
            </c:ext>
          </c:extLst>
        </c:ser>
        <c:ser>
          <c:idx val="1"/>
          <c:order val="1"/>
          <c:tx>
            <c:strRef>
              <c:f>Arkusz1!$C$1</c:f>
              <c:strCache>
                <c:ptCount val="1"/>
                <c:pt idx="0">
                  <c:v>4</c:v>
                </c:pt>
              </c:strCache>
            </c:strRef>
          </c:tx>
          <c:spPr>
            <a:solidFill>
              <a:srgbClr val="7BA4B2"/>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Wsparcie Miasta dla uchodźców wojennych z Ukrainy</c:v>
                </c:pt>
                <c:pt idx="1">
                  <c:v>Czystość w mieście</c:v>
                </c:pt>
                <c:pt idx="2">
                  <c:v>Komunikacja miejska</c:v>
                </c:pt>
                <c:pt idx="3">
                  <c:v>Ruch samochodowy</c:v>
                </c:pt>
              </c:strCache>
            </c:strRef>
          </c:cat>
          <c:val>
            <c:numRef>
              <c:f>Arkusz1!$C$2:$C$5</c:f>
              <c:numCache>
                <c:formatCode>###0%</c:formatCode>
                <c:ptCount val="4"/>
                <c:pt idx="0">
                  <c:v>0.45272453811639823</c:v>
                </c:pt>
                <c:pt idx="1">
                  <c:v>0.38664812756765365</c:v>
                </c:pt>
                <c:pt idx="2">
                  <c:v>0.20371559992312935</c:v>
                </c:pt>
                <c:pt idx="3">
                  <c:v>0.15215739819210894</c:v>
                </c:pt>
              </c:numCache>
            </c:numRef>
          </c:val>
          <c:extLst xmlns:c16r2="http://schemas.microsoft.com/office/drawing/2015/06/chart">
            <c:ext xmlns:c16="http://schemas.microsoft.com/office/drawing/2014/chart" uri="{C3380CC4-5D6E-409C-BE32-E72D297353CC}">
              <c16:uniqueId val="{00000001-5DB9-4B23-BAD0-A62CCB2700AA}"/>
            </c:ext>
          </c:extLst>
        </c:ser>
        <c:ser>
          <c:idx val="2"/>
          <c:order val="2"/>
          <c:tx>
            <c:strRef>
              <c:f>Arkusz1!$D$1</c:f>
              <c:strCache>
                <c:ptCount val="1"/>
                <c:pt idx="0">
                  <c:v>3</c:v>
                </c:pt>
              </c:strCache>
            </c:strRef>
          </c:tx>
          <c:spPr>
            <a:solidFill>
              <a:srgbClr val="BED7D1"/>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Wsparcie Miasta dla uchodźców wojennych z Ukrainy</c:v>
                </c:pt>
                <c:pt idx="1">
                  <c:v>Czystość w mieście</c:v>
                </c:pt>
                <c:pt idx="2">
                  <c:v>Komunikacja miejska</c:v>
                </c:pt>
                <c:pt idx="3">
                  <c:v>Ruch samochodowy</c:v>
                </c:pt>
              </c:strCache>
            </c:strRef>
          </c:cat>
          <c:val>
            <c:numRef>
              <c:f>Arkusz1!$D$2:$D$5</c:f>
              <c:numCache>
                <c:formatCode>###0%</c:formatCode>
                <c:ptCount val="4"/>
                <c:pt idx="0">
                  <c:v>0.37217692376592848</c:v>
                </c:pt>
                <c:pt idx="1">
                  <c:v>0.42258875217697073</c:v>
                </c:pt>
                <c:pt idx="2">
                  <c:v>0.42194199560298307</c:v>
                </c:pt>
                <c:pt idx="3">
                  <c:v>0.30447511914121489</c:v>
                </c:pt>
              </c:numCache>
            </c:numRef>
          </c:val>
          <c:extLst xmlns:c16r2="http://schemas.microsoft.com/office/drawing/2015/06/chart">
            <c:ext xmlns:c16="http://schemas.microsoft.com/office/drawing/2014/chart" uri="{C3380CC4-5D6E-409C-BE32-E72D297353CC}">
              <c16:uniqueId val="{00000002-5DB9-4B23-BAD0-A62CCB2700AA}"/>
            </c:ext>
          </c:extLst>
        </c:ser>
        <c:ser>
          <c:idx val="3"/>
          <c:order val="3"/>
          <c:tx>
            <c:strRef>
              <c:f>Arkusz1!$E$1</c:f>
              <c:strCache>
                <c:ptCount val="1"/>
                <c:pt idx="0">
                  <c:v>2</c:v>
                </c:pt>
              </c:strCache>
            </c:strRef>
          </c:tx>
          <c:spPr>
            <a:solidFill>
              <a:srgbClr val="E97307"/>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Wsparcie Miasta dla uchodźców wojennych z Ukrainy</c:v>
                </c:pt>
                <c:pt idx="1">
                  <c:v>Czystość w mieście</c:v>
                </c:pt>
                <c:pt idx="2">
                  <c:v>Komunikacja miejska</c:v>
                </c:pt>
                <c:pt idx="3">
                  <c:v>Ruch samochodowy</c:v>
                </c:pt>
              </c:strCache>
            </c:strRef>
          </c:cat>
          <c:val>
            <c:numRef>
              <c:f>Arkusz1!$E$2:$E$5</c:f>
              <c:numCache>
                <c:formatCode>###0%</c:formatCode>
                <c:ptCount val="4"/>
                <c:pt idx="0">
                  <c:v>3.4068625811352685E-2</c:v>
                </c:pt>
                <c:pt idx="1">
                  <c:v>3.8964173064259658E-2</c:v>
                </c:pt>
                <c:pt idx="2">
                  <c:v>0.27004350366086904</c:v>
                </c:pt>
                <c:pt idx="3">
                  <c:v>0.30085680516128366</c:v>
                </c:pt>
              </c:numCache>
            </c:numRef>
          </c:val>
          <c:extLst xmlns:c16r2="http://schemas.microsoft.com/office/drawing/2015/06/chart">
            <c:ext xmlns:c16="http://schemas.microsoft.com/office/drawing/2014/chart" uri="{C3380CC4-5D6E-409C-BE32-E72D297353CC}">
              <c16:uniqueId val="{00000003-5DB9-4B23-BAD0-A62CCB2700AA}"/>
            </c:ext>
          </c:extLst>
        </c:ser>
        <c:ser>
          <c:idx val="4"/>
          <c:order val="4"/>
          <c:tx>
            <c:strRef>
              <c:f>Arkusz1!$F$1</c:f>
              <c:strCache>
                <c:ptCount val="1"/>
                <c:pt idx="0">
                  <c:v>1 - Zdecydowanie źle</c:v>
                </c:pt>
              </c:strCache>
            </c:strRef>
          </c:tx>
          <c:spPr>
            <a:solidFill>
              <a:srgbClr val="C55A11"/>
            </a:solidFill>
            <a:ln>
              <a:solidFill>
                <a:sysClr val="window" lastClr="FFFFFF"/>
              </a:solidFill>
            </a:ln>
            <a:effectLst/>
          </c:spPr>
          <c:invertIfNegative val="0"/>
          <c:dLbls>
            <c:dLbl>
              <c:idx val="0"/>
              <c:layout>
                <c:manualLayout>
                  <c:x val="1.2606340294330394E-2"/>
                  <c:y val="-2.7844477848073387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0D1-4CED-8E3B-55D1A432CB70}"/>
                </c:ext>
                <c:ext xmlns:c15="http://schemas.microsoft.com/office/drawing/2012/chart" uri="{CE6537A1-D6FC-4f65-9D91-7224C49458BB}"/>
              </c:extLst>
            </c:dLbl>
            <c:dLbl>
              <c:idx val="1"/>
              <c:layout>
                <c:manualLayout>
                  <c:x val="1.0805434537997481E-2"/>
                  <c:y val="-5.5684570739005599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0D1-4CED-8E3B-55D1A432CB7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Wsparcie Miasta dla uchodźców wojennych z Ukrainy</c:v>
                </c:pt>
                <c:pt idx="1">
                  <c:v>Czystość w mieście</c:v>
                </c:pt>
                <c:pt idx="2">
                  <c:v>Komunikacja miejska</c:v>
                </c:pt>
                <c:pt idx="3">
                  <c:v>Ruch samochodowy</c:v>
                </c:pt>
              </c:strCache>
            </c:strRef>
          </c:cat>
          <c:val>
            <c:numRef>
              <c:f>Arkusz1!$F$2:$F$5</c:f>
              <c:numCache>
                <c:formatCode>###0%</c:formatCode>
                <c:ptCount val="4"/>
                <c:pt idx="0">
                  <c:v>1.9174399221635677E-2</c:v>
                </c:pt>
                <c:pt idx="1">
                  <c:v>3.3614926309361304E-2</c:v>
                </c:pt>
                <c:pt idx="2">
                  <c:v>7.0249932034665216E-2</c:v>
                </c:pt>
                <c:pt idx="3">
                  <c:v>0.21779282293686189</c:v>
                </c:pt>
              </c:numCache>
            </c:numRef>
          </c:val>
          <c:extLst xmlns:c16r2="http://schemas.microsoft.com/office/drawing/2015/06/chart">
            <c:ext xmlns:c16="http://schemas.microsoft.com/office/drawing/2014/chart" uri="{C3380CC4-5D6E-409C-BE32-E72D297353CC}">
              <c16:uniqueId val="{00000004-5DB9-4B23-BAD0-A62CCB2700AA}"/>
            </c:ext>
          </c:extLst>
        </c:ser>
        <c:dLbls>
          <c:dLblPos val="ctr"/>
          <c:showLegendKey val="0"/>
          <c:showVal val="1"/>
          <c:showCatName val="0"/>
          <c:showSerName val="0"/>
          <c:showPercent val="0"/>
          <c:showBubbleSize val="0"/>
        </c:dLbls>
        <c:gapWidth val="30"/>
        <c:overlap val="100"/>
        <c:axId val="536291176"/>
        <c:axId val="536290392"/>
      </c:barChart>
      <c:valAx>
        <c:axId val="536290392"/>
        <c:scaling>
          <c:orientation val="minMax"/>
          <c:min val="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crossAx val="536291176"/>
        <c:crosses val="autoZero"/>
        <c:crossBetween val="between"/>
        <c:majorUnit val="0.2"/>
      </c:valAx>
      <c:catAx>
        <c:axId val="536291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2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crossAx val="536290392"/>
        <c:crosses val="autoZero"/>
        <c:auto val="1"/>
        <c:lblAlgn val="ctr"/>
        <c:lblOffset val="100"/>
        <c:noMultiLvlLbl val="0"/>
      </c:catAx>
      <c:spPr>
        <a:noFill/>
        <a:ln>
          <a:noFill/>
        </a:ln>
        <a:effectLst/>
      </c:spPr>
    </c:plotArea>
    <c:legend>
      <c:legendPos val="r"/>
      <c:layout>
        <c:manualLayout>
          <c:xMode val="edge"/>
          <c:yMode val="edge"/>
          <c:x val="0.18415934641017798"/>
          <c:y val="0.85561717394774173"/>
          <c:w val="0.79324453308114984"/>
          <c:h val="0.113753900419377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logger Sans" panose="02000506030000020004" pitchFamily="50" charset="0"/>
              <a:ea typeface="Blogger Sans" panose="02000506030000020004" pitchFamily="50" charset="0"/>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4">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0.29889822955787293</c:v>
                </c:pt>
                <c:pt idx="1">
                  <c:v>0.46392768158624437</c:v>
                </c:pt>
                <c:pt idx="2">
                  <c:v>0.61308922349613171</c:v>
                </c:pt>
                <c:pt idx="3">
                  <c:v>0.34317683104055746</c:v>
                </c:pt>
                <c:pt idx="4">
                  <c:v>0.66712741408393883</c:v>
                </c:pt>
                <c:pt idx="5">
                  <c:v>0.54184502075688312</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0.70110177044212696</c:v>
                </c:pt>
                <c:pt idx="1">
                  <c:v>0.45357155451199532</c:v>
                </c:pt>
                <c:pt idx="2">
                  <c:v>0.38027532210187315</c:v>
                </c:pt>
                <c:pt idx="3">
                  <c:v>0.6509020690207612</c:v>
                </c:pt>
                <c:pt idx="4">
                  <c:v>0.22031625990051354</c:v>
                </c:pt>
                <c:pt idx="5">
                  <c:v>0.27001442084640925</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dLbl>
              <c:idx val="0"/>
              <c:delete val="1"/>
              <c:extLst xmlns:c16r2="http://schemas.microsoft.com/office/drawing/2015/06/chart">
                <c:ext xmlns:c16="http://schemas.microsoft.com/office/drawing/2014/chart" uri="{C3380CC4-5D6E-409C-BE32-E72D297353CC}">
                  <c16:uniqueId val="{00000000-4847-4D88-B168-627AAB0799ED}"/>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c:v>
                </c:pt>
                <c:pt idx="1">
                  <c:v>8.2500763901760157E-2</c:v>
                </c:pt>
                <c:pt idx="2">
                  <c:v>6.6354544019953535E-3</c:v>
                </c:pt>
                <c:pt idx="3">
                  <c:v>5.9210999386814563E-3</c:v>
                </c:pt>
                <c:pt idx="4">
                  <c:v>0.11255632601554738</c:v>
                </c:pt>
                <c:pt idx="5">
                  <c:v>0.18814055839670718</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536290000"/>
        <c:axId val="536289608"/>
      </c:barChart>
      <c:valAx>
        <c:axId val="536289608"/>
        <c:scaling>
          <c:orientation val="minMax"/>
          <c:max val="1"/>
          <c:min val="0"/>
        </c:scaling>
        <c:delete val="1"/>
        <c:axPos val="l"/>
        <c:numFmt formatCode="0%" sourceLinked="0"/>
        <c:majorTickMark val="out"/>
        <c:minorTickMark val="none"/>
        <c:tickLblPos val="nextTo"/>
        <c:crossAx val="536290000"/>
        <c:crosses val="autoZero"/>
        <c:crossBetween val="between"/>
      </c:valAx>
      <c:catAx>
        <c:axId val="5362900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lumMod val="95000"/>
                    <a:lumOff val="5000"/>
                  </a:schemeClr>
                </a:solidFill>
              </a:defRPr>
            </a:pPr>
            <a:endParaRPr lang="pl-PL"/>
          </a:p>
        </c:txPr>
        <c:crossAx val="53628960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Zadowolony</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0.23545607572557009</c:v>
                </c:pt>
                <c:pt idx="1">
                  <c:v>0.28777423083445103</c:v>
                </c:pt>
                <c:pt idx="2">
                  <c:v>0.23886729300758802</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Ani tak, ani nie</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0.60276378086775495</c:v>
                </c:pt>
                <c:pt idx="1">
                  <c:v>0.46578739529649221</c:v>
                </c:pt>
                <c:pt idx="2">
                  <c:v>0.36564127886742104</c:v>
                </c:pt>
              </c:numCache>
            </c:numRef>
          </c:val>
          <c:extLst xmlns:c16r2="http://schemas.microsoft.com/office/drawing/2015/06/chart">
            <c:ext xmlns:c16="http://schemas.microsoft.com/office/drawing/2014/chart" uri="{C3380CC4-5D6E-409C-BE32-E72D297353CC}">
              <c16:uniqueId val="{00000001-D475-47AF-BA70-569D53DB0E99}"/>
            </c:ext>
          </c:extLst>
        </c:ser>
        <c:ser>
          <c:idx val="2"/>
          <c:order val="2"/>
          <c:tx>
            <c:strRef>
              <c:f>Arkusz1!$A$4</c:f>
              <c:strCache>
                <c:ptCount val="1"/>
                <c:pt idx="0">
                  <c:v>Niezadowolony</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0.16178014340667515</c:v>
                </c:pt>
                <c:pt idx="1">
                  <c:v>0.24643837386905681</c:v>
                </c:pt>
                <c:pt idx="2">
                  <c:v>0.3954914281249905</c:v>
                </c:pt>
              </c:numCache>
            </c:numRef>
          </c:val>
          <c:extLst xmlns:c16r2="http://schemas.microsoft.com/office/drawing/2015/06/chart">
            <c:ext xmlns:c16="http://schemas.microsoft.com/office/drawing/2014/chart" uri="{C3380CC4-5D6E-409C-BE32-E72D297353CC}">
              <c16:uniqueId val="{00000002-D475-47AF-BA70-569D53DB0E99}"/>
            </c:ext>
          </c:extLst>
        </c:ser>
        <c:dLbls>
          <c:showLegendKey val="0"/>
          <c:showVal val="1"/>
          <c:showCatName val="0"/>
          <c:showSerName val="0"/>
          <c:showPercent val="0"/>
          <c:showBubbleSize val="0"/>
        </c:dLbls>
        <c:gapWidth val="33"/>
        <c:overlap val="100"/>
        <c:axId val="395260792"/>
        <c:axId val="395260400"/>
      </c:barChart>
      <c:valAx>
        <c:axId val="395260400"/>
        <c:scaling>
          <c:orientation val="minMax"/>
          <c:max val="1"/>
          <c:min val="0"/>
        </c:scaling>
        <c:delete val="1"/>
        <c:axPos val="l"/>
        <c:numFmt formatCode="0%" sourceLinked="0"/>
        <c:majorTickMark val="out"/>
        <c:minorTickMark val="none"/>
        <c:tickLblPos val="nextTo"/>
        <c:crossAx val="395260792"/>
        <c:crosses val="autoZero"/>
        <c:crossBetween val="between"/>
      </c:valAx>
      <c:catAx>
        <c:axId val="3952607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95000"/>
                    <a:lumOff val="5000"/>
                  </a:schemeClr>
                </a:solidFill>
              </a:defRPr>
            </a:pPr>
            <a:endParaRPr lang="pl-PL"/>
          </a:p>
        </c:txPr>
        <c:crossAx val="3952604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dLbl>
              <c:idx val="0"/>
              <c:tx>
                <c:rich>
                  <a:bodyPr/>
                  <a:lstStyle/>
                  <a:p>
                    <a:fld id="{9A0E94F9-D235-424B-95B2-CAB3E25D6FC8}"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A71-4A7E-97AF-99D13C8D7494}"/>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0.52155207392783465</c:v>
                </c:pt>
                <c:pt idx="1">
                  <c:v>0.4290959151552059</c:v>
                </c:pt>
                <c:pt idx="2">
                  <c:v>0.58971013290100771</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0.44200181900944718</c:v>
                </c:pt>
                <c:pt idx="1">
                  <c:v>0.49043766615358264</c:v>
                </c:pt>
                <c:pt idx="2">
                  <c:v>0.31922200486580599</c:v>
                </c:pt>
              </c:numCache>
            </c:numRef>
          </c:val>
          <c:extLst xmlns:c16r2="http://schemas.microsoft.com/office/drawing/2015/06/chart">
            <c:ext xmlns:c16="http://schemas.microsoft.com/office/drawing/2014/chart" uri="{C3380CC4-5D6E-409C-BE32-E72D297353CC}">
              <c16:uniqueId val="{00000001-D475-47AF-BA70-569D53DB0E99}"/>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3.6446107062718447E-2</c:v>
                </c:pt>
                <c:pt idx="1">
                  <c:v>8.0466418691211447E-2</c:v>
                </c:pt>
                <c:pt idx="2">
                  <c:v>9.1067862233186012E-2</c:v>
                </c:pt>
              </c:numCache>
            </c:numRef>
          </c:val>
          <c:extLst xmlns:c16r2="http://schemas.microsoft.com/office/drawing/2015/06/chart">
            <c:ext xmlns:c16="http://schemas.microsoft.com/office/drawing/2014/chart" uri="{C3380CC4-5D6E-409C-BE32-E72D297353CC}">
              <c16:uniqueId val="{00000002-D475-47AF-BA70-569D53DB0E99}"/>
            </c:ext>
          </c:extLst>
        </c:ser>
        <c:dLbls>
          <c:showLegendKey val="0"/>
          <c:showVal val="1"/>
          <c:showCatName val="0"/>
          <c:showSerName val="0"/>
          <c:showPercent val="0"/>
          <c:showBubbleSize val="0"/>
        </c:dLbls>
        <c:gapWidth val="33"/>
        <c:overlap val="100"/>
        <c:axId val="536285688"/>
        <c:axId val="536278632"/>
      </c:barChart>
      <c:valAx>
        <c:axId val="536278632"/>
        <c:scaling>
          <c:orientation val="minMax"/>
          <c:max val="1"/>
          <c:min val="0"/>
        </c:scaling>
        <c:delete val="1"/>
        <c:axPos val="l"/>
        <c:numFmt formatCode="0%" sourceLinked="0"/>
        <c:majorTickMark val="out"/>
        <c:minorTickMark val="none"/>
        <c:tickLblPos val="nextTo"/>
        <c:crossAx val="536285688"/>
        <c:crosses val="autoZero"/>
        <c:crossBetween val="between"/>
      </c:valAx>
      <c:catAx>
        <c:axId val="5362856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95000"/>
                    <a:lumOff val="5000"/>
                  </a:schemeClr>
                </a:solidFill>
              </a:defRPr>
            </a:pPr>
            <a:endParaRPr lang="pl-PL"/>
          </a:p>
        </c:txPr>
        <c:crossAx val="5362786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dLbl>
              <c:idx val="0"/>
              <c:tx>
                <c:rich>
                  <a:bodyPr/>
                  <a:lstStyle/>
                  <a:p>
                    <a:fld id="{C3F8D1B2-CF6D-45A1-B3BB-F456E78FE4CA}"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A7-4D69-9AC6-08E6D2134733}"/>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0.50233397724224127</c:v>
                </c:pt>
                <c:pt idx="1">
                  <c:v>0.50775339280444276</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0.42283023305522888</c:v>
                </c:pt>
                <c:pt idx="1">
                  <c:v>0.42230637575279445</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7.4835789702529493E-2</c:v>
                </c:pt>
                <c:pt idx="1">
                  <c:v>6.9940231442763234E-2</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79"/>
        <c:overlap val="100"/>
        <c:axId val="536280592"/>
        <c:axId val="536281376"/>
      </c:barChart>
      <c:valAx>
        <c:axId val="536281376"/>
        <c:scaling>
          <c:orientation val="minMax"/>
          <c:max val="1"/>
          <c:min val="0"/>
        </c:scaling>
        <c:delete val="1"/>
        <c:axPos val="l"/>
        <c:numFmt formatCode="0%" sourceLinked="0"/>
        <c:majorTickMark val="out"/>
        <c:minorTickMark val="none"/>
        <c:tickLblPos val="nextTo"/>
        <c:crossAx val="536280592"/>
        <c:crosses val="autoZero"/>
        <c:crossBetween val="between"/>
      </c:valAx>
      <c:catAx>
        <c:axId val="5362805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536281376"/>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394871853919553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0.48377264929970387</c:v>
                </c:pt>
                <c:pt idx="1">
                  <c:v>0.55610701242638017</c:v>
                </c:pt>
                <c:pt idx="2">
                  <c:v>0.54200983498725874</c:v>
                </c:pt>
                <c:pt idx="3">
                  <c:v>0.44830071338726613</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0.47427997183259918</c:v>
                </c:pt>
                <c:pt idx="1">
                  <c:v>0.4297473918271299</c:v>
                </c:pt>
                <c:pt idx="2">
                  <c:v>0.31298951599956759</c:v>
                </c:pt>
                <c:pt idx="3">
                  <c:v>0.55169928661273382</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4.1947378867696533E-2</c:v>
                </c:pt>
                <c:pt idx="1">
                  <c:v>1.4145595746489957E-2</c:v>
                </c:pt>
                <c:pt idx="2">
                  <c:v>0.14500064901317333</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536287256"/>
        <c:axId val="536286864"/>
      </c:barChart>
      <c:valAx>
        <c:axId val="536286864"/>
        <c:scaling>
          <c:orientation val="minMax"/>
          <c:max val="1"/>
          <c:min val="0"/>
        </c:scaling>
        <c:delete val="1"/>
        <c:axPos val="l"/>
        <c:numFmt formatCode="0%" sourceLinked="0"/>
        <c:majorTickMark val="out"/>
        <c:minorTickMark val="none"/>
        <c:tickLblPos val="nextTo"/>
        <c:crossAx val="536287256"/>
        <c:crosses val="autoZero"/>
        <c:crossBetween val="between"/>
      </c:valAx>
      <c:catAx>
        <c:axId val="536287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95000"/>
                    <a:lumOff val="5000"/>
                  </a:schemeClr>
                </a:solidFill>
              </a:defRPr>
            </a:pPr>
            <a:endParaRPr lang="pl-PL"/>
          </a:p>
        </c:txPr>
        <c:crossAx val="536286864"/>
        <c:crosses val="autoZero"/>
        <c:auto val="1"/>
        <c:lblAlgn val="ctr"/>
        <c:lblOffset val="100"/>
        <c:noMultiLvlLbl val="0"/>
      </c:catAx>
      <c:spPr>
        <a:noFill/>
        <a:ln>
          <a:noFill/>
        </a:ln>
        <a:effectLst/>
      </c:spPr>
    </c:plotArea>
    <c:legend>
      <c:legendPos val="t"/>
      <c:layout>
        <c:manualLayout>
          <c:xMode val="edge"/>
          <c:yMode val="edge"/>
          <c:x val="6.9442594042206693E-2"/>
          <c:y val="3.0718077386980049E-2"/>
          <c:w val="0.9167888885140435"/>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0.39718799826655549</c:v>
                </c:pt>
                <c:pt idx="1">
                  <c:v>0.49700179746849765</c:v>
                </c:pt>
                <c:pt idx="2">
                  <c:v>0.69944355340362618</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0.57907340597810941</c:v>
                </c:pt>
                <c:pt idx="1">
                  <c:v>0.42515769704590545</c:v>
                </c:pt>
                <c:pt idx="2">
                  <c:v>0.19022095832750716</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2.373859575533508E-2</c:v>
                </c:pt>
                <c:pt idx="1">
                  <c:v>7.7840505485596928E-2</c:v>
                </c:pt>
                <c:pt idx="2">
                  <c:v>0.11033548826886663</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536289216"/>
        <c:axId val="536285296"/>
      </c:barChart>
      <c:valAx>
        <c:axId val="536285296"/>
        <c:scaling>
          <c:orientation val="minMax"/>
          <c:max val="1"/>
          <c:min val="0"/>
        </c:scaling>
        <c:delete val="1"/>
        <c:axPos val="l"/>
        <c:numFmt formatCode="0%" sourceLinked="0"/>
        <c:majorTickMark val="out"/>
        <c:minorTickMark val="none"/>
        <c:tickLblPos val="nextTo"/>
        <c:crossAx val="536289216"/>
        <c:crosses val="autoZero"/>
        <c:crossBetween val="between"/>
      </c:valAx>
      <c:catAx>
        <c:axId val="5362892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536285296"/>
        <c:crosses val="autoZero"/>
        <c:auto val="1"/>
        <c:lblAlgn val="ctr"/>
        <c:lblOffset val="100"/>
        <c:noMultiLvlLbl val="0"/>
      </c:catAx>
      <c:spPr>
        <a:noFill/>
        <a:ln>
          <a:noFill/>
        </a:ln>
        <a:effectLst/>
      </c:spPr>
    </c:plotArea>
    <c:legend>
      <c:legendPos val="t"/>
      <c:layout>
        <c:manualLayout>
          <c:xMode val="edge"/>
          <c:yMode val="edge"/>
          <c:x val="0.11058232491970525"/>
          <c:y val="4.0957436515973403E-2"/>
          <c:w val="0.8780802526280318"/>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7.1535269026860374E-2</c:v>
                </c:pt>
                <c:pt idx="1">
                  <c:v>0.25716188828691194</c:v>
                </c:pt>
                <c:pt idx="2">
                  <c:v>0.20965625221192016</c:v>
                </c:pt>
                <c:pt idx="3">
                  <c:v>9.3956742792005596E-2</c:v>
                </c:pt>
                <c:pt idx="4">
                  <c:v>0.22369490208489209</c:v>
                </c:pt>
                <c:pt idx="5">
                  <c:v>0.48077649957208857</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0.40130226893084781</c:v>
                </c:pt>
                <c:pt idx="1">
                  <c:v>0.5858631297645972</c:v>
                </c:pt>
                <c:pt idx="2">
                  <c:v>0.29213446442511298</c:v>
                </c:pt>
                <c:pt idx="3">
                  <c:v>0.4821915699617369</c:v>
                </c:pt>
                <c:pt idx="4">
                  <c:v>0.32121371936130028</c:v>
                </c:pt>
                <c:pt idx="5">
                  <c:v>0.44193634940339277</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0.52716246204229167</c:v>
                </c:pt>
                <c:pt idx="1">
                  <c:v>0.15697498194849077</c:v>
                </c:pt>
                <c:pt idx="2">
                  <c:v>0.49820928336296705</c:v>
                </c:pt>
                <c:pt idx="3">
                  <c:v>0.42385168724625755</c:v>
                </c:pt>
                <c:pt idx="4">
                  <c:v>0.45509137855380744</c:v>
                </c:pt>
                <c:pt idx="5">
                  <c:v>7.7287151024518164E-2</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536282944"/>
        <c:axId val="536284904"/>
      </c:barChart>
      <c:valAx>
        <c:axId val="536284904"/>
        <c:scaling>
          <c:orientation val="minMax"/>
          <c:max val="1"/>
          <c:min val="0"/>
        </c:scaling>
        <c:delete val="1"/>
        <c:axPos val="l"/>
        <c:numFmt formatCode="0%" sourceLinked="0"/>
        <c:majorTickMark val="out"/>
        <c:minorTickMark val="none"/>
        <c:tickLblPos val="nextTo"/>
        <c:crossAx val="536282944"/>
        <c:crosses val="autoZero"/>
        <c:crossBetween val="between"/>
      </c:valAx>
      <c:catAx>
        <c:axId val="536282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solidFill>
              </a:defRPr>
            </a:pPr>
            <a:endParaRPr lang="pl-PL"/>
          </a:p>
        </c:txPr>
        <c:crossAx val="5362849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dLbl>
              <c:idx val="0"/>
              <c:tx>
                <c:rich>
                  <a:bodyPr/>
                  <a:lstStyle/>
                  <a:p>
                    <a:fld id="{9A0E94F9-D235-424B-95B2-CAB3E25D6FC8}"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A71-4A7E-97AF-99D13C8D7494}"/>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Podstawowe/Zawodowe</c:v>
                </c:pt>
                <c:pt idx="1">
                  <c:v>Średnie i policealne</c:v>
                </c:pt>
                <c:pt idx="2">
                  <c:v>Wyższe</c:v>
                </c:pt>
              </c:strCache>
            </c:strRef>
          </c:cat>
          <c:val>
            <c:numRef>
              <c:f>Arkusz1!$B$2:$D$2</c:f>
              <c:numCache>
                <c:formatCode>###0%</c:formatCode>
                <c:ptCount val="3"/>
                <c:pt idx="0">
                  <c:v>0.3041519816466618</c:v>
                </c:pt>
                <c:pt idx="1">
                  <c:v>0.22057804352945345</c:v>
                </c:pt>
                <c:pt idx="2">
                  <c:v>0.2072882169199316</c:v>
                </c:pt>
              </c:numCache>
            </c:numRef>
          </c:val>
          <c:extLst xmlns:c16r2="http://schemas.microsoft.com/office/drawing/2015/06/chart">
            <c:ext xmlns:c16="http://schemas.microsoft.com/office/drawing/2014/chart" uri="{C3380CC4-5D6E-409C-BE32-E72D297353CC}">
              <c16:uniqueId val="{00000000-D475-47AF-BA70-569D53DB0E99}"/>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Arkusz1!$B$3:$D$3</c:f>
              <c:numCache>
                <c:formatCode>###0%</c:formatCode>
                <c:ptCount val="3"/>
                <c:pt idx="0">
                  <c:v>0.35026008554522681</c:v>
                </c:pt>
                <c:pt idx="1">
                  <c:v>0.39651170897811722</c:v>
                </c:pt>
                <c:pt idx="2">
                  <c:v>0.51186226482356822</c:v>
                </c:pt>
              </c:numCache>
            </c:numRef>
          </c:val>
          <c:extLst xmlns:c16r2="http://schemas.microsoft.com/office/drawing/2015/06/chart">
            <c:ext xmlns:c16="http://schemas.microsoft.com/office/drawing/2014/chart" uri="{C3380CC4-5D6E-409C-BE32-E72D297353CC}">
              <c16:uniqueId val="{00000001-D475-47AF-BA70-569D53DB0E99}"/>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Podstawowe/Zawodowe</c:v>
                </c:pt>
                <c:pt idx="1">
                  <c:v>Średnie i policealne</c:v>
                </c:pt>
                <c:pt idx="2">
                  <c:v>Wyższe</c:v>
                </c:pt>
              </c:strCache>
            </c:strRef>
          </c:cat>
          <c:val>
            <c:numRef>
              <c:f>Arkusz1!$B$4:$D$4</c:f>
              <c:numCache>
                <c:formatCode>###0%</c:formatCode>
                <c:ptCount val="3"/>
                <c:pt idx="0">
                  <c:v>0.34558793280811151</c:v>
                </c:pt>
                <c:pt idx="1">
                  <c:v>0.38291024749242925</c:v>
                </c:pt>
                <c:pt idx="2">
                  <c:v>0.28084951825649973</c:v>
                </c:pt>
              </c:numCache>
            </c:numRef>
          </c:val>
          <c:extLst xmlns:c16r2="http://schemas.microsoft.com/office/drawing/2015/06/chart">
            <c:ext xmlns:c16="http://schemas.microsoft.com/office/drawing/2014/chart" uri="{C3380CC4-5D6E-409C-BE32-E72D297353CC}">
              <c16:uniqueId val="{00000002-D475-47AF-BA70-569D53DB0E99}"/>
            </c:ext>
          </c:extLst>
        </c:ser>
        <c:dLbls>
          <c:showLegendKey val="0"/>
          <c:showVal val="1"/>
          <c:showCatName val="0"/>
          <c:showSerName val="0"/>
          <c:showPercent val="0"/>
          <c:showBubbleSize val="0"/>
        </c:dLbls>
        <c:gapWidth val="33"/>
        <c:overlap val="100"/>
        <c:axId val="536282160"/>
        <c:axId val="536277064"/>
      </c:barChart>
      <c:valAx>
        <c:axId val="536277064"/>
        <c:scaling>
          <c:orientation val="minMax"/>
          <c:max val="1"/>
          <c:min val="0"/>
        </c:scaling>
        <c:delete val="1"/>
        <c:axPos val="l"/>
        <c:numFmt formatCode="0%" sourceLinked="0"/>
        <c:majorTickMark val="out"/>
        <c:minorTickMark val="none"/>
        <c:tickLblPos val="nextTo"/>
        <c:crossAx val="536282160"/>
        <c:crosses val="autoZero"/>
        <c:crossBetween val="between"/>
      </c:valAx>
      <c:catAx>
        <c:axId val="536282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53627706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3601400292829547"/>
          <c:w val="0.79752002089983232"/>
          <c:h val="0.55856510297409034"/>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dLbl>
              <c:idx val="0"/>
              <c:tx>
                <c:rich>
                  <a:bodyPr/>
                  <a:lstStyle/>
                  <a:p>
                    <a:fld id="{C3F8D1B2-CF6D-45A1-B3BB-F456E78FE4CA}" type="VALUE">
                      <a:rPr lang="en-US">
                        <a:solidFill>
                          <a:schemeClr val="bg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A7-4D69-9AC6-08E6D2134733}"/>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Arkusz1!$B$1:$C$1</c:f>
              <c:strCache>
                <c:ptCount val="2"/>
                <c:pt idx="0">
                  <c:v>Kobieta</c:v>
                </c:pt>
                <c:pt idx="1">
                  <c:v>Mężczyzna</c:v>
                </c:pt>
              </c:strCache>
            </c:strRef>
          </c:cat>
          <c:val>
            <c:numRef>
              <c:f>Arkusz1!$B$2:$C$2</c:f>
              <c:numCache>
                <c:formatCode>###0%</c:formatCode>
                <c:ptCount val="2"/>
                <c:pt idx="0">
                  <c:v>0.27281527833613461</c:v>
                </c:pt>
                <c:pt idx="1">
                  <c:v>0.19677791119520985</c:v>
                </c:pt>
              </c:numCache>
            </c:numRef>
          </c:val>
          <c:extLst xmlns:c16r2="http://schemas.microsoft.com/office/drawing/2015/06/chart">
            <c:ext xmlns:c16="http://schemas.microsoft.com/office/drawing/2014/chart" uri="{C3380CC4-5D6E-409C-BE32-E72D297353CC}">
              <c16:uniqueId val="{00000000-9770-411B-88B9-CE67940CDB96}"/>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Arkusz1!$B$3:$C$3</c:f>
              <c:numCache>
                <c:formatCode>###0%</c:formatCode>
                <c:ptCount val="2"/>
                <c:pt idx="0">
                  <c:v>0.35802033612040596</c:v>
                </c:pt>
                <c:pt idx="1">
                  <c:v>0.4966889890805366</c:v>
                </c:pt>
              </c:numCache>
            </c:numRef>
          </c:val>
          <c:extLst xmlns:c16r2="http://schemas.microsoft.com/office/drawing/2015/06/chart">
            <c:ext xmlns:c16="http://schemas.microsoft.com/office/drawing/2014/chart" uri="{C3380CC4-5D6E-409C-BE32-E72D297353CC}">
              <c16:uniqueId val="{00000001-9770-411B-88B9-CE67940CDB96}"/>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Arkusz1!$B$1:$C$1</c:f>
              <c:strCache>
                <c:ptCount val="2"/>
                <c:pt idx="0">
                  <c:v>Kobieta</c:v>
                </c:pt>
                <c:pt idx="1">
                  <c:v>Mężczyzna</c:v>
                </c:pt>
              </c:strCache>
            </c:strRef>
          </c:cat>
          <c:val>
            <c:numRef>
              <c:f>Arkusz1!$B$4:$C$4</c:f>
              <c:numCache>
                <c:formatCode>###0%</c:formatCode>
                <c:ptCount val="2"/>
                <c:pt idx="0">
                  <c:v>0.36916438554345904</c:v>
                </c:pt>
                <c:pt idx="1">
                  <c:v>0.30653309972425391</c:v>
                </c:pt>
              </c:numCache>
            </c:numRef>
          </c:val>
          <c:extLst xmlns:c16r2="http://schemas.microsoft.com/office/drawing/2015/06/chart">
            <c:ext xmlns:c16="http://schemas.microsoft.com/office/drawing/2014/chart" uri="{C3380CC4-5D6E-409C-BE32-E72D297353CC}">
              <c16:uniqueId val="{00000002-9770-411B-88B9-CE67940CDB96}"/>
            </c:ext>
          </c:extLst>
        </c:ser>
        <c:dLbls>
          <c:showLegendKey val="0"/>
          <c:showVal val="1"/>
          <c:showCatName val="0"/>
          <c:showSerName val="0"/>
          <c:showPercent val="0"/>
          <c:showBubbleSize val="0"/>
        </c:dLbls>
        <c:gapWidth val="79"/>
        <c:overlap val="100"/>
        <c:axId val="536288040"/>
        <c:axId val="536283336"/>
      </c:barChart>
      <c:valAx>
        <c:axId val="536283336"/>
        <c:scaling>
          <c:orientation val="minMax"/>
          <c:max val="1"/>
          <c:min val="0"/>
        </c:scaling>
        <c:delete val="1"/>
        <c:axPos val="l"/>
        <c:numFmt formatCode="0%" sourceLinked="0"/>
        <c:majorTickMark val="out"/>
        <c:minorTickMark val="none"/>
        <c:tickLblPos val="nextTo"/>
        <c:crossAx val="536288040"/>
        <c:crosses val="autoZero"/>
        <c:crossBetween val="between"/>
      </c:valAx>
      <c:catAx>
        <c:axId val="5362880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95000"/>
                    <a:lumOff val="5000"/>
                  </a:schemeClr>
                </a:solidFill>
              </a:defRPr>
            </a:pPr>
            <a:endParaRPr lang="pl-PL"/>
          </a:p>
        </c:txPr>
        <c:crossAx val="536283336"/>
        <c:crosses val="autoZero"/>
        <c:auto val="1"/>
        <c:lblAlgn val="ctr"/>
        <c:lblOffset val="100"/>
        <c:noMultiLvlLbl val="0"/>
      </c:catAx>
      <c:spPr>
        <a:noFill/>
        <a:ln>
          <a:noFill/>
        </a:ln>
        <a:effectLst/>
      </c:spPr>
    </c:plotArea>
    <c:legend>
      <c:legendPos val="t"/>
      <c:layout>
        <c:manualLayout>
          <c:xMode val="edge"/>
          <c:yMode val="edge"/>
          <c:x val="0.15245361787942543"/>
          <c:y val="8.7034552596443479E-2"/>
          <c:w val="0.83948718539195533"/>
          <c:h val="0.1009163845461090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dLbl>
              <c:idx val="1"/>
              <c:tx>
                <c:rich>
                  <a:bodyPr/>
                  <a:lstStyle/>
                  <a:p>
                    <a:fld id="{736ACFBF-0E2E-42A9-B24A-1D87E3542575}" type="VALUE">
                      <a:rPr lang="en-US">
                        <a:solidFill>
                          <a:schemeClr val="tx1"/>
                        </a:solidFill>
                      </a:rPr>
                      <a:pPr/>
                      <a:t>[WARTOŚĆ]</a:t>
                    </a:fld>
                    <a:endParaRPr lang="pl-PL"/>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4D6-4218-B0F3-C25819917064}"/>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Arkusz1!$B$1:$E$1</c:f>
              <c:strCache>
                <c:ptCount val="4"/>
                <c:pt idx="0">
                  <c:v>Pracujący najemnie</c:v>
                </c:pt>
                <c:pt idx="1">
                  <c:v>Własna działalność</c:v>
                </c:pt>
                <c:pt idx="2">
                  <c:v>Emeryci i renciści</c:v>
                </c:pt>
                <c:pt idx="3">
                  <c:v>Niepracujący</c:v>
                </c:pt>
              </c:strCache>
            </c:strRef>
          </c:cat>
          <c:val>
            <c:numRef>
              <c:f>Arkusz1!$B$2:$E$2</c:f>
              <c:numCache>
                <c:formatCode>###0%</c:formatCode>
                <c:ptCount val="4"/>
                <c:pt idx="0">
                  <c:v>0.15787873079980774</c:v>
                </c:pt>
                <c:pt idx="1">
                  <c:v>1.4145595746489957E-2</c:v>
                </c:pt>
                <c:pt idx="2">
                  <c:v>0.34462385730592343</c:v>
                </c:pt>
                <c:pt idx="3">
                  <c:v>0.32525207423436919</c:v>
                </c:pt>
              </c:numCache>
            </c:numRef>
          </c:val>
          <c:extLst xmlns:c16r2="http://schemas.microsoft.com/office/drawing/2015/06/chart">
            <c:ext xmlns:c16="http://schemas.microsoft.com/office/drawing/2014/chart" uri="{C3380CC4-5D6E-409C-BE32-E72D297353CC}">
              <c16:uniqueId val="{00000000-9104-4623-8FDE-8C61989536D9}"/>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Arkusz1!$B$3:$E$3</c:f>
              <c:numCache>
                <c:formatCode>###0%</c:formatCode>
                <c:ptCount val="4"/>
                <c:pt idx="0">
                  <c:v>0.49666738941115279</c:v>
                </c:pt>
                <c:pt idx="1">
                  <c:v>0.23966811040776764</c:v>
                </c:pt>
                <c:pt idx="2">
                  <c:v>0.34529050002356082</c:v>
                </c:pt>
                <c:pt idx="3">
                  <c:v>0.45924480223356912</c:v>
                </c:pt>
              </c:numCache>
            </c:numRef>
          </c:val>
          <c:extLst xmlns:c16r2="http://schemas.microsoft.com/office/drawing/2015/06/chart">
            <c:ext xmlns:c16="http://schemas.microsoft.com/office/drawing/2014/chart" uri="{C3380CC4-5D6E-409C-BE32-E72D297353CC}">
              <c16:uniqueId val="{00000001-9104-4623-8FDE-8C61989536D9}"/>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Arkusz1!$B$1:$E$1</c:f>
              <c:strCache>
                <c:ptCount val="4"/>
                <c:pt idx="0">
                  <c:v>Pracujący najemnie</c:v>
                </c:pt>
                <c:pt idx="1">
                  <c:v>Własna działalność</c:v>
                </c:pt>
                <c:pt idx="2">
                  <c:v>Emeryci i renciści</c:v>
                </c:pt>
                <c:pt idx="3">
                  <c:v>Niepracujący</c:v>
                </c:pt>
              </c:strCache>
            </c:strRef>
          </c:cat>
          <c:val>
            <c:numRef>
              <c:f>Arkusz1!$B$4:$E$4</c:f>
              <c:numCache>
                <c:formatCode>###0%</c:formatCode>
                <c:ptCount val="4"/>
                <c:pt idx="0">
                  <c:v>0.34545387978903919</c:v>
                </c:pt>
                <c:pt idx="1">
                  <c:v>0.74618629384574253</c:v>
                </c:pt>
                <c:pt idx="2">
                  <c:v>0.31008564267051514</c:v>
                </c:pt>
                <c:pt idx="3">
                  <c:v>0.21550312353206166</c:v>
                </c:pt>
              </c:numCache>
            </c:numRef>
          </c:val>
          <c:extLst xmlns:c16r2="http://schemas.microsoft.com/office/drawing/2015/06/chart">
            <c:ext xmlns:c16="http://schemas.microsoft.com/office/drawing/2014/chart" uri="{C3380CC4-5D6E-409C-BE32-E72D297353CC}">
              <c16:uniqueId val="{00000003-9104-4623-8FDE-8C61989536D9}"/>
            </c:ext>
          </c:extLst>
        </c:ser>
        <c:dLbls>
          <c:showLegendKey val="0"/>
          <c:showVal val="1"/>
          <c:showCatName val="0"/>
          <c:showSerName val="0"/>
          <c:showPercent val="0"/>
          <c:showBubbleSize val="0"/>
        </c:dLbls>
        <c:gapWidth val="33"/>
        <c:overlap val="100"/>
        <c:axId val="536288824"/>
        <c:axId val="536286472"/>
      </c:barChart>
      <c:valAx>
        <c:axId val="536286472"/>
        <c:scaling>
          <c:orientation val="minMax"/>
          <c:max val="1"/>
          <c:min val="0"/>
        </c:scaling>
        <c:delete val="1"/>
        <c:axPos val="l"/>
        <c:numFmt formatCode="0%" sourceLinked="0"/>
        <c:majorTickMark val="out"/>
        <c:minorTickMark val="none"/>
        <c:tickLblPos val="nextTo"/>
        <c:crossAx val="536288824"/>
        <c:crosses val="autoZero"/>
        <c:crossBetween val="between"/>
      </c:valAx>
      <c:catAx>
        <c:axId val="536288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defRPr>
            </a:pPr>
            <a:endParaRPr lang="pl-PL"/>
          </a:p>
        </c:txPr>
        <c:crossAx val="536286472"/>
        <c:crosses val="autoZero"/>
        <c:auto val="1"/>
        <c:lblAlgn val="ctr"/>
        <c:lblOffset val="100"/>
        <c:noMultiLvlLbl val="0"/>
      </c:catAx>
      <c:spPr>
        <a:noFill/>
        <a:ln>
          <a:noFill/>
        </a:ln>
        <a:effectLst/>
      </c:spPr>
    </c:plotArea>
    <c:legend>
      <c:legendPos val="t"/>
      <c:layout>
        <c:manualLayout>
          <c:xMode val="edge"/>
          <c:yMode val="edge"/>
          <c:x val="6.9442594042206693E-2"/>
          <c:y val="3.0718077386980049E-2"/>
          <c:w val="0.9167888885140435"/>
          <c:h val="0.10091614045498229"/>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Arkusz1!$B$1:$D$1</c:f>
              <c:strCache>
                <c:ptCount val="3"/>
                <c:pt idx="0">
                  <c:v>Jednorodzinnej</c:v>
                </c:pt>
                <c:pt idx="1">
                  <c:v>Wielorodzinnej (blok/wieżowiec)</c:v>
                </c:pt>
                <c:pt idx="2">
                  <c:v>Kamienica</c:v>
                </c:pt>
              </c:strCache>
            </c:strRef>
          </c:cat>
          <c:val>
            <c:numRef>
              <c:f>Arkusz1!$B$2:$D$2</c:f>
              <c:numCache>
                <c:formatCode>###0%</c:formatCode>
                <c:ptCount val="3"/>
                <c:pt idx="0">
                  <c:v>0.27798855652901577</c:v>
                </c:pt>
                <c:pt idx="1">
                  <c:v>0.24330518011688868</c:v>
                </c:pt>
                <c:pt idx="2">
                  <c:v>0.15005021344322186</c:v>
                </c:pt>
              </c:numCache>
            </c:numRef>
          </c:val>
          <c:extLst xmlns:c16r2="http://schemas.microsoft.com/office/drawing/2015/06/chart">
            <c:ext xmlns:c16="http://schemas.microsoft.com/office/drawing/2014/chart" uri="{C3380CC4-5D6E-409C-BE32-E72D297353CC}">
              <c16:uniqueId val="{00000000-0661-4CDD-A2B8-A61A3B30A1CE}"/>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Arkusz1!$B$3:$D$3</c:f>
              <c:numCache>
                <c:formatCode>###0%</c:formatCode>
                <c:ptCount val="3"/>
                <c:pt idx="0">
                  <c:v>0.17609901110272383</c:v>
                </c:pt>
                <c:pt idx="1">
                  <c:v>0.46966673272417486</c:v>
                </c:pt>
                <c:pt idx="2">
                  <c:v>0.49019053414228564</c:v>
                </c:pt>
              </c:numCache>
            </c:numRef>
          </c:val>
          <c:extLst xmlns:c16r2="http://schemas.microsoft.com/office/drawing/2015/06/chart">
            <c:ext xmlns:c16="http://schemas.microsoft.com/office/drawing/2014/chart" uri="{C3380CC4-5D6E-409C-BE32-E72D297353CC}">
              <c16:uniqueId val="{00000001-0661-4CDD-A2B8-A61A3B30A1CE}"/>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Arkusz1!$B$1:$D$1</c:f>
              <c:strCache>
                <c:ptCount val="3"/>
                <c:pt idx="0">
                  <c:v>Jednorodzinnej</c:v>
                </c:pt>
                <c:pt idx="1">
                  <c:v>Wielorodzinnej (blok/wieżowiec)</c:v>
                </c:pt>
                <c:pt idx="2">
                  <c:v>Kamienica</c:v>
                </c:pt>
              </c:strCache>
            </c:strRef>
          </c:cat>
          <c:val>
            <c:numRef>
              <c:f>Arkusz1!$B$4:$D$4</c:f>
              <c:numCache>
                <c:formatCode>###0%</c:formatCode>
                <c:ptCount val="3"/>
                <c:pt idx="0">
                  <c:v>0.54591243236826037</c:v>
                </c:pt>
                <c:pt idx="1">
                  <c:v>0.28702808715893646</c:v>
                </c:pt>
                <c:pt idx="2">
                  <c:v>0.35975925241449258</c:v>
                </c:pt>
              </c:numCache>
            </c:numRef>
          </c:val>
          <c:extLst xmlns:c16r2="http://schemas.microsoft.com/office/drawing/2015/06/chart">
            <c:ext xmlns:c16="http://schemas.microsoft.com/office/drawing/2014/chart" uri="{C3380CC4-5D6E-409C-BE32-E72D297353CC}">
              <c16:uniqueId val="{00000002-0661-4CDD-A2B8-A61A3B30A1CE}"/>
            </c:ext>
          </c:extLst>
        </c:ser>
        <c:dLbls>
          <c:showLegendKey val="0"/>
          <c:showVal val="1"/>
          <c:showCatName val="0"/>
          <c:showSerName val="0"/>
          <c:showPercent val="0"/>
          <c:showBubbleSize val="0"/>
        </c:dLbls>
        <c:gapWidth val="33"/>
        <c:overlap val="100"/>
        <c:axId val="536279024"/>
        <c:axId val="536277848"/>
      </c:barChart>
      <c:valAx>
        <c:axId val="536277848"/>
        <c:scaling>
          <c:orientation val="minMax"/>
          <c:max val="1"/>
          <c:min val="0"/>
        </c:scaling>
        <c:delete val="1"/>
        <c:axPos val="l"/>
        <c:numFmt formatCode="0%" sourceLinked="0"/>
        <c:majorTickMark val="out"/>
        <c:minorTickMark val="none"/>
        <c:tickLblPos val="nextTo"/>
        <c:crossAx val="536279024"/>
        <c:crosses val="autoZero"/>
        <c:crossBetween val="between"/>
      </c:valAx>
      <c:catAx>
        <c:axId val="536279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pl-PL"/>
          </a:p>
        </c:txPr>
        <c:crossAx val="536277848"/>
        <c:crosses val="autoZero"/>
        <c:auto val="1"/>
        <c:lblAlgn val="ctr"/>
        <c:lblOffset val="100"/>
        <c:noMultiLvlLbl val="0"/>
      </c:catAx>
      <c:spPr>
        <a:noFill/>
        <a:ln>
          <a:noFill/>
        </a:ln>
        <a:effectLst/>
      </c:spPr>
    </c:plotArea>
    <c:legend>
      <c:legendPos val="t"/>
      <c:layout>
        <c:manualLayout>
          <c:xMode val="edge"/>
          <c:yMode val="edge"/>
          <c:x val="0.11058232491970525"/>
          <c:y val="4.0957436515973403E-2"/>
          <c:w val="0.8780802526280318"/>
          <c:h val="9.4529844103741642E-2"/>
        </c:manualLayout>
      </c:layout>
      <c:overlay val="0"/>
      <c:txPr>
        <a:bodyPr/>
        <a:lstStyle/>
        <a:p>
          <a:pPr>
            <a:defRPr sz="1100">
              <a:solidFill>
                <a:schemeClr val="tx1"/>
              </a:solidFill>
            </a:defRPr>
          </a:pPr>
          <a:endParaRPr lang="pl-PL"/>
        </a:p>
      </c:txPr>
    </c:legend>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5497989919722"/>
          <c:y val="0.21041560510581209"/>
          <c:w val="0.79752002089983232"/>
          <c:h val="0.58416350079657386"/>
        </c:manualLayout>
      </c:layout>
      <c:barChart>
        <c:barDir val="col"/>
        <c:grouping val="percentStacked"/>
        <c:varyColors val="0"/>
        <c:ser>
          <c:idx val="0"/>
          <c:order val="0"/>
          <c:tx>
            <c:strRef>
              <c:f>Arkusz1!$A$2</c:f>
              <c:strCache>
                <c:ptCount val="1"/>
                <c:pt idx="0">
                  <c:v>Dobrze</c:v>
                </c:pt>
              </c:strCache>
            </c:strRef>
          </c:tx>
          <c:spPr>
            <a:solidFill>
              <a:srgbClr val="1E5364"/>
            </a:solidFill>
            <a:ln>
              <a:solidFill>
                <a:sysClr val="window" lastClr="FFFFFF"/>
              </a:solidFill>
            </a:ln>
          </c:spPr>
          <c:invertIfNegative val="0"/>
          <c:dLbls>
            <c:dLbl>
              <c:idx val="3"/>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Arkusz1!$B$1:$G$1</c:f>
              <c:strCache>
                <c:ptCount val="6"/>
                <c:pt idx="0">
                  <c:v>18-29</c:v>
                </c:pt>
                <c:pt idx="1">
                  <c:v>30-39</c:v>
                </c:pt>
                <c:pt idx="2">
                  <c:v>40-49</c:v>
                </c:pt>
                <c:pt idx="3">
                  <c:v>50-59</c:v>
                </c:pt>
                <c:pt idx="4">
                  <c:v>60-69</c:v>
                </c:pt>
                <c:pt idx="5">
                  <c:v>70 i więcej lat</c:v>
                </c:pt>
              </c:strCache>
            </c:strRef>
          </c:cat>
          <c:val>
            <c:numRef>
              <c:f>Arkusz1!$B$2:$G$2</c:f>
              <c:numCache>
                <c:formatCode>###0%</c:formatCode>
                <c:ptCount val="6"/>
                <c:pt idx="0">
                  <c:v>0.28118956958543789</c:v>
                </c:pt>
                <c:pt idx="1">
                  <c:v>0.16165055839233514</c:v>
                </c:pt>
                <c:pt idx="2">
                  <c:v>0.19677212408788139</c:v>
                </c:pt>
                <c:pt idx="3">
                  <c:v>3.2513660223869936E-2</c:v>
                </c:pt>
                <c:pt idx="4">
                  <c:v>0.11751670502849269</c:v>
                </c:pt>
                <c:pt idx="5">
                  <c:v>0.27504328850917403</c:v>
                </c:pt>
              </c:numCache>
            </c:numRef>
          </c:val>
          <c:extLst xmlns:c16r2="http://schemas.microsoft.com/office/drawing/2015/06/chart">
            <c:ext xmlns:c16="http://schemas.microsoft.com/office/drawing/2014/chart" uri="{C3380CC4-5D6E-409C-BE32-E72D297353CC}">
              <c16:uniqueId val="{00000000-0E2D-4974-818B-15273BFEF77C}"/>
            </c:ext>
          </c:extLst>
        </c:ser>
        <c:ser>
          <c:idx val="1"/>
          <c:order val="1"/>
          <c:tx>
            <c:strRef>
              <c:f>Arkusz1!$A$3</c:f>
              <c:strCache>
                <c:ptCount val="1"/>
                <c:pt idx="0">
                  <c:v>Średnio</c:v>
                </c:pt>
              </c:strCache>
            </c:strRef>
          </c:tx>
          <c:spPr>
            <a:solidFill>
              <a:srgbClr val="BED7D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Arkusz1!$B$3:$G$3</c:f>
              <c:numCache>
                <c:formatCode>###0%</c:formatCode>
                <c:ptCount val="6"/>
                <c:pt idx="0">
                  <c:v>0.10227680609924474</c:v>
                </c:pt>
                <c:pt idx="1">
                  <c:v>0.3698309619417241</c:v>
                </c:pt>
                <c:pt idx="2">
                  <c:v>0.13726940105294741</c:v>
                </c:pt>
                <c:pt idx="3">
                  <c:v>0.31046776779462387</c:v>
                </c:pt>
                <c:pt idx="4">
                  <c:v>0.37914464571819084</c:v>
                </c:pt>
                <c:pt idx="5">
                  <c:v>0.45683844894593478</c:v>
                </c:pt>
              </c:numCache>
            </c:numRef>
          </c:val>
          <c:extLst xmlns:c16r2="http://schemas.microsoft.com/office/drawing/2015/06/chart">
            <c:ext xmlns:c16="http://schemas.microsoft.com/office/drawing/2014/chart" uri="{C3380CC4-5D6E-409C-BE32-E72D297353CC}">
              <c16:uniqueId val="{00000001-0E2D-4974-818B-15273BFEF77C}"/>
            </c:ext>
          </c:extLst>
        </c:ser>
        <c:ser>
          <c:idx val="2"/>
          <c:order val="2"/>
          <c:tx>
            <c:strRef>
              <c:f>Arkusz1!$A$4</c:f>
              <c:strCache>
                <c:ptCount val="1"/>
                <c:pt idx="0">
                  <c:v>Źle</c:v>
                </c:pt>
              </c:strCache>
            </c:strRef>
          </c:tx>
          <c:spPr>
            <a:solidFill>
              <a:srgbClr val="C55A11"/>
            </a:solidFill>
            <a:ln>
              <a:solidFill>
                <a:sysClr val="window" lastClr="FFFFFF"/>
              </a:solidFill>
            </a:ln>
          </c:spPr>
          <c:invertIfNegative val="0"/>
          <c:dLbls>
            <c:spPr>
              <a:noFill/>
              <a:ln>
                <a:noFill/>
              </a:ln>
              <a:effectLst/>
            </c:spPr>
            <c:txPr>
              <a:bodyPr wrap="square" lIns="38100" tIns="19050" rIns="38100" bIns="19050" anchor="ctr">
                <a:spAutoFit/>
              </a:bodyPr>
              <a:lstStyle/>
              <a:p>
                <a:pPr>
                  <a:defRPr>
                    <a:solidFill>
                      <a:schemeClr val="tx1"/>
                    </a:solidFill>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Arkusz1!$B$1:$G$1</c:f>
              <c:strCache>
                <c:ptCount val="6"/>
                <c:pt idx="0">
                  <c:v>18-29</c:v>
                </c:pt>
                <c:pt idx="1">
                  <c:v>30-39</c:v>
                </c:pt>
                <c:pt idx="2">
                  <c:v>40-49</c:v>
                </c:pt>
                <c:pt idx="3">
                  <c:v>50-59</c:v>
                </c:pt>
                <c:pt idx="4">
                  <c:v>60-69</c:v>
                </c:pt>
                <c:pt idx="5">
                  <c:v>70 i więcej lat</c:v>
                </c:pt>
              </c:strCache>
            </c:strRef>
          </c:cat>
          <c:val>
            <c:numRef>
              <c:f>Arkusz1!$B$4:$G$4</c:f>
              <c:numCache>
                <c:formatCode>###0%</c:formatCode>
                <c:ptCount val="6"/>
                <c:pt idx="0">
                  <c:v>0.61653362431531722</c:v>
                </c:pt>
                <c:pt idx="1">
                  <c:v>0.46851847966594057</c:v>
                </c:pt>
                <c:pt idx="2">
                  <c:v>0.66595847485917137</c:v>
                </c:pt>
                <c:pt idx="3">
                  <c:v>0.65701857198150637</c:v>
                </c:pt>
                <c:pt idx="4">
                  <c:v>0.50333864925331617</c:v>
                </c:pt>
                <c:pt idx="5">
                  <c:v>0.26811826254489074</c:v>
                </c:pt>
              </c:numCache>
            </c:numRef>
          </c:val>
          <c:extLst xmlns:c16r2="http://schemas.microsoft.com/office/drawing/2015/06/chart">
            <c:ext xmlns:c16="http://schemas.microsoft.com/office/drawing/2014/chart" uri="{C3380CC4-5D6E-409C-BE32-E72D297353CC}">
              <c16:uniqueId val="{00000003-0E2D-4974-818B-15273BFEF77C}"/>
            </c:ext>
          </c:extLst>
        </c:ser>
        <c:dLbls>
          <c:showLegendKey val="0"/>
          <c:showVal val="1"/>
          <c:showCatName val="0"/>
          <c:showSerName val="0"/>
          <c:showPercent val="0"/>
          <c:showBubbleSize val="0"/>
        </c:dLbls>
        <c:gapWidth val="33"/>
        <c:overlap val="100"/>
        <c:axId val="536279416"/>
        <c:axId val="536283728"/>
      </c:barChart>
      <c:valAx>
        <c:axId val="536283728"/>
        <c:scaling>
          <c:orientation val="minMax"/>
          <c:max val="1"/>
          <c:min val="0"/>
        </c:scaling>
        <c:delete val="1"/>
        <c:axPos val="l"/>
        <c:numFmt formatCode="0%" sourceLinked="0"/>
        <c:majorTickMark val="out"/>
        <c:minorTickMark val="none"/>
        <c:tickLblPos val="nextTo"/>
        <c:crossAx val="536279416"/>
        <c:crosses val="autoZero"/>
        <c:crossBetween val="between"/>
      </c:valAx>
      <c:catAx>
        <c:axId val="536279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solidFill>
                  <a:schemeClr val="tx1">
                    <a:lumMod val="95000"/>
                    <a:lumOff val="5000"/>
                  </a:schemeClr>
                </a:solidFill>
              </a:defRPr>
            </a:pPr>
            <a:endParaRPr lang="pl-PL"/>
          </a:p>
        </c:txPr>
        <c:crossAx val="53628372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latin typeface="Blogger Sans" panose="02000506030000020004" pitchFamily="50" charset="0"/>
          <a:ea typeface="Blogger Sans" panose="02000506030000020004" pitchFamily="50" charset="0"/>
        </a:defRPr>
      </a:pPr>
      <a:endParaRPr lang="pl-PL"/>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9DDB1-C1EE-4AF9-B94A-B5877DD31265}" type="datetimeFigureOut">
              <a:rPr lang="pl-PL" smtClean="0"/>
              <a:t>03.01.2023</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5D095-9717-49CE-B098-5EDC102893BC}" type="slidenum">
              <a:rPr lang="pl-PL" smtClean="0"/>
              <a:t>‹#›</a:t>
            </a:fld>
            <a:endParaRPr lang="pl-PL" dirty="0"/>
          </a:p>
        </p:txBody>
      </p:sp>
    </p:spTree>
    <p:extLst>
      <p:ext uri="{BB962C8B-B14F-4D97-AF65-F5344CB8AC3E}">
        <p14:creationId xmlns:p14="http://schemas.microsoft.com/office/powerpoint/2010/main" val="105869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6D5D095-9717-49CE-B098-5EDC102893BC}" type="slidenum">
              <a:rPr lang="pl-PL" smtClean="0"/>
              <a:t>23</a:t>
            </a:fld>
            <a:endParaRPr lang="pl-PL" dirty="0"/>
          </a:p>
        </p:txBody>
      </p:sp>
    </p:spTree>
    <p:extLst>
      <p:ext uri="{BB962C8B-B14F-4D97-AF65-F5344CB8AC3E}">
        <p14:creationId xmlns:p14="http://schemas.microsoft.com/office/powerpoint/2010/main" val="4286934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976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132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696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3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761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44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102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717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603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33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6D5D095-9717-49CE-B098-5EDC102893BC}" type="slidenum">
              <a:rPr lang="pl-PL" smtClean="0"/>
              <a:t>24</a:t>
            </a:fld>
            <a:endParaRPr lang="pl-PL" dirty="0"/>
          </a:p>
        </p:txBody>
      </p:sp>
    </p:spTree>
    <p:extLst>
      <p:ext uri="{BB962C8B-B14F-4D97-AF65-F5344CB8AC3E}">
        <p14:creationId xmlns:p14="http://schemas.microsoft.com/office/powerpoint/2010/main" val="1230492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22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72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853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094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596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255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387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992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719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276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6D5D095-9717-49CE-B098-5EDC102893BC}" type="slidenum">
              <a:rPr lang="pl-PL" smtClean="0"/>
              <a:t>25</a:t>
            </a:fld>
            <a:endParaRPr lang="pl-PL" dirty="0"/>
          </a:p>
        </p:txBody>
      </p:sp>
    </p:spTree>
    <p:extLst>
      <p:ext uri="{BB962C8B-B14F-4D97-AF65-F5344CB8AC3E}">
        <p14:creationId xmlns:p14="http://schemas.microsoft.com/office/powerpoint/2010/main" val="35763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793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117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372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944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699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683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6D5D095-9717-49CE-B098-5EDC102893BC}" type="slidenum">
              <a:rPr lang="pl-PL" smtClean="0"/>
              <a:t>30</a:t>
            </a:fld>
            <a:endParaRPr lang="pl-PL" dirty="0"/>
          </a:p>
        </p:txBody>
      </p:sp>
    </p:spTree>
    <p:extLst>
      <p:ext uri="{BB962C8B-B14F-4D97-AF65-F5344CB8AC3E}">
        <p14:creationId xmlns:p14="http://schemas.microsoft.com/office/powerpoint/2010/main" val="3331820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6D5D095-9717-49CE-B098-5EDC102893BC}" type="slidenum">
              <a:rPr lang="pl-PL" smtClean="0"/>
              <a:t>69</a:t>
            </a:fld>
            <a:endParaRPr lang="pl-PL" dirty="0"/>
          </a:p>
        </p:txBody>
      </p:sp>
    </p:spTree>
    <p:extLst>
      <p:ext uri="{BB962C8B-B14F-4D97-AF65-F5344CB8AC3E}">
        <p14:creationId xmlns:p14="http://schemas.microsoft.com/office/powerpoint/2010/main" val="46305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234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077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759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5D095-9717-49CE-B098-5EDC102893B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85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67EC316C-9DEC-45D6-A4DF-20ABDBBB798F}"/>
              </a:ext>
            </a:extLst>
          </p:cNvPr>
          <p:cNvSpPr>
            <a:spLocks noGrp="1"/>
          </p:cNvSpPr>
          <p:nvPr>
            <p:ph type="dt" sz="half" idx="10"/>
          </p:nvPr>
        </p:nvSpPr>
        <p:spPr/>
        <p:txBody>
          <a:bodyPr/>
          <a:lstStyle/>
          <a:p>
            <a:fld id="{5CCA34A6-1F72-4DDE-9DEB-B5736D591866}" type="datetimeFigureOut">
              <a:rPr lang="pl-PL" smtClean="0"/>
              <a:t>03.01.2023</a:t>
            </a:fld>
            <a:endParaRPr lang="pl-PL" dirty="0"/>
          </a:p>
        </p:txBody>
      </p:sp>
      <p:sp>
        <p:nvSpPr>
          <p:cNvPr id="3" name="Symbol zastępczy stopki 2">
            <a:extLst>
              <a:ext uri="{FF2B5EF4-FFF2-40B4-BE49-F238E27FC236}">
                <a16:creationId xmlns:a16="http://schemas.microsoft.com/office/drawing/2014/main" xmlns="" id="{5EC79815-A961-459A-8ADC-23FCF629182D}"/>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xmlns="" id="{B7AAA94D-6E63-4625-A225-152F5C92135C}"/>
              </a:ext>
            </a:extLst>
          </p:cNvPr>
          <p:cNvSpPr>
            <a:spLocks noGrp="1"/>
          </p:cNvSpPr>
          <p:nvPr>
            <p:ph type="sldNum" sz="quarter" idx="12"/>
          </p:nvPr>
        </p:nvSpPr>
        <p:spPr/>
        <p:txBody>
          <a:bodyPr/>
          <a:lstStyle/>
          <a:p>
            <a:fld id="{1DC09AD1-7C5E-43FA-BB2A-562FA47395F0}" type="slidenum">
              <a:rPr lang="pl-PL" smtClean="0"/>
              <a:t>‹#›</a:t>
            </a:fld>
            <a:endParaRPr lang="pl-PL" dirty="0"/>
          </a:p>
        </p:txBody>
      </p:sp>
    </p:spTree>
    <p:extLst>
      <p:ext uri="{BB962C8B-B14F-4D97-AF65-F5344CB8AC3E}">
        <p14:creationId xmlns:p14="http://schemas.microsoft.com/office/powerpoint/2010/main" val="4774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Układ niestandard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daty 2">
            <a:extLst>
              <a:ext uri="{FF2B5EF4-FFF2-40B4-BE49-F238E27FC236}">
                <a16:creationId xmlns:a16="http://schemas.microsoft.com/office/drawing/2014/main" xmlns="" id="{95527520-1DDE-4260-8200-8E806C32E99D}"/>
              </a:ext>
            </a:extLst>
          </p:cNvPr>
          <p:cNvSpPr>
            <a:spLocks noGrp="1"/>
          </p:cNvSpPr>
          <p:nvPr>
            <p:ph type="dt" sz="half" idx="10"/>
          </p:nvPr>
        </p:nvSpPr>
        <p:spPr/>
        <p:txBody>
          <a:bodyPr/>
          <a:lstStyle/>
          <a:p>
            <a:fld id="{5CCA34A6-1F72-4DDE-9DEB-B5736D591866}" type="datetimeFigureOut">
              <a:rPr lang="pl-PL" smtClean="0"/>
              <a:t>03.01.2023</a:t>
            </a:fld>
            <a:endParaRPr lang="pl-PL" dirty="0"/>
          </a:p>
        </p:txBody>
      </p:sp>
      <p:sp>
        <p:nvSpPr>
          <p:cNvPr id="4" name="Symbol zastępczy stopki 3">
            <a:extLst>
              <a:ext uri="{FF2B5EF4-FFF2-40B4-BE49-F238E27FC236}">
                <a16:creationId xmlns:a16="http://schemas.microsoft.com/office/drawing/2014/main" xmlns="" id="{185B0072-D07F-4D03-B22A-943DA75EF583}"/>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a16="http://schemas.microsoft.com/office/drawing/2014/main" xmlns="" id="{82DC4ACF-C24C-4F66-B0F2-37B58D43A337}"/>
              </a:ext>
            </a:extLst>
          </p:cNvPr>
          <p:cNvSpPr>
            <a:spLocks noGrp="1"/>
          </p:cNvSpPr>
          <p:nvPr>
            <p:ph type="sldNum" sz="quarter" idx="12"/>
          </p:nvPr>
        </p:nvSpPr>
        <p:spPr/>
        <p:txBody>
          <a:bodyPr/>
          <a:lstStyle/>
          <a:p>
            <a:fld id="{1DC09AD1-7C5E-43FA-BB2A-562FA47395F0}" type="slidenum">
              <a:rPr lang="pl-PL" smtClean="0"/>
              <a:t>‹#›</a:t>
            </a:fld>
            <a:endParaRPr lang="pl-PL" dirty="0"/>
          </a:p>
        </p:txBody>
      </p:sp>
      <p:sp>
        <p:nvSpPr>
          <p:cNvPr id="6" name="Tytuł 1">
            <a:extLst>
              <a:ext uri="{FF2B5EF4-FFF2-40B4-BE49-F238E27FC236}">
                <a16:creationId xmlns:a16="http://schemas.microsoft.com/office/drawing/2014/main" xmlns="" id="{E727AA66-6DD6-4424-8960-4CB8DBD3B042}"/>
              </a:ext>
            </a:extLst>
          </p:cNvPr>
          <p:cNvSpPr>
            <a:spLocks noGrp="1"/>
          </p:cNvSpPr>
          <p:nvPr>
            <p:ph type="title" hasCustomPrompt="1"/>
          </p:nvPr>
        </p:nvSpPr>
        <p:spPr>
          <a:xfrm>
            <a:off x="1451883" y="3843565"/>
            <a:ext cx="9477375" cy="825500"/>
          </a:xfrm>
        </p:spPr>
        <p:txBody>
          <a:bodyPr>
            <a:normAutofit/>
          </a:bodyPr>
          <a:lstStyle>
            <a:lvl1pPr>
              <a:defRPr sz="3200">
                <a:solidFill>
                  <a:schemeClr val="tx1"/>
                </a:solidFill>
                <a:latin typeface="+mj-lt"/>
              </a:defRPr>
            </a:lvl1pPr>
          </a:lstStyle>
          <a:p>
            <a:r>
              <a:rPr lang="pl-PL" dirty="0"/>
              <a:t>Tytuł rozdziału prezentacji</a:t>
            </a:r>
            <a:br>
              <a:rPr lang="pl-PL" dirty="0"/>
            </a:br>
            <a:r>
              <a:rPr lang="pl-PL" dirty="0"/>
              <a:t>w dwóch linijkach</a:t>
            </a:r>
          </a:p>
        </p:txBody>
      </p:sp>
      <p:cxnSp>
        <p:nvCxnSpPr>
          <p:cNvPr id="7" name="Łącznik prosty 6">
            <a:extLst>
              <a:ext uri="{FF2B5EF4-FFF2-40B4-BE49-F238E27FC236}">
                <a16:creationId xmlns:a16="http://schemas.microsoft.com/office/drawing/2014/main" xmlns="" id="{53D5D1BF-B3B4-458C-A719-FAA567D703C8}"/>
              </a:ext>
            </a:extLst>
          </p:cNvPr>
          <p:cNvCxnSpPr>
            <a:cxnSpLocks/>
          </p:cNvCxnSpPr>
          <p:nvPr userDrawn="1"/>
        </p:nvCxnSpPr>
        <p:spPr>
          <a:xfrm>
            <a:off x="1343025" y="3766458"/>
            <a:ext cx="0" cy="979714"/>
          </a:xfrm>
          <a:prstGeom prst="line">
            <a:avLst/>
          </a:prstGeom>
          <a:ln w="50800" cap="rnd">
            <a:solidFill>
              <a:srgbClr val="105C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54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Układ niestandard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C57D173-5B23-456D-99EF-1343D3FB3184}"/>
              </a:ext>
            </a:extLst>
          </p:cNvPr>
          <p:cNvSpPr>
            <a:spLocks noGrp="1"/>
          </p:cNvSpPr>
          <p:nvPr>
            <p:ph type="title"/>
          </p:nvPr>
        </p:nvSpPr>
        <p:spPr>
          <a:xfrm>
            <a:off x="1238472" y="0"/>
            <a:ext cx="8990050" cy="825500"/>
          </a:xfrm>
        </p:spPr>
        <p:txBody>
          <a:bodyPr/>
          <a:lstStyle/>
          <a:p>
            <a:r>
              <a:rPr lang="pl-PL"/>
              <a:t>Kliknij, aby edytować styl</a:t>
            </a:r>
          </a:p>
        </p:txBody>
      </p:sp>
      <p:sp>
        <p:nvSpPr>
          <p:cNvPr id="3" name="Symbol zastępczy daty 2">
            <a:extLst>
              <a:ext uri="{FF2B5EF4-FFF2-40B4-BE49-F238E27FC236}">
                <a16:creationId xmlns:a16="http://schemas.microsoft.com/office/drawing/2014/main" xmlns="" id="{6B28BA0D-A43B-4CAE-A8DC-0B8289C87812}"/>
              </a:ext>
            </a:extLst>
          </p:cNvPr>
          <p:cNvSpPr>
            <a:spLocks noGrp="1"/>
          </p:cNvSpPr>
          <p:nvPr>
            <p:ph type="dt" sz="half" idx="10"/>
          </p:nvPr>
        </p:nvSpPr>
        <p:spPr/>
        <p:txBody>
          <a:bodyPr/>
          <a:lstStyle/>
          <a:p>
            <a:fld id="{5CCA34A6-1F72-4DDE-9DEB-B5736D591866}" type="datetimeFigureOut">
              <a:rPr lang="pl-PL" smtClean="0"/>
              <a:t>03.01.2023</a:t>
            </a:fld>
            <a:endParaRPr lang="pl-PL" dirty="0"/>
          </a:p>
        </p:txBody>
      </p:sp>
      <p:sp>
        <p:nvSpPr>
          <p:cNvPr id="4" name="Symbol zastępczy stopki 3">
            <a:extLst>
              <a:ext uri="{FF2B5EF4-FFF2-40B4-BE49-F238E27FC236}">
                <a16:creationId xmlns:a16="http://schemas.microsoft.com/office/drawing/2014/main" xmlns="" id="{6353862B-E981-4C8B-8C35-A93D284670AE}"/>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a16="http://schemas.microsoft.com/office/drawing/2014/main" xmlns="" id="{D5B0322C-9A21-4DA7-ACC3-EAE66AAE378B}"/>
              </a:ext>
            </a:extLst>
          </p:cNvPr>
          <p:cNvSpPr>
            <a:spLocks noGrp="1"/>
          </p:cNvSpPr>
          <p:nvPr>
            <p:ph type="sldNum" sz="quarter" idx="12"/>
          </p:nvPr>
        </p:nvSpPr>
        <p:spPr/>
        <p:txBody>
          <a:bodyPr/>
          <a:lstStyle/>
          <a:p>
            <a:fld id="{1DC09AD1-7C5E-43FA-BB2A-562FA47395F0}" type="slidenum">
              <a:rPr lang="pl-PL" smtClean="0"/>
              <a:t>‹#›</a:t>
            </a:fld>
            <a:endParaRPr lang="pl-PL" dirty="0"/>
          </a:p>
        </p:txBody>
      </p:sp>
    </p:spTree>
    <p:extLst>
      <p:ext uri="{BB962C8B-B14F-4D97-AF65-F5344CB8AC3E}">
        <p14:creationId xmlns:p14="http://schemas.microsoft.com/office/powerpoint/2010/main" val="394974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2E83A8D4-628E-4693-8AE0-7CEACAE0A2E6}"/>
              </a:ext>
            </a:extLst>
          </p:cNvPr>
          <p:cNvSpPr>
            <a:spLocks noGrp="1"/>
          </p:cNvSpPr>
          <p:nvPr>
            <p:ph type="title"/>
          </p:nvPr>
        </p:nvSpPr>
        <p:spPr>
          <a:xfrm>
            <a:off x="1876425" y="84850"/>
            <a:ext cx="9477375" cy="825500"/>
          </a:xfrm>
          <a:prstGeom prst="rect">
            <a:avLst/>
          </a:prstGeom>
        </p:spPr>
        <p:txBody>
          <a:bodyPr vert="horz" lIns="91440" tIns="45720" rIns="91440" bIns="45720" rtlCol="0" anchor="ctr">
            <a:normAutofit/>
          </a:bodyPr>
          <a:lstStyle/>
          <a:p>
            <a:r>
              <a:rPr lang="pl-PL" dirty="0"/>
              <a:t>Wyniki badania</a:t>
            </a:r>
          </a:p>
        </p:txBody>
      </p:sp>
      <p:sp>
        <p:nvSpPr>
          <p:cNvPr id="3" name="Symbol zastępczy tekstu 2">
            <a:extLst>
              <a:ext uri="{FF2B5EF4-FFF2-40B4-BE49-F238E27FC236}">
                <a16:creationId xmlns:a16="http://schemas.microsoft.com/office/drawing/2014/main" xmlns="" id="{5CCD6A42-3BFD-44F0-9588-E80A040F1B84}"/>
              </a:ext>
            </a:extLst>
          </p:cNvPr>
          <p:cNvSpPr>
            <a:spLocks noGrp="1"/>
          </p:cNvSpPr>
          <p:nvPr>
            <p:ph type="body" idx="1"/>
          </p:nvPr>
        </p:nvSpPr>
        <p:spPr>
          <a:xfrm>
            <a:off x="838200" y="1343028"/>
            <a:ext cx="10515600" cy="4833935"/>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xmlns="" id="{EE1E6CBE-A6F3-4613-B2E0-2AB622A310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A34A6-1F72-4DDE-9DEB-B5736D591866}" type="datetimeFigureOut">
              <a:rPr lang="pl-PL" smtClean="0"/>
              <a:t>03.01.2023</a:t>
            </a:fld>
            <a:endParaRPr lang="pl-PL" dirty="0"/>
          </a:p>
        </p:txBody>
      </p:sp>
      <p:sp>
        <p:nvSpPr>
          <p:cNvPr id="5" name="Symbol zastępczy stopki 4">
            <a:extLst>
              <a:ext uri="{FF2B5EF4-FFF2-40B4-BE49-F238E27FC236}">
                <a16:creationId xmlns:a16="http://schemas.microsoft.com/office/drawing/2014/main" xmlns="" id="{5D20A292-08E5-4884-9164-1BCFFD33FD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a:extLst>
              <a:ext uri="{FF2B5EF4-FFF2-40B4-BE49-F238E27FC236}">
                <a16:creationId xmlns:a16="http://schemas.microsoft.com/office/drawing/2014/main" xmlns="" id="{C3C2D47A-8235-4676-B5CE-6664418F8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09AD1-7C5E-43FA-BB2A-562FA47395F0}" type="slidenum">
              <a:rPr lang="pl-PL" smtClean="0"/>
              <a:t>‹#›</a:t>
            </a:fld>
            <a:endParaRPr lang="pl-PL" dirty="0"/>
          </a:p>
        </p:txBody>
      </p:sp>
    </p:spTree>
    <p:extLst>
      <p:ext uri="{BB962C8B-B14F-4D97-AF65-F5344CB8AC3E}">
        <p14:creationId xmlns:p14="http://schemas.microsoft.com/office/powerpoint/2010/main" val="1491625168"/>
      </p:ext>
    </p:extLst>
  </p:cSld>
  <p:clrMap bg1="lt1" tx1="dk1" bg2="lt2" tx2="dk2" accent1="accent1" accent2="accent2" accent3="accent3" accent4="accent4" accent5="accent5" accent6="accent6" hlink="hlink" folHlink="folHlink"/>
  <p:sldLayoutIdLst>
    <p:sldLayoutId id="2147483669" r:id="rId1"/>
    <p:sldLayoutId id="2147483677" r:id="rId2"/>
    <p:sldLayoutId id="2147483678" r:id="rId3"/>
  </p:sldLayoutIdLst>
  <p:txStyles>
    <p:titleStyle>
      <a:lvl1pPr algn="l" defTabSz="914400" rtl="0" eaLnBrk="1" latinLnBrk="0" hangingPunct="1">
        <a:lnSpc>
          <a:spcPct val="100000"/>
        </a:lnSpc>
        <a:spcBef>
          <a:spcPct val="0"/>
        </a:spcBef>
        <a:buNone/>
        <a:defRPr sz="3600" kern="1200">
          <a:solidFill>
            <a:srgbClr val="105C7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5C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5C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5C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5C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5C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chart" Target="../charts/chart8.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4.png"/><Relationship Id="rId4" Type="http://schemas.openxmlformats.org/officeDocument/2006/relationships/image" Target="../media/image18.svg"/></Relationships>
</file>

<file path=ppt/slides/_rels/slide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svg"/><Relationship Id="rId2" Type="http://schemas.openxmlformats.org/officeDocument/2006/relationships/chart" Target="../charts/chart16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8.svg"/><Relationship Id="rId4" Type="http://schemas.openxmlformats.org/officeDocument/2006/relationships/image" Target="../media/image13.png"/></Relationships>
</file>

<file path=ppt/slides/_rels/slide10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34.svg"/><Relationship Id="rId3" Type="http://schemas.openxmlformats.org/officeDocument/2006/relationships/chart" Target="../charts/chart168.xml"/><Relationship Id="rId21" Type="http://schemas.openxmlformats.org/officeDocument/2006/relationships/image" Target="../media/image17.png"/><Relationship Id="rId7" Type="http://schemas.openxmlformats.org/officeDocument/2006/relationships/image" Target="../media/image22.svg"/><Relationship Id="rId12" Type="http://schemas.openxmlformats.org/officeDocument/2006/relationships/image" Target="../media/image30.svg"/><Relationship Id="rId17" Type="http://schemas.openxmlformats.org/officeDocument/2006/relationships/image" Target="../media/image23.png"/><Relationship Id="rId25" Type="http://schemas.openxmlformats.org/officeDocument/2006/relationships/image" Target="../media/image42.png"/><Relationship Id="rId2" Type="http://schemas.openxmlformats.org/officeDocument/2006/relationships/notesSlide" Target="../notesSlides/notesSlide17.xml"/><Relationship Id="rId16" Type="http://schemas.openxmlformats.org/officeDocument/2006/relationships/chart" Target="../charts/chart172.xml"/><Relationship Id="rId20" Type="http://schemas.openxmlformats.org/officeDocument/2006/relationships/image" Target="../media/image36.sv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26.svg"/><Relationship Id="rId5" Type="http://schemas.openxmlformats.org/officeDocument/2006/relationships/chart" Target="../charts/chart170.xml"/><Relationship Id="rId15" Type="http://schemas.openxmlformats.org/officeDocument/2006/relationships/chart" Target="../charts/chart171.xml"/><Relationship Id="rId23" Type="http://schemas.openxmlformats.org/officeDocument/2006/relationships/image" Target="../media/image39.png"/><Relationship Id="rId10" Type="http://schemas.openxmlformats.org/officeDocument/2006/relationships/image" Target="../media/image20.png"/><Relationship Id="rId19" Type="http://schemas.openxmlformats.org/officeDocument/2006/relationships/image" Target="../media/image24.png"/><Relationship Id="rId4" Type="http://schemas.openxmlformats.org/officeDocument/2006/relationships/chart" Target="../charts/chart169.xml"/><Relationship Id="rId9" Type="http://schemas.openxmlformats.org/officeDocument/2006/relationships/image" Target="../media/image28.svg"/><Relationship Id="rId14" Type="http://schemas.openxmlformats.org/officeDocument/2006/relationships/image" Target="../media/image32.svg"/><Relationship Id="rId22" Type="http://schemas.openxmlformats.org/officeDocument/2006/relationships/image" Target="../media/image24.svg"/></Relationships>
</file>

<file path=ppt/slides/_rels/slide10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8.svg"/></Relationships>
</file>

<file path=ppt/slides/_rels/slide10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7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36.svg"/></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7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34.svg"/><Relationship Id="rId3" Type="http://schemas.openxmlformats.org/officeDocument/2006/relationships/chart" Target="../charts/chart175.xml"/><Relationship Id="rId21" Type="http://schemas.openxmlformats.org/officeDocument/2006/relationships/image" Target="../media/image17.png"/><Relationship Id="rId7" Type="http://schemas.openxmlformats.org/officeDocument/2006/relationships/image" Target="../media/image22.svg"/><Relationship Id="rId12" Type="http://schemas.openxmlformats.org/officeDocument/2006/relationships/image" Target="../media/image30.svg"/><Relationship Id="rId17" Type="http://schemas.openxmlformats.org/officeDocument/2006/relationships/image" Target="../media/image23.png"/><Relationship Id="rId25" Type="http://schemas.openxmlformats.org/officeDocument/2006/relationships/image" Target="../media/image15.png"/><Relationship Id="rId2" Type="http://schemas.openxmlformats.org/officeDocument/2006/relationships/notesSlide" Target="../notesSlides/notesSlide19.xml"/><Relationship Id="rId16" Type="http://schemas.openxmlformats.org/officeDocument/2006/relationships/chart" Target="../charts/chart179.xml"/><Relationship Id="rId20" Type="http://schemas.openxmlformats.org/officeDocument/2006/relationships/image" Target="../media/image36.sv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26.svg"/><Relationship Id="rId5" Type="http://schemas.openxmlformats.org/officeDocument/2006/relationships/chart" Target="../charts/chart177.xml"/><Relationship Id="rId15" Type="http://schemas.openxmlformats.org/officeDocument/2006/relationships/chart" Target="../charts/chart178.xml"/><Relationship Id="rId23" Type="http://schemas.openxmlformats.org/officeDocument/2006/relationships/image" Target="../media/image39.png"/><Relationship Id="rId10" Type="http://schemas.openxmlformats.org/officeDocument/2006/relationships/image" Target="../media/image20.png"/><Relationship Id="rId19" Type="http://schemas.openxmlformats.org/officeDocument/2006/relationships/image" Target="../media/image24.png"/><Relationship Id="rId4" Type="http://schemas.openxmlformats.org/officeDocument/2006/relationships/chart" Target="../charts/chart176.xml"/><Relationship Id="rId9" Type="http://schemas.openxmlformats.org/officeDocument/2006/relationships/image" Target="../media/image28.svg"/><Relationship Id="rId14" Type="http://schemas.openxmlformats.org/officeDocument/2006/relationships/image" Target="../media/image32.svg"/><Relationship Id="rId22" Type="http://schemas.openxmlformats.org/officeDocument/2006/relationships/image" Target="../media/image24.svg"/></Relationships>
</file>

<file path=ppt/slides/_rels/slide10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8.svg"/></Relationships>
</file>

<file path=ppt/slides/_rels/slide10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80.xml"/><Relationship Id="rId1" Type="http://schemas.openxmlformats.org/officeDocument/2006/relationships/slideLayout" Target="../slideLayouts/slideLayout3.xml"/><Relationship Id="rId4" Type="http://schemas.openxmlformats.org/officeDocument/2006/relationships/chart" Target="../charts/chart181.xml"/></Relationships>
</file>

<file path=ppt/slides/_rels/slide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8.svg"/><Relationship Id="rId18" Type="http://schemas.openxmlformats.org/officeDocument/2006/relationships/image" Target="../media/image32.svg"/><Relationship Id="rId3" Type="http://schemas.openxmlformats.org/officeDocument/2006/relationships/chart" Target="../charts/chart10.xml"/><Relationship Id="rId21" Type="http://schemas.openxmlformats.org/officeDocument/2006/relationships/image" Target="../media/image34.svg"/><Relationship Id="rId7" Type="http://schemas.openxmlformats.org/officeDocument/2006/relationships/image" Target="../media/image22.svg"/><Relationship Id="rId12" Type="http://schemas.openxmlformats.org/officeDocument/2006/relationships/image" Target="../media/image19.png"/><Relationship Id="rId17" Type="http://schemas.openxmlformats.org/officeDocument/2006/relationships/image" Target="../media/image22.png"/><Relationship Id="rId2" Type="http://schemas.openxmlformats.org/officeDocument/2006/relationships/chart" Target="../charts/chart9.xml"/><Relationship Id="rId16" Type="http://schemas.openxmlformats.org/officeDocument/2006/relationships/image" Target="../media/image30.svg"/><Relationship Id="rId20"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6.svg"/><Relationship Id="rId24" Type="http://schemas.openxmlformats.org/officeDocument/2006/relationships/image" Target="../media/image26.png"/><Relationship Id="rId5" Type="http://schemas.openxmlformats.org/officeDocument/2006/relationships/chart" Target="../charts/chart12.xml"/><Relationship Id="rId15" Type="http://schemas.openxmlformats.org/officeDocument/2006/relationships/image" Target="../media/image21.png"/><Relationship Id="rId23" Type="http://schemas.openxmlformats.org/officeDocument/2006/relationships/image" Target="../media/image36.svg"/><Relationship Id="rId10" Type="http://schemas.openxmlformats.org/officeDocument/2006/relationships/image" Target="../media/image18.png"/><Relationship Id="rId19" Type="http://schemas.openxmlformats.org/officeDocument/2006/relationships/chart" Target="../charts/chart13.xml"/><Relationship Id="rId4" Type="http://schemas.openxmlformats.org/officeDocument/2006/relationships/chart" Target="../charts/chart11.xml"/><Relationship Id="rId9" Type="http://schemas.openxmlformats.org/officeDocument/2006/relationships/image" Target="../media/image24.svg"/><Relationship Id="rId14" Type="http://schemas.openxmlformats.org/officeDocument/2006/relationships/image" Target="../media/image20.png"/><Relationship Id="rId22" Type="http://schemas.openxmlformats.org/officeDocument/2006/relationships/image" Target="../media/image24.png"/></Relationships>
</file>

<file path=ppt/slides/_rels/slide1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182.xml"/></Relationships>
</file>

<file path=ppt/slides/_rels/slide1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34.svg"/><Relationship Id="rId3" Type="http://schemas.openxmlformats.org/officeDocument/2006/relationships/chart" Target="../charts/chart183.xml"/><Relationship Id="rId21" Type="http://schemas.openxmlformats.org/officeDocument/2006/relationships/image" Target="../media/image17.png"/><Relationship Id="rId7" Type="http://schemas.openxmlformats.org/officeDocument/2006/relationships/image" Target="../media/image22.svg"/><Relationship Id="rId12" Type="http://schemas.openxmlformats.org/officeDocument/2006/relationships/image" Target="../media/image30.svg"/><Relationship Id="rId17" Type="http://schemas.openxmlformats.org/officeDocument/2006/relationships/image" Target="../media/image23.png"/><Relationship Id="rId25" Type="http://schemas.openxmlformats.org/officeDocument/2006/relationships/image" Target="../media/image30.png"/><Relationship Id="rId2" Type="http://schemas.openxmlformats.org/officeDocument/2006/relationships/notesSlide" Target="../notesSlides/notesSlide22.xml"/><Relationship Id="rId16" Type="http://schemas.openxmlformats.org/officeDocument/2006/relationships/chart" Target="../charts/chart187.xml"/><Relationship Id="rId20" Type="http://schemas.openxmlformats.org/officeDocument/2006/relationships/image" Target="../media/image36.sv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26.svg"/><Relationship Id="rId5" Type="http://schemas.openxmlformats.org/officeDocument/2006/relationships/chart" Target="../charts/chart185.xml"/><Relationship Id="rId15" Type="http://schemas.openxmlformats.org/officeDocument/2006/relationships/chart" Target="../charts/chart186.xml"/><Relationship Id="rId23" Type="http://schemas.openxmlformats.org/officeDocument/2006/relationships/image" Target="../media/image39.png"/><Relationship Id="rId10" Type="http://schemas.openxmlformats.org/officeDocument/2006/relationships/image" Target="../media/image20.png"/><Relationship Id="rId19" Type="http://schemas.openxmlformats.org/officeDocument/2006/relationships/image" Target="../media/image24.png"/><Relationship Id="rId4" Type="http://schemas.openxmlformats.org/officeDocument/2006/relationships/chart" Target="../charts/chart184.xml"/><Relationship Id="rId9" Type="http://schemas.openxmlformats.org/officeDocument/2006/relationships/image" Target="../media/image28.svg"/><Relationship Id="rId14" Type="http://schemas.openxmlformats.org/officeDocument/2006/relationships/image" Target="../media/image32.svg"/><Relationship Id="rId22" Type="http://schemas.openxmlformats.org/officeDocument/2006/relationships/image" Target="../media/image24.svg"/></Relationships>
</file>

<file path=ppt/slides/_rels/slide1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8.svg"/></Relationships>
</file>

<file path=ppt/slides/_rels/slide1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34.svg"/><Relationship Id="rId3" Type="http://schemas.openxmlformats.org/officeDocument/2006/relationships/chart" Target="../charts/chart188.xml"/><Relationship Id="rId21" Type="http://schemas.openxmlformats.org/officeDocument/2006/relationships/image" Target="../media/image17.png"/><Relationship Id="rId7" Type="http://schemas.openxmlformats.org/officeDocument/2006/relationships/image" Target="../media/image22.svg"/><Relationship Id="rId12" Type="http://schemas.openxmlformats.org/officeDocument/2006/relationships/image" Target="../media/image30.svg"/><Relationship Id="rId17" Type="http://schemas.openxmlformats.org/officeDocument/2006/relationships/image" Target="../media/image23.png"/><Relationship Id="rId25" Type="http://schemas.openxmlformats.org/officeDocument/2006/relationships/image" Target="../media/image44.png"/><Relationship Id="rId2" Type="http://schemas.openxmlformats.org/officeDocument/2006/relationships/notesSlide" Target="../notesSlides/notesSlide24.xml"/><Relationship Id="rId16" Type="http://schemas.openxmlformats.org/officeDocument/2006/relationships/chart" Target="../charts/chart192.xml"/><Relationship Id="rId20" Type="http://schemas.openxmlformats.org/officeDocument/2006/relationships/image" Target="../media/image36.sv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26.svg"/><Relationship Id="rId5" Type="http://schemas.openxmlformats.org/officeDocument/2006/relationships/chart" Target="../charts/chart190.xml"/><Relationship Id="rId15" Type="http://schemas.openxmlformats.org/officeDocument/2006/relationships/chart" Target="../charts/chart191.xml"/><Relationship Id="rId23" Type="http://schemas.openxmlformats.org/officeDocument/2006/relationships/image" Target="../media/image39.png"/><Relationship Id="rId10" Type="http://schemas.openxmlformats.org/officeDocument/2006/relationships/image" Target="../media/image20.png"/><Relationship Id="rId19" Type="http://schemas.openxmlformats.org/officeDocument/2006/relationships/image" Target="../media/image24.png"/><Relationship Id="rId4" Type="http://schemas.openxmlformats.org/officeDocument/2006/relationships/chart" Target="../charts/chart189.xml"/><Relationship Id="rId9" Type="http://schemas.openxmlformats.org/officeDocument/2006/relationships/image" Target="../media/image28.svg"/><Relationship Id="rId14" Type="http://schemas.openxmlformats.org/officeDocument/2006/relationships/image" Target="../media/image32.svg"/><Relationship Id="rId22" Type="http://schemas.openxmlformats.org/officeDocument/2006/relationships/image" Target="../media/image24.svg"/></Relationships>
</file>

<file path=ppt/slides/_rels/slide1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8.svg"/></Relationships>
</file>

<file path=ppt/slides/_rels/slide1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34.svg"/><Relationship Id="rId3" Type="http://schemas.openxmlformats.org/officeDocument/2006/relationships/chart" Target="../charts/chart193.xml"/><Relationship Id="rId21" Type="http://schemas.openxmlformats.org/officeDocument/2006/relationships/image" Target="../media/image17.png"/><Relationship Id="rId7" Type="http://schemas.openxmlformats.org/officeDocument/2006/relationships/chart" Target="../charts/chart197.xml"/><Relationship Id="rId12" Type="http://schemas.openxmlformats.org/officeDocument/2006/relationships/image" Target="../media/image20.png"/><Relationship Id="rId17" Type="http://schemas.openxmlformats.org/officeDocument/2006/relationships/image" Target="../media/image23.png"/><Relationship Id="rId25" Type="http://schemas.openxmlformats.org/officeDocument/2006/relationships/image" Target="../media/image45.png"/><Relationship Id="rId2" Type="http://schemas.openxmlformats.org/officeDocument/2006/relationships/notesSlide" Target="../notesSlides/notesSlide26.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3.xml"/><Relationship Id="rId6" Type="http://schemas.openxmlformats.org/officeDocument/2006/relationships/chart" Target="../charts/chart196.xml"/><Relationship Id="rId11" Type="http://schemas.openxmlformats.org/officeDocument/2006/relationships/image" Target="../media/image28.svg"/><Relationship Id="rId24" Type="http://schemas.openxmlformats.org/officeDocument/2006/relationships/image" Target="../media/image26.svg"/><Relationship Id="rId5" Type="http://schemas.openxmlformats.org/officeDocument/2006/relationships/chart" Target="../charts/chart195.xml"/><Relationship Id="rId15" Type="http://schemas.openxmlformats.org/officeDocument/2006/relationships/image" Target="../media/image22.png"/><Relationship Id="rId23" Type="http://schemas.openxmlformats.org/officeDocument/2006/relationships/image" Target="../media/image39.png"/><Relationship Id="rId10" Type="http://schemas.openxmlformats.org/officeDocument/2006/relationships/image" Target="../media/image19.png"/><Relationship Id="rId19" Type="http://schemas.openxmlformats.org/officeDocument/2006/relationships/image" Target="../media/image24.png"/><Relationship Id="rId4" Type="http://schemas.openxmlformats.org/officeDocument/2006/relationships/chart" Target="../charts/chart194.xml"/><Relationship Id="rId9" Type="http://schemas.openxmlformats.org/officeDocument/2006/relationships/image" Target="../media/image22.svg"/><Relationship Id="rId14" Type="http://schemas.openxmlformats.org/officeDocument/2006/relationships/image" Target="../media/image30.svg"/><Relationship Id="rId22" Type="http://schemas.openxmlformats.org/officeDocument/2006/relationships/image" Target="../media/image24.svg"/></Relationships>
</file>

<file path=ppt/slides/_rels/slide1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8.svg"/></Relationships>
</file>

<file path=ppt/slides/_rels/slide1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34.svg"/><Relationship Id="rId3" Type="http://schemas.openxmlformats.org/officeDocument/2006/relationships/chart" Target="../charts/chart198.xml"/><Relationship Id="rId21" Type="http://schemas.openxmlformats.org/officeDocument/2006/relationships/image" Target="../media/image17.png"/><Relationship Id="rId7" Type="http://schemas.openxmlformats.org/officeDocument/2006/relationships/image" Target="../media/image22.svg"/><Relationship Id="rId12" Type="http://schemas.openxmlformats.org/officeDocument/2006/relationships/image" Target="../media/image30.svg"/><Relationship Id="rId17" Type="http://schemas.openxmlformats.org/officeDocument/2006/relationships/image" Target="../media/image23.png"/><Relationship Id="rId25" Type="http://schemas.openxmlformats.org/officeDocument/2006/relationships/image" Target="../media/image46.png"/><Relationship Id="rId2" Type="http://schemas.openxmlformats.org/officeDocument/2006/relationships/notesSlide" Target="../notesSlides/notesSlide28.xml"/><Relationship Id="rId16" Type="http://schemas.openxmlformats.org/officeDocument/2006/relationships/chart" Target="../charts/chart202.xml"/><Relationship Id="rId20" Type="http://schemas.openxmlformats.org/officeDocument/2006/relationships/image" Target="../media/image36.sv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26.svg"/><Relationship Id="rId5" Type="http://schemas.openxmlformats.org/officeDocument/2006/relationships/chart" Target="../charts/chart200.xml"/><Relationship Id="rId15" Type="http://schemas.openxmlformats.org/officeDocument/2006/relationships/chart" Target="../charts/chart201.xml"/><Relationship Id="rId23" Type="http://schemas.openxmlformats.org/officeDocument/2006/relationships/image" Target="../media/image39.png"/><Relationship Id="rId10" Type="http://schemas.openxmlformats.org/officeDocument/2006/relationships/image" Target="../media/image20.png"/><Relationship Id="rId19" Type="http://schemas.openxmlformats.org/officeDocument/2006/relationships/image" Target="../media/image24.png"/><Relationship Id="rId4" Type="http://schemas.openxmlformats.org/officeDocument/2006/relationships/chart" Target="../charts/chart199.xml"/><Relationship Id="rId9" Type="http://schemas.openxmlformats.org/officeDocument/2006/relationships/image" Target="../media/image28.svg"/><Relationship Id="rId14" Type="http://schemas.openxmlformats.org/officeDocument/2006/relationships/image" Target="../media/image32.svg"/><Relationship Id="rId22" Type="http://schemas.openxmlformats.org/officeDocument/2006/relationships/image" Target="../media/image24.svg"/></Relationships>
</file>

<file path=ppt/slides/_rels/slide1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8.svg"/></Relationships>
</file>

<file path=ppt/slides/_rels/slide1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34.svg"/><Relationship Id="rId3" Type="http://schemas.openxmlformats.org/officeDocument/2006/relationships/chart" Target="../charts/chart203.xml"/><Relationship Id="rId21" Type="http://schemas.openxmlformats.org/officeDocument/2006/relationships/image" Target="../media/image17.png"/><Relationship Id="rId7" Type="http://schemas.openxmlformats.org/officeDocument/2006/relationships/image" Target="../media/image22.svg"/><Relationship Id="rId12" Type="http://schemas.openxmlformats.org/officeDocument/2006/relationships/image" Target="../media/image30.svg"/><Relationship Id="rId17" Type="http://schemas.openxmlformats.org/officeDocument/2006/relationships/image" Target="../media/image23.png"/><Relationship Id="rId25" Type="http://schemas.openxmlformats.org/officeDocument/2006/relationships/image" Target="../media/image44.png"/><Relationship Id="rId2" Type="http://schemas.openxmlformats.org/officeDocument/2006/relationships/notesSlide" Target="../notesSlides/notesSlide30.xml"/><Relationship Id="rId16" Type="http://schemas.openxmlformats.org/officeDocument/2006/relationships/chart" Target="../charts/chart207.xml"/><Relationship Id="rId20" Type="http://schemas.openxmlformats.org/officeDocument/2006/relationships/image" Target="../media/image36.sv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26.svg"/><Relationship Id="rId5" Type="http://schemas.openxmlformats.org/officeDocument/2006/relationships/chart" Target="../charts/chart205.xml"/><Relationship Id="rId15" Type="http://schemas.openxmlformats.org/officeDocument/2006/relationships/chart" Target="../charts/chart206.xml"/><Relationship Id="rId23" Type="http://schemas.openxmlformats.org/officeDocument/2006/relationships/image" Target="../media/image39.png"/><Relationship Id="rId10" Type="http://schemas.openxmlformats.org/officeDocument/2006/relationships/image" Target="../media/image20.png"/><Relationship Id="rId19" Type="http://schemas.openxmlformats.org/officeDocument/2006/relationships/image" Target="../media/image24.png"/><Relationship Id="rId4" Type="http://schemas.openxmlformats.org/officeDocument/2006/relationships/chart" Target="../charts/chart204.xml"/><Relationship Id="rId9" Type="http://schemas.openxmlformats.org/officeDocument/2006/relationships/image" Target="../media/image28.svg"/><Relationship Id="rId14" Type="http://schemas.openxmlformats.org/officeDocument/2006/relationships/image" Target="../media/image32.svg"/><Relationship Id="rId22"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8.svg"/></Relationships>
</file>

<file path=ppt/slides/_rels/slide1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svg"/><Relationship Id="rId7" Type="http://schemas.openxmlformats.org/officeDocument/2006/relationships/chart" Target="../charts/chart210.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chart" Target="../charts/chart209.xml"/><Relationship Id="rId11" Type="http://schemas.openxmlformats.org/officeDocument/2006/relationships/chart" Target="../charts/chart211.xml"/><Relationship Id="rId5" Type="http://schemas.openxmlformats.org/officeDocument/2006/relationships/chart" Target="../charts/chart208.xml"/><Relationship Id="rId10" Type="http://schemas.openxmlformats.org/officeDocument/2006/relationships/image" Target="../media/image12.png"/><Relationship Id="rId4" Type="http://schemas.openxmlformats.org/officeDocument/2006/relationships/image" Target="../media/image20.png"/><Relationship Id="rId9" Type="http://schemas.openxmlformats.org/officeDocument/2006/relationships/image" Target="../media/image36.svg"/></Relationships>
</file>

<file path=ppt/slides/_rels/slide1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chart" Target="../charts/chart212.xml"/><Relationship Id="rId5" Type="http://schemas.openxmlformats.org/officeDocument/2006/relationships/image" Target="../media/image5.png"/><Relationship Id="rId4" Type="http://schemas.openxmlformats.org/officeDocument/2006/relationships/image" Target="../media/image38.svg"/></Relationships>
</file>

<file path=ppt/slides/_rels/slide123.xml.rels><?xml version="1.0" encoding="UTF-8" standalone="yes"?>
<Relationships xmlns="http://schemas.openxmlformats.org/package/2006/relationships"><Relationship Id="rId8" Type="http://schemas.openxmlformats.org/officeDocument/2006/relationships/chart" Target="../charts/chart216.xml"/><Relationship Id="rId3" Type="http://schemas.openxmlformats.org/officeDocument/2006/relationships/image" Target="../media/image22.svg"/><Relationship Id="rId7" Type="http://schemas.openxmlformats.org/officeDocument/2006/relationships/chart" Target="../charts/chart215.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chart" Target="../charts/chart214.xml"/><Relationship Id="rId11" Type="http://schemas.openxmlformats.org/officeDocument/2006/relationships/image" Target="../media/image12.png"/><Relationship Id="rId5" Type="http://schemas.openxmlformats.org/officeDocument/2006/relationships/chart" Target="../charts/chart213.xml"/><Relationship Id="rId10" Type="http://schemas.openxmlformats.org/officeDocument/2006/relationships/image" Target="../media/image36.svg"/><Relationship Id="rId4" Type="http://schemas.openxmlformats.org/officeDocument/2006/relationships/image" Target="../media/image20.png"/><Relationship Id="rId9" Type="http://schemas.openxmlformats.org/officeDocument/2006/relationships/image" Target="../media/image24.png"/></Relationships>
</file>

<file path=ppt/slides/_rels/slide1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chart" Target="../charts/chart217.xml"/><Relationship Id="rId5" Type="http://schemas.openxmlformats.org/officeDocument/2006/relationships/image" Target="../media/image5.png"/><Relationship Id="rId4" Type="http://schemas.openxmlformats.org/officeDocument/2006/relationships/image" Target="../media/image38.svg"/></Relationships>
</file>

<file path=ppt/slides/_rels/slide1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18.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9.png"/><Relationship Id="rId18" Type="http://schemas.openxmlformats.org/officeDocument/2006/relationships/image" Target="../media/image22.png"/><Relationship Id="rId3" Type="http://schemas.openxmlformats.org/officeDocument/2006/relationships/image" Target="../media/image47.png"/><Relationship Id="rId21" Type="http://schemas.openxmlformats.org/officeDocument/2006/relationships/chart" Target="../charts/chart223.xml"/><Relationship Id="rId7" Type="http://schemas.openxmlformats.org/officeDocument/2006/relationships/image" Target="../media/image16.png"/><Relationship Id="rId12" Type="http://schemas.openxmlformats.org/officeDocument/2006/relationships/image" Target="../media/image26.svg"/><Relationship Id="rId17" Type="http://schemas.openxmlformats.org/officeDocument/2006/relationships/image" Target="../media/image30.svg"/><Relationship Id="rId25" Type="http://schemas.openxmlformats.org/officeDocument/2006/relationships/image" Target="../media/image36.svg"/><Relationship Id="rId2" Type="http://schemas.openxmlformats.org/officeDocument/2006/relationships/notesSlide" Target="../notesSlides/notesSlide34.xml"/><Relationship Id="rId16" Type="http://schemas.openxmlformats.org/officeDocument/2006/relationships/image" Target="../media/image21.png"/><Relationship Id="rId20" Type="http://schemas.openxmlformats.org/officeDocument/2006/relationships/chart" Target="../charts/chart222.xml"/><Relationship Id="rId1" Type="http://schemas.openxmlformats.org/officeDocument/2006/relationships/slideLayout" Target="../slideLayouts/slideLayout3.xml"/><Relationship Id="rId6" Type="http://schemas.openxmlformats.org/officeDocument/2006/relationships/chart" Target="../charts/chart221.xml"/><Relationship Id="rId11" Type="http://schemas.openxmlformats.org/officeDocument/2006/relationships/image" Target="../media/image39.png"/><Relationship Id="rId24" Type="http://schemas.openxmlformats.org/officeDocument/2006/relationships/image" Target="../media/image24.png"/><Relationship Id="rId5" Type="http://schemas.openxmlformats.org/officeDocument/2006/relationships/chart" Target="../charts/chart220.xml"/><Relationship Id="rId15" Type="http://schemas.openxmlformats.org/officeDocument/2006/relationships/image" Target="../media/image20.png"/><Relationship Id="rId23" Type="http://schemas.openxmlformats.org/officeDocument/2006/relationships/image" Target="../media/image34.svg"/><Relationship Id="rId10" Type="http://schemas.openxmlformats.org/officeDocument/2006/relationships/image" Target="../media/image24.svg"/><Relationship Id="rId19" Type="http://schemas.openxmlformats.org/officeDocument/2006/relationships/image" Target="../media/image32.svg"/><Relationship Id="rId4" Type="http://schemas.openxmlformats.org/officeDocument/2006/relationships/chart" Target="../charts/chart219.xml"/><Relationship Id="rId9" Type="http://schemas.openxmlformats.org/officeDocument/2006/relationships/image" Target="../media/image17.png"/><Relationship Id="rId14" Type="http://schemas.openxmlformats.org/officeDocument/2006/relationships/image" Target="../media/image28.svg"/><Relationship Id="rId22" Type="http://schemas.openxmlformats.org/officeDocument/2006/relationships/image" Target="../media/image23.png"/></Relationships>
</file>

<file path=ppt/slides/_rels/slide1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8.svg"/></Relationships>
</file>

<file path=ppt/slides/_rels/slide1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24.xml"/><Relationship Id="rId1" Type="http://schemas.openxmlformats.org/officeDocument/2006/relationships/slideLayout" Target="../slideLayouts/slideLayout3.xml"/><Relationship Id="rId4" Type="http://schemas.openxmlformats.org/officeDocument/2006/relationships/chart" Target="../charts/chart225.xml"/></Relationships>
</file>

<file path=ppt/slides/_rels/slide1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chart" Target="../charts/chart14.xml"/></Relationships>
</file>

<file path=ppt/slides/_rels/slide1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4.png"/><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9.png"/><Relationship Id="rId18" Type="http://schemas.openxmlformats.org/officeDocument/2006/relationships/image" Target="../media/image22.png"/><Relationship Id="rId3" Type="http://schemas.openxmlformats.org/officeDocument/2006/relationships/chart" Target="../charts/chart19.xml"/><Relationship Id="rId21" Type="http://schemas.openxmlformats.org/officeDocument/2006/relationships/image" Target="../media/image34.svg"/><Relationship Id="rId7" Type="http://schemas.openxmlformats.org/officeDocument/2006/relationships/image" Target="../media/image16.png"/><Relationship Id="rId12" Type="http://schemas.openxmlformats.org/officeDocument/2006/relationships/image" Target="../media/image26.svg"/><Relationship Id="rId17" Type="http://schemas.openxmlformats.org/officeDocument/2006/relationships/image" Target="../media/image30.svg"/><Relationship Id="rId2" Type="http://schemas.openxmlformats.org/officeDocument/2006/relationships/chart" Target="../charts/chart18.xml"/><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chart" Target="../charts/chart22.xml"/><Relationship Id="rId11" Type="http://schemas.openxmlformats.org/officeDocument/2006/relationships/image" Target="../media/image18.png"/><Relationship Id="rId24" Type="http://schemas.openxmlformats.org/officeDocument/2006/relationships/image" Target="../media/image15.png"/><Relationship Id="rId5" Type="http://schemas.openxmlformats.org/officeDocument/2006/relationships/chart" Target="../charts/chart21.xml"/><Relationship Id="rId15" Type="http://schemas.openxmlformats.org/officeDocument/2006/relationships/image" Target="../media/image20.png"/><Relationship Id="rId23" Type="http://schemas.openxmlformats.org/officeDocument/2006/relationships/image" Target="../media/image36.svg"/><Relationship Id="rId10" Type="http://schemas.openxmlformats.org/officeDocument/2006/relationships/image" Target="../media/image24.svg"/><Relationship Id="rId19" Type="http://schemas.openxmlformats.org/officeDocument/2006/relationships/image" Target="../media/image32.svg"/><Relationship Id="rId4" Type="http://schemas.openxmlformats.org/officeDocument/2006/relationships/chart" Target="../charts/chart20.xml"/><Relationship Id="rId9" Type="http://schemas.openxmlformats.org/officeDocument/2006/relationships/image" Target="../media/image17.png"/><Relationship Id="rId14" Type="http://schemas.openxmlformats.org/officeDocument/2006/relationships/image" Target="../media/image28.svg"/><Relationship Id="rId22"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chart" Target="../charts/chart24.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36.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38.svg"/></Relationships>
</file>

<file path=ppt/slides/_rels/slide2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svg"/><Relationship Id="rId18" Type="http://schemas.openxmlformats.org/officeDocument/2006/relationships/image" Target="../media/image30.svg"/><Relationship Id="rId3" Type="http://schemas.openxmlformats.org/officeDocument/2006/relationships/image" Target="../media/image27.png"/><Relationship Id="rId21" Type="http://schemas.openxmlformats.org/officeDocument/2006/relationships/image" Target="../media/image23.png"/><Relationship Id="rId7" Type="http://schemas.openxmlformats.org/officeDocument/2006/relationships/chart" Target="../charts/chart31.xml"/><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chart" Target="../charts/chart27.xml"/><Relationship Id="rId16" Type="http://schemas.openxmlformats.org/officeDocument/2006/relationships/image" Target="../media/image20.png"/><Relationship Id="rId20"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chart" Target="../charts/chart30.xml"/><Relationship Id="rId11" Type="http://schemas.openxmlformats.org/officeDocument/2006/relationships/image" Target="../media/image24.svg"/><Relationship Id="rId24" Type="http://schemas.openxmlformats.org/officeDocument/2006/relationships/image" Target="../media/image36.svg"/><Relationship Id="rId5" Type="http://schemas.openxmlformats.org/officeDocument/2006/relationships/chart" Target="../charts/chart29.xml"/><Relationship Id="rId15" Type="http://schemas.openxmlformats.org/officeDocument/2006/relationships/image" Target="../media/image28.svg"/><Relationship Id="rId23" Type="http://schemas.openxmlformats.org/officeDocument/2006/relationships/image" Target="../media/image24.png"/><Relationship Id="rId10" Type="http://schemas.openxmlformats.org/officeDocument/2006/relationships/image" Target="../media/image17.png"/><Relationship Id="rId19" Type="http://schemas.openxmlformats.org/officeDocument/2006/relationships/image" Target="../media/image22.png"/><Relationship Id="rId4" Type="http://schemas.openxmlformats.org/officeDocument/2006/relationships/chart" Target="../charts/chart28.xml"/><Relationship Id="rId9" Type="http://schemas.openxmlformats.org/officeDocument/2006/relationships/image" Target="../media/image22.svg"/><Relationship Id="rId14" Type="http://schemas.openxmlformats.org/officeDocument/2006/relationships/image" Target="../media/image19.png"/><Relationship Id="rId22" Type="http://schemas.openxmlformats.org/officeDocument/2006/relationships/image" Target="../media/image34.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4.sv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8.svg"/></Relationships>
</file>

<file path=ppt/slides/_rels/slide3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chart" Target="../charts/chart3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chart" Target="../charts/chart36.xml"/><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chart" Target="../charts/chart35.xml"/><Relationship Id="rId5" Type="http://schemas.openxmlformats.org/officeDocument/2006/relationships/image" Target="../media/image12.png"/><Relationship Id="rId4" Type="http://schemas.openxmlformats.org/officeDocument/2006/relationships/chart" Target="../charts/chart34.xml"/></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svg"/><Relationship Id="rId18" Type="http://schemas.openxmlformats.org/officeDocument/2006/relationships/image" Target="../media/image30.svg"/><Relationship Id="rId3" Type="http://schemas.openxmlformats.org/officeDocument/2006/relationships/image" Target="../media/image27.png"/><Relationship Id="rId21" Type="http://schemas.openxmlformats.org/officeDocument/2006/relationships/image" Target="../media/image23.png"/><Relationship Id="rId7" Type="http://schemas.openxmlformats.org/officeDocument/2006/relationships/chart" Target="../charts/chart41.xml"/><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chart" Target="../charts/chart37.xml"/><Relationship Id="rId16" Type="http://schemas.openxmlformats.org/officeDocument/2006/relationships/image" Target="../media/image20.png"/><Relationship Id="rId20"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chart" Target="../charts/chart40.xml"/><Relationship Id="rId11" Type="http://schemas.openxmlformats.org/officeDocument/2006/relationships/image" Target="../media/image24.svg"/><Relationship Id="rId24" Type="http://schemas.openxmlformats.org/officeDocument/2006/relationships/image" Target="../media/image36.svg"/><Relationship Id="rId5" Type="http://schemas.openxmlformats.org/officeDocument/2006/relationships/chart" Target="../charts/chart39.xml"/><Relationship Id="rId15" Type="http://schemas.openxmlformats.org/officeDocument/2006/relationships/image" Target="../media/image28.svg"/><Relationship Id="rId23" Type="http://schemas.openxmlformats.org/officeDocument/2006/relationships/image" Target="../media/image24.png"/><Relationship Id="rId10" Type="http://schemas.openxmlformats.org/officeDocument/2006/relationships/image" Target="../media/image17.png"/><Relationship Id="rId19" Type="http://schemas.openxmlformats.org/officeDocument/2006/relationships/image" Target="../media/image22.png"/><Relationship Id="rId4" Type="http://schemas.openxmlformats.org/officeDocument/2006/relationships/chart" Target="../charts/chart38.xml"/><Relationship Id="rId9" Type="http://schemas.openxmlformats.org/officeDocument/2006/relationships/image" Target="../media/image22.svg"/><Relationship Id="rId14" Type="http://schemas.openxmlformats.org/officeDocument/2006/relationships/image" Target="../media/image19.png"/><Relationship Id="rId22" Type="http://schemas.openxmlformats.org/officeDocument/2006/relationships/image" Target="../media/image34.svg"/></Relationships>
</file>

<file path=ppt/slides/_rels/slide3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svg"/><Relationship Id="rId18" Type="http://schemas.openxmlformats.org/officeDocument/2006/relationships/image" Target="../media/image30.svg"/><Relationship Id="rId3" Type="http://schemas.openxmlformats.org/officeDocument/2006/relationships/chart" Target="../charts/chart42.xml"/><Relationship Id="rId21" Type="http://schemas.openxmlformats.org/officeDocument/2006/relationships/image" Target="../media/image23.png"/><Relationship Id="rId7" Type="http://schemas.openxmlformats.org/officeDocument/2006/relationships/chart" Target="../charts/chart46.xml"/><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image" Target="../media/image28.png"/><Relationship Id="rId16" Type="http://schemas.openxmlformats.org/officeDocument/2006/relationships/image" Target="../media/image20.png"/><Relationship Id="rId20"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chart" Target="../charts/chart45.xml"/><Relationship Id="rId11" Type="http://schemas.openxmlformats.org/officeDocument/2006/relationships/image" Target="../media/image24.svg"/><Relationship Id="rId24" Type="http://schemas.openxmlformats.org/officeDocument/2006/relationships/image" Target="../media/image36.svg"/><Relationship Id="rId5" Type="http://schemas.openxmlformats.org/officeDocument/2006/relationships/chart" Target="../charts/chart44.xml"/><Relationship Id="rId15" Type="http://schemas.openxmlformats.org/officeDocument/2006/relationships/image" Target="../media/image28.svg"/><Relationship Id="rId23" Type="http://schemas.openxmlformats.org/officeDocument/2006/relationships/image" Target="../media/image24.png"/><Relationship Id="rId10" Type="http://schemas.openxmlformats.org/officeDocument/2006/relationships/image" Target="../media/image17.png"/><Relationship Id="rId19" Type="http://schemas.openxmlformats.org/officeDocument/2006/relationships/image" Target="../media/image22.png"/><Relationship Id="rId4" Type="http://schemas.openxmlformats.org/officeDocument/2006/relationships/chart" Target="../charts/chart43.xml"/><Relationship Id="rId9" Type="http://schemas.openxmlformats.org/officeDocument/2006/relationships/image" Target="../media/image22.svg"/><Relationship Id="rId14" Type="http://schemas.openxmlformats.org/officeDocument/2006/relationships/image" Target="../media/image19.png"/><Relationship Id="rId22" Type="http://schemas.openxmlformats.org/officeDocument/2006/relationships/image" Target="../media/image34.svg"/></Relationships>
</file>

<file path=ppt/slides/_rels/slide3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svg"/><Relationship Id="rId18" Type="http://schemas.openxmlformats.org/officeDocument/2006/relationships/image" Target="../media/image30.svg"/><Relationship Id="rId3" Type="http://schemas.openxmlformats.org/officeDocument/2006/relationships/chart" Target="../charts/chart47.xml"/><Relationship Id="rId21" Type="http://schemas.openxmlformats.org/officeDocument/2006/relationships/image" Target="../media/image23.png"/><Relationship Id="rId7" Type="http://schemas.openxmlformats.org/officeDocument/2006/relationships/chart" Target="../charts/chart51.xml"/><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image" Target="../media/image29.png"/><Relationship Id="rId16" Type="http://schemas.openxmlformats.org/officeDocument/2006/relationships/image" Target="../media/image20.png"/><Relationship Id="rId20"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chart" Target="../charts/chart50.xml"/><Relationship Id="rId11" Type="http://schemas.openxmlformats.org/officeDocument/2006/relationships/image" Target="../media/image24.svg"/><Relationship Id="rId24" Type="http://schemas.openxmlformats.org/officeDocument/2006/relationships/image" Target="../media/image36.svg"/><Relationship Id="rId5" Type="http://schemas.openxmlformats.org/officeDocument/2006/relationships/chart" Target="../charts/chart49.xml"/><Relationship Id="rId15" Type="http://schemas.openxmlformats.org/officeDocument/2006/relationships/image" Target="../media/image28.svg"/><Relationship Id="rId23" Type="http://schemas.openxmlformats.org/officeDocument/2006/relationships/image" Target="../media/image24.png"/><Relationship Id="rId10" Type="http://schemas.openxmlformats.org/officeDocument/2006/relationships/image" Target="../media/image17.png"/><Relationship Id="rId19" Type="http://schemas.openxmlformats.org/officeDocument/2006/relationships/image" Target="../media/image22.png"/><Relationship Id="rId4" Type="http://schemas.openxmlformats.org/officeDocument/2006/relationships/chart" Target="../charts/chart48.xml"/><Relationship Id="rId9" Type="http://schemas.openxmlformats.org/officeDocument/2006/relationships/image" Target="../media/image22.svg"/><Relationship Id="rId14" Type="http://schemas.openxmlformats.org/officeDocument/2006/relationships/image" Target="../media/image19.png"/><Relationship Id="rId22" Type="http://schemas.openxmlformats.org/officeDocument/2006/relationships/image" Target="../media/image34.svg"/></Relationships>
</file>

<file path=ppt/slides/_rels/slide3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svg"/><Relationship Id="rId18" Type="http://schemas.openxmlformats.org/officeDocument/2006/relationships/image" Target="../media/image30.svg"/><Relationship Id="rId3" Type="http://schemas.openxmlformats.org/officeDocument/2006/relationships/chart" Target="../charts/chart54.xml"/><Relationship Id="rId21" Type="http://schemas.openxmlformats.org/officeDocument/2006/relationships/image" Target="../media/image23.png"/><Relationship Id="rId7" Type="http://schemas.openxmlformats.org/officeDocument/2006/relationships/chart" Target="../charts/chart58.xml"/><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image" Target="../media/image30.png"/><Relationship Id="rId16" Type="http://schemas.openxmlformats.org/officeDocument/2006/relationships/image" Target="../media/image20.png"/><Relationship Id="rId20"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chart" Target="../charts/chart57.xml"/><Relationship Id="rId11" Type="http://schemas.openxmlformats.org/officeDocument/2006/relationships/image" Target="../media/image24.svg"/><Relationship Id="rId24" Type="http://schemas.openxmlformats.org/officeDocument/2006/relationships/image" Target="../media/image36.svg"/><Relationship Id="rId5" Type="http://schemas.openxmlformats.org/officeDocument/2006/relationships/chart" Target="../charts/chart56.xml"/><Relationship Id="rId15" Type="http://schemas.openxmlformats.org/officeDocument/2006/relationships/image" Target="../media/image28.svg"/><Relationship Id="rId23" Type="http://schemas.openxmlformats.org/officeDocument/2006/relationships/image" Target="../media/image24.png"/><Relationship Id="rId10" Type="http://schemas.openxmlformats.org/officeDocument/2006/relationships/image" Target="../media/image17.png"/><Relationship Id="rId19" Type="http://schemas.openxmlformats.org/officeDocument/2006/relationships/image" Target="../media/image22.png"/><Relationship Id="rId4" Type="http://schemas.openxmlformats.org/officeDocument/2006/relationships/chart" Target="../charts/chart55.xml"/><Relationship Id="rId9" Type="http://schemas.openxmlformats.org/officeDocument/2006/relationships/image" Target="../media/image22.svg"/><Relationship Id="rId14" Type="http://schemas.openxmlformats.org/officeDocument/2006/relationships/image" Target="../media/image19.png"/><Relationship Id="rId22" Type="http://schemas.openxmlformats.org/officeDocument/2006/relationships/image" Target="../media/image34.svg"/></Relationships>
</file>

<file path=ppt/slides/_rels/slide4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svg"/><Relationship Id="rId18" Type="http://schemas.openxmlformats.org/officeDocument/2006/relationships/image" Target="../media/image30.svg"/><Relationship Id="rId3" Type="http://schemas.openxmlformats.org/officeDocument/2006/relationships/chart" Target="../charts/chart59.xml"/><Relationship Id="rId21" Type="http://schemas.openxmlformats.org/officeDocument/2006/relationships/image" Target="../media/image23.png"/><Relationship Id="rId7" Type="http://schemas.openxmlformats.org/officeDocument/2006/relationships/chart" Target="../charts/chart63.xml"/><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image" Target="../media/image31.png"/><Relationship Id="rId16" Type="http://schemas.openxmlformats.org/officeDocument/2006/relationships/image" Target="../media/image20.png"/><Relationship Id="rId20"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chart" Target="../charts/chart62.xml"/><Relationship Id="rId11" Type="http://schemas.openxmlformats.org/officeDocument/2006/relationships/image" Target="../media/image24.svg"/><Relationship Id="rId24" Type="http://schemas.openxmlformats.org/officeDocument/2006/relationships/image" Target="../media/image36.svg"/><Relationship Id="rId5" Type="http://schemas.openxmlformats.org/officeDocument/2006/relationships/chart" Target="../charts/chart61.xml"/><Relationship Id="rId15" Type="http://schemas.openxmlformats.org/officeDocument/2006/relationships/image" Target="../media/image28.svg"/><Relationship Id="rId23" Type="http://schemas.openxmlformats.org/officeDocument/2006/relationships/image" Target="../media/image24.png"/><Relationship Id="rId10" Type="http://schemas.openxmlformats.org/officeDocument/2006/relationships/image" Target="../media/image17.png"/><Relationship Id="rId19" Type="http://schemas.openxmlformats.org/officeDocument/2006/relationships/image" Target="../media/image22.png"/><Relationship Id="rId4" Type="http://schemas.openxmlformats.org/officeDocument/2006/relationships/chart" Target="../charts/chart60.xml"/><Relationship Id="rId9" Type="http://schemas.openxmlformats.org/officeDocument/2006/relationships/image" Target="../media/image22.svg"/><Relationship Id="rId14" Type="http://schemas.openxmlformats.org/officeDocument/2006/relationships/image" Target="../media/image19.png"/><Relationship Id="rId22" Type="http://schemas.openxmlformats.org/officeDocument/2006/relationships/image" Target="../media/image34.svg"/></Relationships>
</file>

<file path=ppt/slides/_rels/slide4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36.sv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66.xml"/><Relationship Id="rId1" Type="http://schemas.openxmlformats.org/officeDocument/2006/relationships/slideLayout" Target="../slideLayouts/slideLayout3.xml"/><Relationship Id="rId5" Type="http://schemas.openxmlformats.org/officeDocument/2006/relationships/chart" Target="../charts/chart68.xml"/><Relationship Id="rId4" Type="http://schemas.openxmlformats.org/officeDocument/2006/relationships/chart" Target="../charts/chart67.xml"/></Relationships>
</file>

<file path=ppt/slides/_rels/slide4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svg"/><Relationship Id="rId18" Type="http://schemas.openxmlformats.org/officeDocument/2006/relationships/image" Target="../media/image30.svg"/><Relationship Id="rId3" Type="http://schemas.openxmlformats.org/officeDocument/2006/relationships/chart" Target="../charts/chart69.xml"/><Relationship Id="rId21" Type="http://schemas.openxmlformats.org/officeDocument/2006/relationships/image" Target="../media/image23.png"/><Relationship Id="rId7" Type="http://schemas.openxmlformats.org/officeDocument/2006/relationships/chart" Target="../charts/chart73.xml"/><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image" Target="../media/image12.png"/><Relationship Id="rId16" Type="http://schemas.openxmlformats.org/officeDocument/2006/relationships/image" Target="../media/image20.png"/><Relationship Id="rId20"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chart" Target="../charts/chart72.xml"/><Relationship Id="rId11" Type="http://schemas.openxmlformats.org/officeDocument/2006/relationships/image" Target="../media/image24.svg"/><Relationship Id="rId24" Type="http://schemas.openxmlformats.org/officeDocument/2006/relationships/image" Target="../media/image36.svg"/><Relationship Id="rId5" Type="http://schemas.openxmlformats.org/officeDocument/2006/relationships/chart" Target="../charts/chart71.xml"/><Relationship Id="rId15" Type="http://schemas.openxmlformats.org/officeDocument/2006/relationships/image" Target="../media/image28.svg"/><Relationship Id="rId23" Type="http://schemas.openxmlformats.org/officeDocument/2006/relationships/image" Target="../media/image24.png"/><Relationship Id="rId10" Type="http://schemas.openxmlformats.org/officeDocument/2006/relationships/image" Target="../media/image17.png"/><Relationship Id="rId19" Type="http://schemas.openxmlformats.org/officeDocument/2006/relationships/image" Target="../media/image22.png"/><Relationship Id="rId4" Type="http://schemas.openxmlformats.org/officeDocument/2006/relationships/chart" Target="../charts/chart70.xml"/><Relationship Id="rId9" Type="http://schemas.openxmlformats.org/officeDocument/2006/relationships/image" Target="../media/image22.svg"/><Relationship Id="rId14" Type="http://schemas.openxmlformats.org/officeDocument/2006/relationships/image" Target="../media/image19.png"/><Relationship Id="rId22" Type="http://schemas.openxmlformats.org/officeDocument/2006/relationships/image" Target="../media/image34.svg"/></Relationships>
</file>

<file path=ppt/slides/_rels/slide4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svg"/><Relationship Id="rId18" Type="http://schemas.openxmlformats.org/officeDocument/2006/relationships/image" Target="../media/image30.svg"/><Relationship Id="rId3" Type="http://schemas.openxmlformats.org/officeDocument/2006/relationships/chart" Target="../charts/chart74.xml"/><Relationship Id="rId21" Type="http://schemas.openxmlformats.org/officeDocument/2006/relationships/image" Target="../media/image23.png"/><Relationship Id="rId7" Type="http://schemas.openxmlformats.org/officeDocument/2006/relationships/chart" Target="../charts/chart78.xml"/><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image" Target="../media/image12.png"/><Relationship Id="rId16" Type="http://schemas.openxmlformats.org/officeDocument/2006/relationships/image" Target="../media/image20.png"/><Relationship Id="rId20"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chart" Target="../charts/chart77.xml"/><Relationship Id="rId11" Type="http://schemas.openxmlformats.org/officeDocument/2006/relationships/image" Target="../media/image24.svg"/><Relationship Id="rId24" Type="http://schemas.openxmlformats.org/officeDocument/2006/relationships/image" Target="../media/image36.svg"/><Relationship Id="rId5" Type="http://schemas.openxmlformats.org/officeDocument/2006/relationships/chart" Target="../charts/chart76.xml"/><Relationship Id="rId15" Type="http://schemas.openxmlformats.org/officeDocument/2006/relationships/image" Target="../media/image28.svg"/><Relationship Id="rId23" Type="http://schemas.openxmlformats.org/officeDocument/2006/relationships/image" Target="../media/image24.png"/><Relationship Id="rId10" Type="http://schemas.openxmlformats.org/officeDocument/2006/relationships/image" Target="../media/image17.png"/><Relationship Id="rId19" Type="http://schemas.openxmlformats.org/officeDocument/2006/relationships/image" Target="../media/image22.png"/><Relationship Id="rId4" Type="http://schemas.openxmlformats.org/officeDocument/2006/relationships/chart" Target="../charts/chart75.xml"/><Relationship Id="rId9" Type="http://schemas.openxmlformats.org/officeDocument/2006/relationships/image" Target="../media/image22.svg"/><Relationship Id="rId14" Type="http://schemas.openxmlformats.org/officeDocument/2006/relationships/image" Target="../media/image19.png"/><Relationship Id="rId22" Type="http://schemas.openxmlformats.org/officeDocument/2006/relationships/image" Target="../media/image34.sv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svg"/><Relationship Id="rId18" Type="http://schemas.openxmlformats.org/officeDocument/2006/relationships/image" Target="../media/image30.svg"/><Relationship Id="rId3" Type="http://schemas.openxmlformats.org/officeDocument/2006/relationships/chart" Target="../charts/chart79.xml"/><Relationship Id="rId21" Type="http://schemas.openxmlformats.org/officeDocument/2006/relationships/image" Target="../media/image23.png"/><Relationship Id="rId7" Type="http://schemas.openxmlformats.org/officeDocument/2006/relationships/chart" Target="../charts/chart83.xml"/><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image" Target="../media/image12.png"/><Relationship Id="rId16" Type="http://schemas.openxmlformats.org/officeDocument/2006/relationships/image" Target="../media/image20.png"/><Relationship Id="rId20"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chart" Target="../charts/chart82.xml"/><Relationship Id="rId11" Type="http://schemas.openxmlformats.org/officeDocument/2006/relationships/image" Target="../media/image24.svg"/><Relationship Id="rId24" Type="http://schemas.openxmlformats.org/officeDocument/2006/relationships/image" Target="../media/image36.svg"/><Relationship Id="rId5" Type="http://schemas.openxmlformats.org/officeDocument/2006/relationships/chart" Target="../charts/chart81.xml"/><Relationship Id="rId15" Type="http://schemas.openxmlformats.org/officeDocument/2006/relationships/image" Target="../media/image28.svg"/><Relationship Id="rId23" Type="http://schemas.openxmlformats.org/officeDocument/2006/relationships/image" Target="../media/image24.png"/><Relationship Id="rId10" Type="http://schemas.openxmlformats.org/officeDocument/2006/relationships/image" Target="../media/image17.png"/><Relationship Id="rId19" Type="http://schemas.openxmlformats.org/officeDocument/2006/relationships/image" Target="../media/image22.png"/><Relationship Id="rId4" Type="http://schemas.openxmlformats.org/officeDocument/2006/relationships/chart" Target="../charts/chart80.xml"/><Relationship Id="rId9" Type="http://schemas.openxmlformats.org/officeDocument/2006/relationships/image" Target="../media/image22.svg"/><Relationship Id="rId14" Type="http://schemas.openxmlformats.org/officeDocument/2006/relationships/image" Target="../media/image19.png"/><Relationship Id="rId22" Type="http://schemas.openxmlformats.org/officeDocument/2006/relationships/image" Target="../media/image34.svg"/></Relationships>
</file>

<file path=ppt/slides/_rels/slide5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chart" Target="../charts/chart85.xml"/><Relationship Id="rId7" Type="http://schemas.openxmlformats.org/officeDocument/2006/relationships/chart" Target="../charts/chart86.xml"/><Relationship Id="rId2" Type="http://schemas.openxmlformats.org/officeDocument/2006/relationships/chart" Target="../charts/chart8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36.svg"/><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8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svg"/><Relationship Id="rId18" Type="http://schemas.openxmlformats.org/officeDocument/2006/relationships/image" Target="../media/image30.svg"/><Relationship Id="rId3" Type="http://schemas.openxmlformats.org/officeDocument/2006/relationships/chart" Target="../charts/chart89.xml"/><Relationship Id="rId21" Type="http://schemas.openxmlformats.org/officeDocument/2006/relationships/image" Target="../media/image23.png"/><Relationship Id="rId7" Type="http://schemas.openxmlformats.org/officeDocument/2006/relationships/chart" Target="../charts/chart93.xml"/><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image" Target="../media/image33.png"/><Relationship Id="rId16" Type="http://schemas.openxmlformats.org/officeDocument/2006/relationships/image" Target="../media/image20.png"/><Relationship Id="rId20"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chart" Target="../charts/chart92.xml"/><Relationship Id="rId11" Type="http://schemas.openxmlformats.org/officeDocument/2006/relationships/image" Target="../media/image24.svg"/><Relationship Id="rId24" Type="http://schemas.openxmlformats.org/officeDocument/2006/relationships/image" Target="../media/image36.svg"/><Relationship Id="rId5" Type="http://schemas.openxmlformats.org/officeDocument/2006/relationships/chart" Target="../charts/chart91.xml"/><Relationship Id="rId15" Type="http://schemas.openxmlformats.org/officeDocument/2006/relationships/image" Target="../media/image28.svg"/><Relationship Id="rId23" Type="http://schemas.openxmlformats.org/officeDocument/2006/relationships/image" Target="../media/image24.png"/><Relationship Id="rId10" Type="http://schemas.openxmlformats.org/officeDocument/2006/relationships/image" Target="../media/image17.png"/><Relationship Id="rId19" Type="http://schemas.openxmlformats.org/officeDocument/2006/relationships/image" Target="../media/image22.png"/><Relationship Id="rId4" Type="http://schemas.openxmlformats.org/officeDocument/2006/relationships/chart" Target="../charts/chart90.xml"/><Relationship Id="rId9" Type="http://schemas.openxmlformats.org/officeDocument/2006/relationships/image" Target="../media/image22.svg"/><Relationship Id="rId14" Type="http://schemas.openxmlformats.org/officeDocument/2006/relationships/image" Target="../media/image19.png"/><Relationship Id="rId22" Type="http://schemas.openxmlformats.org/officeDocument/2006/relationships/image" Target="../media/image34.svg"/></Relationships>
</file>

<file path=ppt/slides/_rels/slide5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svg"/><Relationship Id="rId18" Type="http://schemas.openxmlformats.org/officeDocument/2006/relationships/image" Target="../media/image30.svg"/><Relationship Id="rId3" Type="http://schemas.openxmlformats.org/officeDocument/2006/relationships/chart" Target="../charts/chart94.xml"/><Relationship Id="rId21" Type="http://schemas.openxmlformats.org/officeDocument/2006/relationships/image" Target="../media/image23.png"/><Relationship Id="rId7" Type="http://schemas.openxmlformats.org/officeDocument/2006/relationships/chart" Target="../charts/chart98.xml"/><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image" Target="../media/image33.png"/><Relationship Id="rId16" Type="http://schemas.openxmlformats.org/officeDocument/2006/relationships/image" Target="../media/image20.png"/><Relationship Id="rId20"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chart" Target="../charts/chart97.xml"/><Relationship Id="rId11" Type="http://schemas.openxmlformats.org/officeDocument/2006/relationships/image" Target="../media/image24.svg"/><Relationship Id="rId24" Type="http://schemas.openxmlformats.org/officeDocument/2006/relationships/image" Target="../media/image36.svg"/><Relationship Id="rId5" Type="http://schemas.openxmlformats.org/officeDocument/2006/relationships/chart" Target="../charts/chart96.xml"/><Relationship Id="rId15" Type="http://schemas.openxmlformats.org/officeDocument/2006/relationships/image" Target="../media/image28.svg"/><Relationship Id="rId23" Type="http://schemas.openxmlformats.org/officeDocument/2006/relationships/image" Target="../media/image24.png"/><Relationship Id="rId10" Type="http://schemas.openxmlformats.org/officeDocument/2006/relationships/image" Target="../media/image17.png"/><Relationship Id="rId19" Type="http://schemas.openxmlformats.org/officeDocument/2006/relationships/image" Target="../media/image22.png"/><Relationship Id="rId4" Type="http://schemas.openxmlformats.org/officeDocument/2006/relationships/chart" Target="../charts/chart95.xml"/><Relationship Id="rId9" Type="http://schemas.openxmlformats.org/officeDocument/2006/relationships/image" Target="../media/image22.svg"/><Relationship Id="rId14" Type="http://schemas.openxmlformats.org/officeDocument/2006/relationships/image" Target="../media/image19.png"/><Relationship Id="rId22"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4.png"/><Relationship Id="rId4" Type="http://schemas.openxmlformats.org/officeDocument/2006/relationships/image" Target="../media/image18.svg"/></Relationships>
</file>

<file path=ppt/slides/_rels/slide6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svg"/><Relationship Id="rId18" Type="http://schemas.openxmlformats.org/officeDocument/2006/relationships/image" Target="../media/image30.svg"/><Relationship Id="rId3" Type="http://schemas.openxmlformats.org/officeDocument/2006/relationships/chart" Target="../charts/chart99.xml"/><Relationship Id="rId21" Type="http://schemas.openxmlformats.org/officeDocument/2006/relationships/image" Target="../media/image23.png"/><Relationship Id="rId7" Type="http://schemas.openxmlformats.org/officeDocument/2006/relationships/chart" Target="../charts/chart103.xml"/><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image" Target="../media/image30.png"/><Relationship Id="rId16" Type="http://schemas.openxmlformats.org/officeDocument/2006/relationships/image" Target="../media/image20.png"/><Relationship Id="rId20"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chart" Target="../charts/chart102.xml"/><Relationship Id="rId11" Type="http://schemas.openxmlformats.org/officeDocument/2006/relationships/image" Target="../media/image24.svg"/><Relationship Id="rId24" Type="http://schemas.openxmlformats.org/officeDocument/2006/relationships/image" Target="../media/image36.svg"/><Relationship Id="rId5" Type="http://schemas.openxmlformats.org/officeDocument/2006/relationships/chart" Target="../charts/chart101.xml"/><Relationship Id="rId15" Type="http://schemas.openxmlformats.org/officeDocument/2006/relationships/image" Target="../media/image28.svg"/><Relationship Id="rId23" Type="http://schemas.openxmlformats.org/officeDocument/2006/relationships/image" Target="../media/image24.png"/><Relationship Id="rId10" Type="http://schemas.openxmlformats.org/officeDocument/2006/relationships/image" Target="../media/image17.png"/><Relationship Id="rId19" Type="http://schemas.openxmlformats.org/officeDocument/2006/relationships/image" Target="../media/image22.png"/><Relationship Id="rId4" Type="http://schemas.openxmlformats.org/officeDocument/2006/relationships/chart" Target="../charts/chart100.xml"/><Relationship Id="rId9" Type="http://schemas.openxmlformats.org/officeDocument/2006/relationships/image" Target="../media/image22.svg"/><Relationship Id="rId14" Type="http://schemas.openxmlformats.org/officeDocument/2006/relationships/image" Target="../media/image19.png"/><Relationship Id="rId22" Type="http://schemas.openxmlformats.org/officeDocument/2006/relationships/image" Target="../media/image34.svg"/></Relationships>
</file>

<file path=ppt/slides/_rels/slide6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9.png"/><Relationship Id="rId18" Type="http://schemas.openxmlformats.org/officeDocument/2006/relationships/image" Target="../media/image22.png"/><Relationship Id="rId3" Type="http://schemas.openxmlformats.org/officeDocument/2006/relationships/chart" Target="../charts/chart105.xml"/><Relationship Id="rId21" Type="http://schemas.openxmlformats.org/officeDocument/2006/relationships/image" Target="../media/image34.svg"/><Relationship Id="rId7" Type="http://schemas.openxmlformats.org/officeDocument/2006/relationships/image" Target="../media/image16.png"/><Relationship Id="rId12" Type="http://schemas.openxmlformats.org/officeDocument/2006/relationships/image" Target="../media/image26.svg"/><Relationship Id="rId17" Type="http://schemas.openxmlformats.org/officeDocument/2006/relationships/image" Target="../media/image30.svg"/><Relationship Id="rId2" Type="http://schemas.openxmlformats.org/officeDocument/2006/relationships/chart" Target="../charts/chart104.xml"/><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chart" Target="../charts/chart108.xml"/><Relationship Id="rId11" Type="http://schemas.openxmlformats.org/officeDocument/2006/relationships/image" Target="../media/image18.png"/><Relationship Id="rId24" Type="http://schemas.openxmlformats.org/officeDocument/2006/relationships/image" Target="../media/image30.png"/><Relationship Id="rId5" Type="http://schemas.openxmlformats.org/officeDocument/2006/relationships/chart" Target="../charts/chart107.xml"/><Relationship Id="rId15" Type="http://schemas.openxmlformats.org/officeDocument/2006/relationships/image" Target="../media/image20.png"/><Relationship Id="rId23" Type="http://schemas.openxmlformats.org/officeDocument/2006/relationships/image" Target="../media/image36.svg"/><Relationship Id="rId10" Type="http://schemas.openxmlformats.org/officeDocument/2006/relationships/image" Target="../media/image24.svg"/><Relationship Id="rId19" Type="http://schemas.openxmlformats.org/officeDocument/2006/relationships/image" Target="../media/image32.svg"/><Relationship Id="rId4" Type="http://schemas.openxmlformats.org/officeDocument/2006/relationships/chart" Target="../charts/chart106.xml"/><Relationship Id="rId9" Type="http://schemas.openxmlformats.org/officeDocument/2006/relationships/image" Target="../media/image17.png"/><Relationship Id="rId14" Type="http://schemas.openxmlformats.org/officeDocument/2006/relationships/image" Target="../media/image28.svg"/><Relationship Id="rId22" Type="http://schemas.openxmlformats.org/officeDocument/2006/relationships/image" Target="../media/image24.png"/></Relationships>
</file>

<file path=ppt/slides/_rels/slide6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8" Type="http://schemas.openxmlformats.org/officeDocument/2006/relationships/chart" Target="../charts/chart112.xml"/><Relationship Id="rId3" Type="http://schemas.openxmlformats.org/officeDocument/2006/relationships/image" Target="../media/image22.svg"/><Relationship Id="rId7" Type="http://schemas.openxmlformats.org/officeDocument/2006/relationships/chart" Target="../charts/chart111.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chart" Target="../charts/chart110.xml"/><Relationship Id="rId11" Type="http://schemas.openxmlformats.org/officeDocument/2006/relationships/image" Target="../media/image12.png"/><Relationship Id="rId5" Type="http://schemas.openxmlformats.org/officeDocument/2006/relationships/chart" Target="../charts/chart109.xml"/><Relationship Id="rId10" Type="http://schemas.openxmlformats.org/officeDocument/2006/relationships/image" Target="../media/image36.svg"/><Relationship Id="rId4" Type="http://schemas.openxmlformats.org/officeDocument/2006/relationships/image" Target="../media/image20.png"/><Relationship Id="rId9" Type="http://schemas.openxmlformats.org/officeDocument/2006/relationships/image" Target="../media/image24.png"/></Relationships>
</file>

<file path=ppt/slides/_rels/slide6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8" Type="http://schemas.openxmlformats.org/officeDocument/2006/relationships/chart" Target="../charts/chart116.xml"/><Relationship Id="rId3" Type="http://schemas.openxmlformats.org/officeDocument/2006/relationships/image" Target="../media/image16.png"/><Relationship Id="rId7" Type="http://schemas.openxmlformats.org/officeDocument/2006/relationships/chart" Target="../charts/chart115.xml"/><Relationship Id="rId2" Type="http://schemas.openxmlformats.org/officeDocument/2006/relationships/chart" Target="../charts/chart113.xml"/><Relationship Id="rId1" Type="http://schemas.openxmlformats.org/officeDocument/2006/relationships/slideLayout" Target="../slideLayouts/slideLayout3.xml"/><Relationship Id="rId6" Type="http://schemas.openxmlformats.org/officeDocument/2006/relationships/chart" Target="../charts/chart114.xml"/><Relationship Id="rId11" Type="http://schemas.openxmlformats.org/officeDocument/2006/relationships/image" Target="../media/image12.png"/><Relationship Id="rId5" Type="http://schemas.openxmlformats.org/officeDocument/2006/relationships/image" Target="../media/image20.png"/><Relationship Id="rId10" Type="http://schemas.openxmlformats.org/officeDocument/2006/relationships/image" Target="../media/image36.svg"/><Relationship Id="rId4" Type="http://schemas.openxmlformats.org/officeDocument/2006/relationships/image" Target="../media/image22.svg"/><Relationship Id="rId9" Type="http://schemas.openxmlformats.org/officeDocument/2006/relationships/image" Target="../media/image24.png"/></Relationships>
</file>

<file path=ppt/slides/_rels/slide6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chart" Target="../charts/chart117.xml"/><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0.svg"/><Relationship Id="rId5" Type="http://schemas.openxmlformats.org/officeDocument/2006/relationships/image" Target="../media/image34.png"/><Relationship Id="rId4" Type="http://schemas.openxmlformats.org/officeDocument/2006/relationships/chart" Target="../charts/chart118.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9.png"/><Relationship Id="rId18" Type="http://schemas.openxmlformats.org/officeDocument/2006/relationships/image" Target="../media/image22.png"/><Relationship Id="rId3" Type="http://schemas.openxmlformats.org/officeDocument/2006/relationships/chart" Target="../charts/chart3.xml"/><Relationship Id="rId21" Type="http://schemas.openxmlformats.org/officeDocument/2006/relationships/image" Target="../media/image34.svg"/><Relationship Id="rId7" Type="http://schemas.openxmlformats.org/officeDocument/2006/relationships/image" Target="../media/image16.png"/><Relationship Id="rId12" Type="http://schemas.openxmlformats.org/officeDocument/2006/relationships/image" Target="../media/image26.svg"/><Relationship Id="rId17" Type="http://schemas.openxmlformats.org/officeDocument/2006/relationships/image" Target="../media/image30.svg"/><Relationship Id="rId2" Type="http://schemas.openxmlformats.org/officeDocument/2006/relationships/chart" Target="../charts/chart2.xml"/><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chart" Target="../charts/chart6.xml"/><Relationship Id="rId11" Type="http://schemas.openxmlformats.org/officeDocument/2006/relationships/image" Target="../media/image18.png"/><Relationship Id="rId24" Type="http://schemas.openxmlformats.org/officeDocument/2006/relationships/image" Target="../media/image15.png"/><Relationship Id="rId5" Type="http://schemas.openxmlformats.org/officeDocument/2006/relationships/chart" Target="../charts/chart5.xml"/><Relationship Id="rId15" Type="http://schemas.openxmlformats.org/officeDocument/2006/relationships/image" Target="../media/image20.png"/><Relationship Id="rId23" Type="http://schemas.openxmlformats.org/officeDocument/2006/relationships/image" Target="../media/image36.svg"/><Relationship Id="rId10" Type="http://schemas.openxmlformats.org/officeDocument/2006/relationships/image" Target="../media/image24.svg"/><Relationship Id="rId19" Type="http://schemas.openxmlformats.org/officeDocument/2006/relationships/image" Target="../media/image32.svg"/><Relationship Id="rId4" Type="http://schemas.openxmlformats.org/officeDocument/2006/relationships/chart" Target="../charts/chart4.xml"/><Relationship Id="rId9" Type="http://schemas.openxmlformats.org/officeDocument/2006/relationships/image" Target="../media/image17.png"/><Relationship Id="rId14" Type="http://schemas.openxmlformats.org/officeDocument/2006/relationships/image" Target="../media/image28.svg"/><Relationship Id="rId22" Type="http://schemas.openxmlformats.org/officeDocument/2006/relationships/image" Target="../media/image24.png"/></Relationships>
</file>

<file path=ppt/slides/_rels/slide70.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9.png"/><Relationship Id="rId18" Type="http://schemas.openxmlformats.org/officeDocument/2006/relationships/image" Target="../media/image22.png"/><Relationship Id="rId3" Type="http://schemas.openxmlformats.org/officeDocument/2006/relationships/chart" Target="../charts/chart120.xml"/><Relationship Id="rId21" Type="http://schemas.openxmlformats.org/officeDocument/2006/relationships/image" Target="../media/image34.svg"/><Relationship Id="rId7" Type="http://schemas.openxmlformats.org/officeDocument/2006/relationships/image" Target="../media/image16.png"/><Relationship Id="rId12" Type="http://schemas.openxmlformats.org/officeDocument/2006/relationships/image" Target="../media/image26.svg"/><Relationship Id="rId17" Type="http://schemas.openxmlformats.org/officeDocument/2006/relationships/image" Target="../media/image30.svg"/><Relationship Id="rId2" Type="http://schemas.openxmlformats.org/officeDocument/2006/relationships/chart" Target="../charts/chart119.xml"/><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chart" Target="../charts/chart123.xml"/><Relationship Id="rId11" Type="http://schemas.openxmlformats.org/officeDocument/2006/relationships/image" Target="../media/image18.png"/><Relationship Id="rId24" Type="http://schemas.openxmlformats.org/officeDocument/2006/relationships/image" Target="../media/image36.png"/><Relationship Id="rId5" Type="http://schemas.openxmlformats.org/officeDocument/2006/relationships/chart" Target="../charts/chart122.xml"/><Relationship Id="rId15" Type="http://schemas.openxmlformats.org/officeDocument/2006/relationships/image" Target="../media/image20.png"/><Relationship Id="rId23" Type="http://schemas.openxmlformats.org/officeDocument/2006/relationships/image" Target="../media/image36.svg"/><Relationship Id="rId10" Type="http://schemas.openxmlformats.org/officeDocument/2006/relationships/image" Target="../media/image24.svg"/><Relationship Id="rId19" Type="http://schemas.openxmlformats.org/officeDocument/2006/relationships/image" Target="../media/image32.svg"/><Relationship Id="rId4" Type="http://schemas.openxmlformats.org/officeDocument/2006/relationships/chart" Target="../charts/chart121.xml"/><Relationship Id="rId9" Type="http://schemas.openxmlformats.org/officeDocument/2006/relationships/image" Target="../media/image17.png"/><Relationship Id="rId14" Type="http://schemas.openxmlformats.org/officeDocument/2006/relationships/image" Target="../media/image28.svg"/><Relationship Id="rId22" Type="http://schemas.openxmlformats.org/officeDocument/2006/relationships/image" Target="../media/image24.png"/></Relationships>
</file>

<file path=ppt/slides/_rels/slide7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chart" Target="../charts/chart124.xml"/></Relationships>
</file>

<file path=ppt/slides/_rels/slide7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svg"/><Relationship Id="rId18" Type="http://schemas.openxmlformats.org/officeDocument/2006/relationships/image" Target="../media/image30.svg"/><Relationship Id="rId3" Type="http://schemas.openxmlformats.org/officeDocument/2006/relationships/image" Target="../media/image33.png"/><Relationship Id="rId21" Type="http://schemas.openxmlformats.org/officeDocument/2006/relationships/image" Target="../media/image23.png"/><Relationship Id="rId7" Type="http://schemas.openxmlformats.org/officeDocument/2006/relationships/chart" Target="../charts/chart129.xml"/><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chart" Target="../charts/chart125.xml"/><Relationship Id="rId16" Type="http://schemas.openxmlformats.org/officeDocument/2006/relationships/image" Target="../media/image20.png"/><Relationship Id="rId20"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chart" Target="../charts/chart128.xml"/><Relationship Id="rId11" Type="http://schemas.openxmlformats.org/officeDocument/2006/relationships/image" Target="../media/image24.svg"/><Relationship Id="rId24" Type="http://schemas.openxmlformats.org/officeDocument/2006/relationships/image" Target="../media/image36.svg"/><Relationship Id="rId5" Type="http://schemas.openxmlformats.org/officeDocument/2006/relationships/chart" Target="../charts/chart127.xml"/><Relationship Id="rId15" Type="http://schemas.openxmlformats.org/officeDocument/2006/relationships/image" Target="../media/image28.svg"/><Relationship Id="rId23" Type="http://schemas.openxmlformats.org/officeDocument/2006/relationships/image" Target="../media/image24.png"/><Relationship Id="rId10" Type="http://schemas.openxmlformats.org/officeDocument/2006/relationships/image" Target="../media/image17.png"/><Relationship Id="rId19" Type="http://schemas.openxmlformats.org/officeDocument/2006/relationships/image" Target="../media/image22.png"/><Relationship Id="rId4" Type="http://schemas.openxmlformats.org/officeDocument/2006/relationships/chart" Target="../charts/chart126.xml"/><Relationship Id="rId9" Type="http://schemas.openxmlformats.org/officeDocument/2006/relationships/image" Target="../media/image22.svg"/><Relationship Id="rId14" Type="http://schemas.openxmlformats.org/officeDocument/2006/relationships/image" Target="../media/image19.png"/><Relationship Id="rId22" Type="http://schemas.openxmlformats.org/officeDocument/2006/relationships/image" Target="../media/image34.svg"/></Relationships>
</file>

<file path=ppt/slides/_rels/slide7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3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chart" Target="../charts/chart131.xml"/><Relationship Id="rId4" Type="http://schemas.openxmlformats.org/officeDocument/2006/relationships/image" Target="../media/image36.svg"/></Relationships>
</file>

<file path=ppt/slides/_rels/slide76.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36.svg"/></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38.svg"/></Relationships>
</file>

<file path=ppt/slides/_rels/slide7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33.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9.png"/><Relationship Id="rId18" Type="http://schemas.openxmlformats.org/officeDocument/2006/relationships/image" Target="../media/image22.png"/><Relationship Id="rId3" Type="http://schemas.openxmlformats.org/officeDocument/2006/relationships/chart" Target="../charts/chart135.xml"/><Relationship Id="rId21" Type="http://schemas.openxmlformats.org/officeDocument/2006/relationships/image" Target="../media/image34.svg"/><Relationship Id="rId7" Type="http://schemas.openxmlformats.org/officeDocument/2006/relationships/image" Target="../media/image16.png"/><Relationship Id="rId12" Type="http://schemas.openxmlformats.org/officeDocument/2006/relationships/image" Target="../media/image26.svg"/><Relationship Id="rId17" Type="http://schemas.openxmlformats.org/officeDocument/2006/relationships/image" Target="../media/image30.svg"/><Relationship Id="rId2" Type="http://schemas.openxmlformats.org/officeDocument/2006/relationships/chart" Target="../charts/chart134.xml"/><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chart" Target="../charts/chart138.xml"/><Relationship Id="rId11" Type="http://schemas.openxmlformats.org/officeDocument/2006/relationships/image" Target="../media/image18.png"/><Relationship Id="rId24" Type="http://schemas.openxmlformats.org/officeDocument/2006/relationships/image" Target="../media/image15.png"/><Relationship Id="rId5" Type="http://schemas.openxmlformats.org/officeDocument/2006/relationships/chart" Target="../charts/chart137.xml"/><Relationship Id="rId15" Type="http://schemas.openxmlformats.org/officeDocument/2006/relationships/image" Target="../media/image20.png"/><Relationship Id="rId23" Type="http://schemas.openxmlformats.org/officeDocument/2006/relationships/image" Target="../media/image36.svg"/><Relationship Id="rId10" Type="http://schemas.openxmlformats.org/officeDocument/2006/relationships/image" Target="../media/image24.svg"/><Relationship Id="rId19" Type="http://schemas.openxmlformats.org/officeDocument/2006/relationships/image" Target="../media/image32.svg"/><Relationship Id="rId4" Type="http://schemas.openxmlformats.org/officeDocument/2006/relationships/chart" Target="../charts/chart136.xml"/><Relationship Id="rId9" Type="http://schemas.openxmlformats.org/officeDocument/2006/relationships/image" Target="../media/image17.png"/><Relationship Id="rId14" Type="http://schemas.openxmlformats.org/officeDocument/2006/relationships/image" Target="../media/image28.svg"/><Relationship Id="rId22" Type="http://schemas.openxmlformats.org/officeDocument/2006/relationships/image" Target="../media/image24.png"/></Relationships>
</file>

<file path=ppt/slides/_rels/slide8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39.xml"/><Relationship Id="rId1" Type="http://schemas.openxmlformats.org/officeDocument/2006/relationships/slideLayout" Target="../slideLayouts/slideLayout3.xml"/><Relationship Id="rId4" Type="http://schemas.openxmlformats.org/officeDocument/2006/relationships/chart" Target="../charts/chart140.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chart" Target="../charts/chart141.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6.svg"/></Relationships>
</file>

<file path=ppt/slides/_rels/slide8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6.svg"/></Relationships>
</file>

<file path=ppt/slides/_rels/slide89.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30.svg"/><Relationship Id="rId18" Type="http://schemas.openxmlformats.org/officeDocument/2006/relationships/image" Target="../media/image34.svg"/><Relationship Id="rId3" Type="http://schemas.openxmlformats.org/officeDocument/2006/relationships/chart" Target="../charts/chart143.xml"/><Relationship Id="rId21" Type="http://schemas.openxmlformats.org/officeDocument/2006/relationships/image" Target="../media/image17.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3.png"/><Relationship Id="rId25" Type="http://schemas.openxmlformats.org/officeDocument/2006/relationships/image" Target="../media/image40.png"/><Relationship Id="rId2" Type="http://schemas.openxmlformats.org/officeDocument/2006/relationships/notesSlide" Target="../notesSlides/notesSlide11.xml"/><Relationship Id="rId16" Type="http://schemas.openxmlformats.org/officeDocument/2006/relationships/chart" Target="../charts/chart147.xml"/><Relationship Id="rId20" Type="http://schemas.openxmlformats.org/officeDocument/2006/relationships/image" Target="../media/image36.svg"/><Relationship Id="rId1" Type="http://schemas.openxmlformats.org/officeDocument/2006/relationships/slideLayout" Target="../slideLayouts/slideLayout3.xml"/><Relationship Id="rId6" Type="http://schemas.openxmlformats.org/officeDocument/2006/relationships/chart" Target="../charts/chart146.xml"/><Relationship Id="rId11" Type="http://schemas.openxmlformats.org/officeDocument/2006/relationships/image" Target="../media/image20.png"/><Relationship Id="rId24" Type="http://schemas.openxmlformats.org/officeDocument/2006/relationships/image" Target="../media/image26.svg"/><Relationship Id="rId5" Type="http://schemas.openxmlformats.org/officeDocument/2006/relationships/chart" Target="../charts/chart145.xml"/><Relationship Id="rId15" Type="http://schemas.openxmlformats.org/officeDocument/2006/relationships/image" Target="../media/image32.svg"/><Relationship Id="rId23" Type="http://schemas.openxmlformats.org/officeDocument/2006/relationships/image" Target="../media/image39.png"/><Relationship Id="rId10" Type="http://schemas.openxmlformats.org/officeDocument/2006/relationships/image" Target="../media/image28.svg"/><Relationship Id="rId19" Type="http://schemas.openxmlformats.org/officeDocument/2006/relationships/image" Target="../media/image24.png"/><Relationship Id="rId4" Type="http://schemas.openxmlformats.org/officeDocument/2006/relationships/chart" Target="../charts/chart144.xml"/><Relationship Id="rId9" Type="http://schemas.openxmlformats.org/officeDocument/2006/relationships/image" Target="../media/image19.png"/><Relationship Id="rId14" Type="http://schemas.openxmlformats.org/officeDocument/2006/relationships/image" Target="../media/image22.png"/><Relationship Id="rId22"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chart" Target="../charts/chart7.xml"/></Relationships>
</file>

<file path=ppt/slides/_rels/slide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8.svg"/></Relationships>
</file>

<file path=ppt/slides/_rels/slide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48.xml"/><Relationship Id="rId1" Type="http://schemas.openxmlformats.org/officeDocument/2006/relationships/slideLayout" Target="../slideLayouts/slideLayout3.xml"/><Relationship Id="rId4" Type="http://schemas.openxmlformats.org/officeDocument/2006/relationships/chart" Target="../charts/chart149.xml"/></Relationships>
</file>

<file path=ppt/slides/_rels/slide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151.xml"/><Relationship Id="rId7" Type="http://schemas.openxmlformats.org/officeDocument/2006/relationships/image" Target="../media/image12.png"/><Relationship Id="rId2" Type="http://schemas.openxmlformats.org/officeDocument/2006/relationships/chart" Target="../charts/chart150.xml"/><Relationship Id="rId1" Type="http://schemas.openxmlformats.org/officeDocument/2006/relationships/slideLayout" Target="../slideLayouts/slideLayout3.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chart" Target="../charts/chart152.xml"/></Relationships>
</file>

<file path=ppt/slides/_rels/slide94.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chart" Target="../charts/chart15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36.svg"/><Relationship Id="rId4" Type="http://schemas.openxmlformats.org/officeDocument/2006/relationships/image" Target="../media/image24.png"/></Relationships>
</file>

<file path=ppt/slides/_rels/slide95.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chart" Target="../charts/chart15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36.svg"/><Relationship Id="rId4" Type="http://schemas.openxmlformats.org/officeDocument/2006/relationships/image" Target="../media/image24.png"/></Relationships>
</file>

<file path=ppt/slides/_rels/slide9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34.svg"/><Relationship Id="rId3" Type="http://schemas.openxmlformats.org/officeDocument/2006/relationships/chart" Target="../charts/chart157.xml"/><Relationship Id="rId21" Type="http://schemas.openxmlformats.org/officeDocument/2006/relationships/image" Target="../media/image17.png"/><Relationship Id="rId7" Type="http://schemas.openxmlformats.org/officeDocument/2006/relationships/image" Target="../media/image22.svg"/><Relationship Id="rId12" Type="http://schemas.openxmlformats.org/officeDocument/2006/relationships/image" Target="../media/image30.svg"/><Relationship Id="rId17" Type="http://schemas.openxmlformats.org/officeDocument/2006/relationships/image" Target="../media/image23.png"/><Relationship Id="rId25" Type="http://schemas.openxmlformats.org/officeDocument/2006/relationships/image" Target="../media/image37.png"/><Relationship Id="rId2" Type="http://schemas.openxmlformats.org/officeDocument/2006/relationships/notesSlide" Target="../notesSlides/notesSlide13.xml"/><Relationship Id="rId16" Type="http://schemas.openxmlformats.org/officeDocument/2006/relationships/chart" Target="../charts/chart161.xml"/><Relationship Id="rId20" Type="http://schemas.openxmlformats.org/officeDocument/2006/relationships/image" Target="../media/image36.sv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26.svg"/><Relationship Id="rId5" Type="http://schemas.openxmlformats.org/officeDocument/2006/relationships/chart" Target="../charts/chart159.xml"/><Relationship Id="rId15" Type="http://schemas.openxmlformats.org/officeDocument/2006/relationships/chart" Target="../charts/chart160.xml"/><Relationship Id="rId23" Type="http://schemas.openxmlformats.org/officeDocument/2006/relationships/image" Target="../media/image39.png"/><Relationship Id="rId10" Type="http://schemas.openxmlformats.org/officeDocument/2006/relationships/image" Target="../media/image20.png"/><Relationship Id="rId19" Type="http://schemas.openxmlformats.org/officeDocument/2006/relationships/image" Target="../media/image24.png"/><Relationship Id="rId4" Type="http://schemas.openxmlformats.org/officeDocument/2006/relationships/chart" Target="../charts/chart158.xml"/><Relationship Id="rId9" Type="http://schemas.openxmlformats.org/officeDocument/2006/relationships/image" Target="../media/image28.svg"/><Relationship Id="rId14" Type="http://schemas.openxmlformats.org/officeDocument/2006/relationships/image" Target="../media/image32.svg"/><Relationship Id="rId22" Type="http://schemas.openxmlformats.org/officeDocument/2006/relationships/image" Target="../media/image24.svg"/></Relationships>
</file>

<file path=ppt/slides/_rels/slide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8.svg"/></Relationships>
</file>

<file path=ppt/slides/_rels/slide9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34.svg"/><Relationship Id="rId3" Type="http://schemas.openxmlformats.org/officeDocument/2006/relationships/chart" Target="../charts/chart162.xml"/><Relationship Id="rId21" Type="http://schemas.openxmlformats.org/officeDocument/2006/relationships/image" Target="../media/image17.png"/><Relationship Id="rId7" Type="http://schemas.openxmlformats.org/officeDocument/2006/relationships/image" Target="../media/image22.svg"/><Relationship Id="rId12" Type="http://schemas.openxmlformats.org/officeDocument/2006/relationships/image" Target="../media/image30.svg"/><Relationship Id="rId17" Type="http://schemas.openxmlformats.org/officeDocument/2006/relationships/image" Target="../media/image23.png"/><Relationship Id="rId25" Type="http://schemas.openxmlformats.org/officeDocument/2006/relationships/image" Target="../media/image5.png"/><Relationship Id="rId2" Type="http://schemas.openxmlformats.org/officeDocument/2006/relationships/notesSlide" Target="../notesSlides/notesSlide15.xml"/><Relationship Id="rId16" Type="http://schemas.openxmlformats.org/officeDocument/2006/relationships/chart" Target="../charts/chart166.xml"/><Relationship Id="rId20" Type="http://schemas.openxmlformats.org/officeDocument/2006/relationships/image" Target="../media/image36.sv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26.svg"/><Relationship Id="rId5" Type="http://schemas.openxmlformats.org/officeDocument/2006/relationships/chart" Target="../charts/chart164.xml"/><Relationship Id="rId15" Type="http://schemas.openxmlformats.org/officeDocument/2006/relationships/chart" Target="../charts/chart165.xml"/><Relationship Id="rId23" Type="http://schemas.openxmlformats.org/officeDocument/2006/relationships/image" Target="../media/image39.png"/><Relationship Id="rId10" Type="http://schemas.openxmlformats.org/officeDocument/2006/relationships/image" Target="../media/image20.png"/><Relationship Id="rId19" Type="http://schemas.openxmlformats.org/officeDocument/2006/relationships/image" Target="../media/image24.png"/><Relationship Id="rId4" Type="http://schemas.openxmlformats.org/officeDocument/2006/relationships/chart" Target="../charts/chart163.xml"/><Relationship Id="rId9" Type="http://schemas.openxmlformats.org/officeDocument/2006/relationships/image" Target="../media/image28.svg"/><Relationship Id="rId14" Type="http://schemas.openxmlformats.org/officeDocument/2006/relationships/image" Target="../media/image32.svg"/><Relationship Id="rId22" Type="http://schemas.openxmlformats.org/officeDocument/2006/relationships/image" Target="../media/image24.svg"/></Relationships>
</file>

<file path=ppt/slides/_rels/slide9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5C73"/>
        </a:solidFill>
        <a:effectLst/>
      </p:bgPr>
    </p:bg>
    <p:spTree>
      <p:nvGrpSpPr>
        <p:cNvPr id="1" name=""/>
        <p:cNvGrpSpPr/>
        <p:nvPr/>
      </p:nvGrpSpPr>
      <p:grpSpPr>
        <a:xfrm>
          <a:off x="0" y="0"/>
          <a:ext cx="0" cy="0"/>
          <a:chOff x="0" y="0"/>
          <a:chExt cx="0" cy="0"/>
        </a:xfrm>
      </p:grpSpPr>
      <p:pic>
        <p:nvPicPr>
          <p:cNvPr id="17" name="Obraz 16" descr="Obraz zawierający woda, zewnętrzne, łódź, port&#10;&#10;Opis wygenerowany automatycznie">
            <a:extLst>
              <a:ext uri="{FF2B5EF4-FFF2-40B4-BE49-F238E27FC236}">
                <a16:creationId xmlns:a16="http://schemas.microsoft.com/office/drawing/2014/main" xmlns="" id="{77C8C759-A572-4219-8D27-9F60433E732D}"/>
              </a:ext>
            </a:extLst>
          </p:cNvPr>
          <p:cNvPicPr>
            <a:picLocks noChangeAspect="1"/>
          </p:cNvPicPr>
          <p:nvPr/>
        </p:nvPicPr>
        <p:blipFill rotWithShape="1">
          <a:blip r:embed="rId2">
            <a:extLst>
              <a:ext uri="{28A0092B-C50C-407E-A947-70E740481C1C}">
                <a14:useLocalDpi xmlns:a14="http://schemas.microsoft.com/office/drawing/2010/main" val="0"/>
              </a:ext>
            </a:extLst>
          </a:blip>
          <a:srcRect l="24800" t="-8" r="1" b="4606"/>
          <a:stretch/>
        </p:blipFill>
        <p:spPr>
          <a:xfrm>
            <a:off x="2601157" y="608"/>
            <a:ext cx="9590843" cy="6842987"/>
          </a:xfrm>
          <a:prstGeom prst="rect">
            <a:avLst/>
          </a:prstGeom>
        </p:spPr>
      </p:pic>
      <p:sp>
        <p:nvSpPr>
          <p:cNvPr id="4" name="AutoShape 4"/>
          <p:cNvSpPr/>
          <p:nvPr/>
        </p:nvSpPr>
        <p:spPr>
          <a:xfrm>
            <a:off x="0" y="1371600"/>
            <a:ext cx="6096000" cy="5486400"/>
          </a:xfrm>
          <a:prstGeom prst="rect">
            <a:avLst/>
          </a:prstGeom>
          <a:solidFill>
            <a:srgbClr val="FFFFFF"/>
          </a:solidFill>
        </p:spPr>
      </p:sp>
      <p:grpSp>
        <p:nvGrpSpPr>
          <p:cNvPr id="5" name="Group 5"/>
          <p:cNvGrpSpPr/>
          <p:nvPr/>
        </p:nvGrpSpPr>
        <p:grpSpPr>
          <a:xfrm>
            <a:off x="4953000" y="5715000"/>
            <a:ext cx="1143000" cy="1143000"/>
            <a:chOff x="0" y="0"/>
            <a:chExt cx="2286000" cy="2286000"/>
          </a:xfrm>
        </p:grpSpPr>
        <p:grpSp>
          <p:nvGrpSpPr>
            <p:cNvPr id="6" name="Group 6"/>
            <p:cNvGrpSpPr/>
            <p:nvPr/>
          </p:nvGrpSpPr>
          <p:grpSpPr>
            <a:xfrm>
              <a:off x="0" y="0"/>
              <a:ext cx="2286000" cy="22860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ADF2"/>
              </a:solidFill>
            </p:spPr>
          </p:sp>
        </p:grpSp>
        <p:grpSp>
          <p:nvGrpSpPr>
            <p:cNvPr id="8" name="Group 8"/>
            <p:cNvGrpSpPr/>
            <p:nvPr/>
          </p:nvGrpSpPr>
          <p:grpSpPr>
            <a:xfrm>
              <a:off x="745837" y="914400"/>
              <a:ext cx="794327" cy="559504"/>
              <a:chOff x="0" y="0"/>
              <a:chExt cx="946584" cy="666750"/>
            </a:xfrm>
          </p:grpSpPr>
          <p:sp>
            <p:nvSpPr>
              <p:cNvPr id="9" name="Freeform 9"/>
              <p:cNvSpPr/>
              <p:nvPr/>
            </p:nvSpPr>
            <p:spPr>
              <a:xfrm>
                <a:off x="0" y="-3810"/>
                <a:ext cx="946584" cy="652780"/>
              </a:xfrm>
              <a:custGeom>
                <a:avLst/>
                <a:gdLst/>
                <a:ahLst/>
                <a:cxnLst/>
                <a:rect l="l" t="t" r="r" b="b"/>
                <a:pathLst>
                  <a:path w="946584" h="652780">
                    <a:moveTo>
                      <a:pt x="922454" y="297180"/>
                    </a:moveTo>
                    <a:lnTo>
                      <a:pt x="582094" y="11430"/>
                    </a:lnTo>
                    <a:cubicBezTo>
                      <a:pt x="569394" y="0"/>
                      <a:pt x="549074" y="2540"/>
                      <a:pt x="537644" y="15240"/>
                    </a:cubicBezTo>
                    <a:cubicBezTo>
                      <a:pt x="526214" y="27940"/>
                      <a:pt x="528754" y="48260"/>
                      <a:pt x="541454" y="59690"/>
                    </a:cubicBezTo>
                    <a:lnTo>
                      <a:pt x="823394" y="295910"/>
                    </a:lnTo>
                    <a:lnTo>
                      <a:pt x="31750" y="295910"/>
                    </a:lnTo>
                    <a:cubicBezTo>
                      <a:pt x="13970" y="295910"/>
                      <a:pt x="0" y="309880"/>
                      <a:pt x="0" y="327660"/>
                    </a:cubicBezTo>
                    <a:cubicBezTo>
                      <a:pt x="0" y="345440"/>
                      <a:pt x="13970" y="359410"/>
                      <a:pt x="31750" y="359410"/>
                    </a:cubicBezTo>
                    <a:lnTo>
                      <a:pt x="824664" y="359410"/>
                    </a:lnTo>
                    <a:lnTo>
                      <a:pt x="541454" y="596900"/>
                    </a:lnTo>
                    <a:cubicBezTo>
                      <a:pt x="528754" y="608330"/>
                      <a:pt x="526214" y="627380"/>
                      <a:pt x="537644" y="641350"/>
                    </a:cubicBezTo>
                    <a:cubicBezTo>
                      <a:pt x="543994" y="648970"/>
                      <a:pt x="552884" y="652780"/>
                      <a:pt x="561774" y="652780"/>
                    </a:cubicBezTo>
                    <a:cubicBezTo>
                      <a:pt x="569394" y="652780"/>
                      <a:pt x="575744" y="650240"/>
                      <a:pt x="582094" y="645160"/>
                    </a:cubicBezTo>
                    <a:lnTo>
                      <a:pt x="922454" y="359410"/>
                    </a:lnTo>
                    <a:cubicBezTo>
                      <a:pt x="936424" y="356870"/>
                      <a:pt x="946584" y="344170"/>
                      <a:pt x="946584" y="328930"/>
                    </a:cubicBezTo>
                    <a:cubicBezTo>
                      <a:pt x="946584" y="313690"/>
                      <a:pt x="936424" y="299720"/>
                      <a:pt x="922454" y="297180"/>
                    </a:cubicBezTo>
                    <a:close/>
                  </a:path>
                </a:pathLst>
              </a:custGeom>
              <a:solidFill>
                <a:srgbClr val="242424"/>
              </a:solidFill>
            </p:spPr>
          </p:sp>
        </p:grpSp>
      </p:grpSp>
      <p:pic>
        <p:nvPicPr>
          <p:cNvPr id="11" name="Picture 11"/>
          <p:cNvPicPr>
            <a:picLocks noChangeAspect="1"/>
          </p:cNvPicPr>
          <p:nvPr/>
        </p:nvPicPr>
        <p:blipFill>
          <a:blip r:embed="rId3"/>
          <a:srcRect/>
          <a:stretch>
            <a:fillRect/>
          </a:stretch>
        </p:blipFill>
        <p:spPr>
          <a:xfrm>
            <a:off x="347714" y="280885"/>
            <a:ext cx="2069854" cy="809831"/>
          </a:xfrm>
          <a:prstGeom prst="rect">
            <a:avLst/>
          </a:prstGeom>
        </p:spPr>
      </p:pic>
      <p:sp>
        <p:nvSpPr>
          <p:cNvPr id="13" name="TextBox 13"/>
          <p:cNvSpPr txBox="1"/>
          <p:nvPr/>
        </p:nvSpPr>
        <p:spPr>
          <a:xfrm>
            <a:off x="249026" y="6542149"/>
            <a:ext cx="2471583" cy="184666"/>
          </a:xfrm>
          <a:prstGeom prst="rect">
            <a:avLst/>
          </a:prstGeom>
        </p:spPr>
        <p:txBody>
          <a:bodyPr lIns="0" tIns="0" rIns="0" bIns="0" rtlCol="0" anchor="t">
            <a:spAutoFit/>
          </a:bodyPr>
          <a:lstStyle/>
          <a:p>
            <a:pPr marL="0" marR="0" lvl="1" indent="0" algn="l" defTabSz="609630" rtl="0" eaLnBrk="1" fontAlgn="auto" latinLnBrk="0" hangingPunct="1">
              <a:spcBef>
                <a:spcPts val="1080"/>
              </a:spcBef>
              <a:spcAft>
                <a:spcPts val="0"/>
              </a:spcAft>
              <a:buClrTx/>
              <a:buSzTx/>
              <a:buFontTx/>
              <a:buNone/>
              <a:tabLst/>
              <a:defRPr/>
            </a:pPr>
            <a:r>
              <a:rPr lang="pl-PL" sz="1200" dirty="0">
                <a:latin typeface="Blogger Sans" panose="02000506030000020004" pitchFamily="50" charset="0"/>
                <a:ea typeface="Blogger Sans" panose="02000506030000020004" pitchFamily="50" charset="0"/>
              </a:rPr>
              <a:t>Listopad </a:t>
            </a:r>
            <a:r>
              <a:rPr lang="en-US" sz="1200" dirty="0">
                <a:latin typeface="Blogger Sans" panose="02000506030000020004" pitchFamily="50" charset="0"/>
                <a:ea typeface="Blogger Sans" panose="02000506030000020004" pitchFamily="50" charset="0"/>
              </a:rPr>
              <a:t>202</a:t>
            </a:r>
            <a:r>
              <a:rPr lang="pl-PL" sz="1200" dirty="0">
                <a:latin typeface="Blogger Sans" panose="02000506030000020004" pitchFamily="50" charset="0"/>
                <a:ea typeface="Blogger Sans" panose="02000506030000020004" pitchFamily="50" charset="0"/>
              </a:rPr>
              <a:t>2</a:t>
            </a:r>
            <a:endParaRPr lang="en-US" sz="1200" dirty="0">
              <a:latin typeface="Blogger Sans" panose="02000506030000020004" pitchFamily="50" charset="0"/>
              <a:ea typeface="Blogger Sans" panose="02000506030000020004" pitchFamily="50" charset="0"/>
            </a:endParaRPr>
          </a:p>
        </p:txBody>
      </p:sp>
      <p:sp>
        <p:nvSpPr>
          <p:cNvPr id="12" name="TextBox 12"/>
          <p:cNvSpPr txBox="1"/>
          <p:nvPr/>
        </p:nvSpPr>
        <p:spPr>
          <a:xfrm>
            <a:off x="448707" y="2204895"/>
            <a:ext cx="5198585" cy="1077218"/>
          </a:xfrm>
          <a:prstGeom prst="rect">
            <a:avLst/>
          </a:prstGeom>
          <a:solidFill>
            <a:schemeClr val="bg1"/>
          </a:solidFill>
        </p:spPr>
        <p:txBody>
          <a:bodyPr wrap="square" lIns="0" tIns="0" rIns="0" bIns="0" rtlCol="0" anchor="t">
            <a:spAutoFit/>
          </a:bodyPr>
          <a:lstStyle/>
          <a:p>
            <a:pPr marL="0" marR="0" lvl="0" indent="0" algn="l" defTabSz="609630" rtl="0" eaLnBrk="1" fontAlgn="auto" latinLnBrk="0" hangingPunct="1">
              <a:spcBef>
                <a:spcPts val="600"/>
              </a:spcBef>
              <a:spcAft>
                <a:spcPts val="600"/>
              </a:spcAft>
              <a:buClrTx/>
              <a:buSzTx/>
              <a:buFontTx/>
              <a:buNone/>
              <a:tabLst/>
              <a:defRPr/>
            </a:pPr>
            <a:r>
              <a:rPr lang="pl-PL" sz="3500" dirty="0">
                <a:latin typeface="Blogger Sans" panose="02000506030000020004" pitchFamily="50" charset="0"/>
                <a:ea typeface="Blogger Sans" panose="02000506030000020004" pitchFamily="50" charset="0"/>
              </a:rPr>
              <a:t>Jakość życia w Bydgoszczy – badanie opinii mieszkańców</a:t>
            </a:r>
            <a:endParaRPr lang="en-US" sz="3500" dirty="0">
              <a:latin typeface="Blogger Sans" panose="02000506030000020004" pitchFamily="50" charset="0"/>
              <a:ea typeface="Blogger Sans" panose="02000506030000020004" pitchFamily="50" charset="0"/>
            </a:endParaRPr>
          </a:p>
        </p:txBody>
      </p:sp>
      <p:pic>
        <p:nvPicPr>
          <p:cNvPr id="21" name="Obraz 20">
            <a:extLst>
              <a:ext uri="{FF2B5EF4-FFF2-40B4-BE49-F238E27FC236}">
                <a16:creationId xmlns:a16="http://schemas.microsoft.com/office/drawing/2014/main" xmlns="" id="{C51E64C5-7542-4EAC-972B-674E9176E025}"/>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128118" y="3428999"/>
            <a:ext cx="3184982" cy="22402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a:bodyPr>
          <a:lstStyle/>
          <a:p>
            <a:r>
              <a:rPr lang="pl-PL" sz="3200" dirty="0"/>
              <a:t>Spodziewana zmiana jakości życia</a:t>
            </a:r>
          </a:p>
        </p:txBody>
      </p:sp>
      <p:graphicFrame>
        <p:nvGraphicFramePr>
          <p:cNvPr id="7" name="Symbol zastępczy zawartości 6">
            <a:extLst>
              <a:ext uri="{FF2B5EF4-FFF2-40B4-BE49-F238E27FC236}">
                <a16:creationId xmlns:a16="http://schemas.microsoft.com/office/drawing/2014/main" xmlns="" id="{1FDCF3A4-AE42-4F64-B5FB-E4787EEE35A3}"/>
              </a:ext>
            </a:extLst>
          </p:cNvPr>
          <p:cNvGraphicFramePr>
            <a:graphicFrameLocks/>
          </p:cNvGraphicFramePr>
          <p:nvPr>
            <p:extLst>
              <p:ext uri="{D42A27DB-BD31-4B8C-83A1-F6EECF244321}">
                <p14:modId xmlns:p14="http://schemas.microsoft.com/office/powerpoint/2010/main" val="2175857039"/>
              </p:ext>
            </p:extLst>
          </p:nvPr>
        </p:nvGraphicFramePr>
        <p:xfrm>
          <a:off x="245806" y="1592826"/>
          <a:ext cx="7403691" cy="4554960"/>
        </p:xfrm>
        <a:graphic>
          <a:graphicData uri="http://schemas.openxmlformats.org/drawingml/2006/chart">
            <c:chart xmlns:c="http://schemas.openxmlformats.org/drawingml/2006/chart" xmlns:r="http://schemas.openxmlformats.org/officeDocument/2006/relationships" r:id="rId2"/>
          </a:graphicData>
        </a:graphic>
      </p:graphicFrame>
      <p:sp>
        <p:nvSpPr>
          <p:cNvPr id="9" name="pole tekstowe 8">
            <a:extLst>
              <a:ext uri="{FF2B5EF4-FFF2-40B4-BE49-F238E27FC236}">
                <a16:creationId xmlns:a16="http://schemas.microsoft.com/office/drawing/2014/main" xmlns="" id="{82F02719-1206-4513-915B-009596304C3E}"/>
              </a:ext>
            </a:extLst>
          </p:cNvPr>
          <p:cNvSpPr txBox="1"/>
          <p:nvPr/>
        </p:nvSpPr>
        <p:spPr>
          <a:xfrm>
            <a:off x="122181" y="6186914"/>
            <a:ext cx="8990051" cy="276999"/>
          </a:xfrm>
          <a:prstGeom prst="rect">
            <a:avLst/>
          </a:prstGeom>
          <a:noFill/>
        </p:spPr>
        <p:txBody>
          <a:bodyPr wrap="square" rtlCol="0">
            <a:spAutoFit/>
          </a:bodyPr>
          <a:lstStyle/>
          <a:p>
            <a:r>
              <a:rPr lang="pl-PL" sz="1200" i="1" dirty="0">
                <a:solidFill>
                  <a:schemeClr val="tx1">
                    <a:lumMod val="95000"/>
                    <a:lumOff val="5000"/>
                  </a:schemeClr>
                </a:solidFill>
              </a:rPr>
              <a:t>N = 1000</a:t>
            </a:r>
            <a:endParaRPr lang="pl-PL" sz="1200" i="1" dirty="0">
              <a:solidFill>
                <a:schemeClr val="tx1">
                  <a:lumMod val="95000"/>
                  <a:lumOff val="5000"/>
                </a:schemeClr>
              </a:solidFill>
              <a:highlight>
                <a:srgbClr val="FFFF00"/>
              </a:highlight>
            </a:endParaRPr>
          </a:p>
        </p:txBody>
      </p:sp>
      <p:sp>
        <p:nvSpPr>
          <p:cNvPr id="11" name="pole tekstowe 10">
            <a:extLst>
              <a:ext uri="{FF2B5EF4-FFF2-40B4-BE49-F238E27FC236}">
                <a16:creationId xmlns:a16="http://schemas.microsoft.com/office/drawing/2014/main" xmlns="" id="{78C5C52D-8554-45B1-8987-89508964C3DB}"/>
              </a:ext>
            </a:extLst>
          </p:cNvPr>
          <p:cNvSpPr txBox="1"/>
          <p:nvPr/>
        </p:nvSpPr>
        <p:spPr>
          <a:xfrm>
            <a:off x="7890084" y="2136461"/>
            <a:ext cx="3563127" cy="2308324"/>
          </a:xfrm>
          <a:prstGeom prst="rect">
            <a:avLst/>
          </a:prstGeom>
          <a:noFill/>
        </p:spPr>
        <p:txBody>
          <a:bodyPr wrap="square" rtlCol="0">
            <a:spAutoFit/>
          </a:bodyPr>
          <a:lstStyle/>
          <a:p>
            <a:pPr algn="just"/>
            <a:r>
              <a:rPr lang="pl-PL" dirty="0"/>
              <a:t>Opinie dotyczące jakości życia w mieście w ciągu najbliższych 3 lat są podzielone. Co czwarty mieszkaniec przewiduje poprawę i jednocześnie co czwarty twierdzi, że jakość życia się pogorszy. Najczęściej Bydgoszczanie wskazują, że sytuacja pozostanie bez zmian – 37 proc.</a:t>
            </a: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768412" y="1327092"/>
            <a:ext cx="6084874" cy="307777"/>
          </a:xfrm>
          <a:prstGeom prst="rect">
            <a:avLst/>
          </a:prstGeom>
          <a:noFill/>
        </p:spPr>
        <p:txBody>
          <a:bodyPr wrap="square" rtlCol="0">
            <a:spAutoFit/>
          </a:bodyPr>
          <a:lstStyle/>
          <a:p>
            <a:pPr algn="ctr"/>
            <a:r>
              <a:rPr lang="pl-PL" sz="1400" i="1" dirty="0">
                <a:latin typeface="Blogger Sans" panose="02000506030000020004" pitchFamily="50" charset="0"/>
                <a:ea typeface="Blogger Sans" panose="02000506030000020004" pitchFamily="50" charset="0"/>
              </a:rPr>
              <a:t>Q2: Czy Pana/i zdaniem, w ciągu najbliższych 3 lat jakość życia w Bydgoszczy...?</a:t>
            </a:r>
          </a:p>
        </p:txBody>
      </p:sp>
      <p:pic>
        <p:nvPicPr>
          <p:cNvPr id="19" name="Grafika 18" descr="Komentarz — nie lubię kontur">
            <a:extLst>
              <a:ext uri="{FF2B5EF4-FFF2-40B4-BE49-F238E27FC236}">
                <a16:creationId xmlns:a16="http://schemas.microsoft.com/office/drawing/2014/main" xmlns="" id="{EE55C73F-A95A-4D6E-8D35-FA2C3F01FDB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193497" y="3870306"/>
            <a:ext cx="540000" cy="540000"/>
          </a:xfrm>
          <a:prstGeom prst="rect">
            <a:avLst/>
          </a:prstGeom>
        </p:spPr>
      </p:pic>
      <p:pic>
        <p:nvPicPr>
          <p:cNvPr id="20" name="Grafika 19" descr="Komentarz — lubię kontur">
            <a:extLst>
              <a:ext uri="{FF2B5EF4-FFF2-40B4-BE49-F238E27FC236}">
                <a16:creationId xmlns:a16="http://schemas.microsoft.com/office/drawing/2014/main" xmlns="" id="{7ABDD967-9715-42AD-8A13-2DAE850E62A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70378" y="3870306"/>
            <a:ext cx="540000" cy="540000"/>
          </a:xfrm>
          <a:prstGeom prst="rect">
            <a:avLst/>
          </a:prstGeom>
        </p:spPr>
      </p:pic>
      <p:pic>
        <p:nvPicPr>
          <p:cNvPr id="12" name="Obraz 11">
            <a:extLst>
              <a:ext uri="{FF2B5EF4-FFF2-40B4-BE49-F238E27FC236}">
                <a16:creationId xmlns:a16="http://schemas.microsoft.com/office/drawing/2014/main" xmlns="" id="{F59BE339-222F-4808-B8F1-1386030AD774}"/>
              </a:ext>
            </a:extLst>
          </p:cNvPr>
          <p:cNvPicPr>
            <a:picLocks noChangeAspect="1"/>
          </p:cNvPicPr>
          <p:nvPr/>
        </p:nvPicPr>
        <p:blipFill rotWithShape="1">
          <a:blip r:embed="rId7">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3" name="pole tekstowe 12">
            <a:extLst>
              <a:ext uri="{FF2B5EF4-FFF2-40B4-BE49-F238E27FC236}">
                <a16:creationId xmlns:a16="http://schemas.microsoft.com/office/drawing/2014/main" xmlns="" id="{F699DB1A-152F-4200-81DD-FC13B90EBFAD}"/>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01</a:t>
            </a:r>
          </a:p>
        </p:txBody>
      </p:sp>
    </p:spTree>
    <p:extLst>
      <p:ext uri="{BB962C8B-B14F-4D97-AF65-F5344CB8AC3E}">
        <p14:creationId xmlns:p14="http://schemas.microsoft.com/office/powerpoint/2010/main" val="19088993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xmlns="" id="{001CDAA3-96F0-49E1-B674-331FCD7ABB41}"/>
              </a:ext>
            </a:extLst>
          </p:cNvPr>
          <p:cNvSpPr txBox="1"/>
          <p:nvPr/>
        </p:nvSpPr>
        <p:spPr>
          <a:xfrm>
            <a:off x="354563" y="3794650"/>
            <a:ext cx="908179" cy="92333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6000" b="0" i="0" u="none" strike="noStrike" kern="1200" cap="none" spc="-150" normalizeH="0" baseline="0" noProof="0" dirty="0">
                <a:ln>
                  <a:noFill/>
                </a:ln>
                <a:solidFill>
                  <a:srgbClr val="105C73"/>
                </a:solidFill>
                <a:effectLst/>
                <a:uLnTx/>
                <a:uFillTx/>
                <a:latin typeface="Blogger Sans"/>
                <a:ea typeface="+mn-ea"/>
                <a:cs typeface="Arial" pitchFamily="34" charset="0"/>
              </a:rPr>
              <a:t>08</a:t>
            </a:r>
          </a:p>
        </p:txBody>
      </p:sp>
      <p:sp>
        <p:nvSpPr>
          <p:cNvPr id="6" name="Tytuł 2">
            <a:extLst>
              <a:ext uri="{FF2B5EF4-FFF2-40B4-BE49-F238E27FC236}">
                <a16:creationId xmlns:a16="http://schemas.microsoft.com/office/drawing/2014/main" xmlns="" id="{94F86E67-3702-43C4-B39A-5E10D1775E9E}"/>
              </a:ext>
            </a:extLst>
          </p:cNvPr>
          <p:cNvSpPr>
            <a:spLocks noGrp="1"/>
          </p:cNvSpPr>
          <p:nvPr>
            <p:ph type="title"/>
          </p:nvPr>
        </p:nvSpPr>
        <p:spPr>
          <a:xfrm>
            <a:off x="1441251" y="3673444"/>
            <a:ext cx="5038207" cy="1121840"/>
          </a:xfrm>
        </p:spPr>
        <p:txBody>
          <a:bodyPr>
            <a:noAutofit/>
          </a:bodyPr>
          <a:lstStyle/>
          <a:p>
            <a:r>
              <a:rPr lang="pl-PL" sz="3600" dirty="0">
                <a:solidFill>
                  <a:srgbClr val="105C73"/>
                </a:solidFill>
                <a:ea typeface="Blogger Sans" panose="02000506030000020004" pitchFamily="50" charset="0"/>
              </a:rPr>
              <a:t>Ocena Prezydenta Bydgoszczy</a:t>
            </a:r>
            <a:endParaRPr lang="pl-PL" sz="3600" dirty="0">
              <a:solidFill>
                <a:srgbClr val="105C73"/>
              </a:solidFill>
            </a:endParaRPr>
          </a:p>
        </p:txBody>
      </p:sp>
    </p:spTree>
    <p:extLst>
      <p:ext uri="{BB962C8B-B14F-4D97-AF65-F5344CB8AC3E}">
        <p14:creationId xmlns:p14="http://schemas.microsoft.com/office/powerpoint/2010/main" val="39104534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a:extLst>
              <a:ext uri="{FF2B5EF4-FFF2-40B4-BE49-F238E27FC236}">
                <a16:creationId xmlns:a16="http://schemas.microsoft.com/office/drawing/2014/main" xmlns="" id="{8CFE94D3-BA68-4D35-864F-0C7A3AE08FE7}"/>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08</a:t>
            </a:r>
          </a:p>
        </p:txBody>
      </p:sp>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9124728" cy="825500"/>
          </a:xfrm>
        </p:spPr>
        <p:txBody>
          <a:bodyPr>
            <a:normAutofit/>
          </a:bodyPr>
          <a:lstStyle/>
          <a:p>
            <a:r>
              <a:rPr lang="pl-PL" sz="3200" dirty="0"/>
              <a:t>Ocena działalności Prezydenta Bydgoszczy</a:t>
            </a:r>
          </a:p>
        </p:txBody>
      </p:sp>
      <p:graphicFrame>
        <p:nvGraphicFramePr>
          <p:cNvPr id="7" name="Symbol zastępczy zawartości 6">
            <a:extLst>
              <a:ext uri="{FF2B5EF4-FFF2-40B4-BE49-F238E27FC236}">
                <a16:creationId xmlns:a16="http://schemas.microsoft.com/office/drawing/2014/main" xmlns="" id="{1FDCF3A4-AE42-4F64-B5FB-E4787EEE35A3}"/>
              </a:ext>
            </a:extLst>
          </p:cNvPr>
          <p:cNvGraphicFramePr>
            <a:graphicFrameLocks/>
          </p:cNvGraphicFramePr>
          <p:nvPr>
            <p:extLst>
              <p:ext uri="{D42A27DB-BD31-4B8C-83A1-F6EECF244321}">
                <p14:modId xmlns:p14="http://schemas.microsoft.com/office/powerpoint/2010/main" val="765457503"/>
              </p:ext>
            </p:extLst>
          </p:nvPr>
        </p:nvGraphicFramePr>
        <p:xfrm>
          <a:off x="245806" y="1592826"/>
          <a:ext cx="7403691" cy="4554960"/>
        </p:xfrm>
        <a:graphic>
          <a:graphicData uri="http://schemas.openxmlformats.org/drawingml/2006/chart">
            <c:chart xmlns:c="http://schemas.openxmlformats.org/drawingml/2006/chart" xmlns:r="http://schemas.openxmlformats.org/officeDocument/2006/relationships" r:id="rId2"/>
          </a:graphicData>
        </a:graphic>
      </p:graphicFrame>
      <p:sp>
        <p:nvSpPr>
          <p:cNvPr id="9" name="pole tekstowe 8">
            <a:extLst>
              <a:ext uri="{FF2B5EF4-FFF2-40B4-BE49-F238E27FC236}">
                <a16:creationId xmlns:a16="http://schemas.microsoft.com/office/drawing/2014/main" xmlns="" id="{82F02719-1206-4513-915B-009596304C3E}"/>
              </a:ext>
            </a:extLst>
          </p:cNvPr>
          <p:cNvSpPr txBox="1"/>
          <p:nvPr/>
        </p:nvSpPr>
        <p:spPr>
          <a:xfrm>
            <a:off x="461640" y="6357282"/>
            <a:ext cx="419025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0"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11" name="pole tekstowe 10">
            <a:extLst>
              <a:ext uri="{FF2B5EF4-FFF2-40B4-BE49-F238E27FC236}">
                <a16:creationId xmlns:a16="http://schemas.microsoft.com/office/drawing/2014/main" xmlns="" id="{78C5C52D-8554-45B1-8987-89508964C3DB}"/>
              </a:ext>
            </a:extLst>
          </p:cNvPr>
          <p:cNvSpPr txBox="1"/>
          <p:nvPr/>
        </p:nvSpPr>
        <p:spPr>
          <a:xfrm>
            <a:off x="7850755" y="2559248"/>
            <a:ext cx="3945161"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b="0" i="0" u="none" strike="noStrike" kern="1200" cap="none" spc="0" normalizeH="0" baseline="0" noProof="0" dirty="0">
                <a:ln>
                  <a:noFill/>
                </a:ln>
                <a:solidFill>
                  <a:prstClr val="black"/>
                </a:solidFill>
                <a:effectLst/>
                <a:uLnTx/>
                <a:uFillTx/>
                <a:latin typeface="Blogger Sans"/>
                <a:ea typeface="+mn-ea"/>
                <a:cs typeface="+mn-cs"/>
              </a:rPr>
              <a:t>Ponad połowa mieszkańców Bydgoszczy dobrze ocenia działalność Prezydenta Miasta (54 proc.). </a:t>
            </a:r>
            <a:r>
              <a:rPr lang="pl-PL" dirty="0">
                <a:solidFill>
                  <a:prstClr val="black"/>
                </a:solidFill>
                <a:latin typeface="Blogger Sans"/>
              </a:rPr>
              <a:t>Krytycy stanowią 17 proc. Niespełna co trzeci badany nie ma sprecyzowanej opinii.</a:t>
            </a:r>
            <a:endParaRPr kumimoji="0" lang="pl-PL" b="0" i="0" u="none" strike="noStrike" kern="1200" cap="none" spc="0" normalizeH="0" baseline="0" noProof="0" dirty="0">
              <a:ln>
                <a:noFill/>
              </a:ln>
              <a:solidFill>
                <a:prstClr val="black"/>
              </a:solidFill>
              <a:effectLst/>
              <a:uLnTx/>
              <a:uFillTx/>
              <a:latin typeface="Blogger Sans"/>
              <a:ea typeface="+mn-ea"/>
              <a:cs typeface="+mn-cs"/>
            </a:endParaRP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777839" y="1298208"/>
            <a:ext cx="560283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Q32: Jak ocenia Pan/i działalność Prezydenta Miasta Rafała Bruskiego?</a:t>
            </a:r>
          </a:p>
        </p:txBody>
      </p:sp>
      <p:pic>
        <p:nvPicPr>
          <p:cNvPr id="12" name="Obraz 11">
            <a:extLst>
              <a:ext uri="{FF2B5EF4-FFF2-40B4-BE49-F238E27FC236}">
                <a16:creationId xmlns:a16="http://schemas.microsoft.com/office/drawing/2014/main" xmlns="" id="{3D126315-873E-459A-9B39-A839968B2D43}"/>
              </a:ext>
            </a:extLst>
          </p:cNvPr>
          <p:cNvPicPr>
            <a:picLocks noChangeAspect="1"/>
          </p:cNvPicPr>
          <p:nvPr/>
        </p:nvPicPr>
        <p:blipFill rotWithShape="1">
          <a:blip r:embed="rId3">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pic>
        <p:nvPicPr>
          <p:cNvPr id="2" name="Grafika 1" descr="Komentarz — nie lubię kontur">
            <a:extLst>
              <a:ext uri="{FF2B5EF4-FFF2-40B4-BE49-F238E27FC236}">
                <a16:creationId xmlns:a16="http://schemas.microsoft.com/office/drawing/2014/main" xmlns="" id="{E821E68B-F7ED-76C7-BD13-DDAA92FD87B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006874" y="4187299"/>
            <a:ext cx="540000" cy="540000"/>
          </a:xfrm>
          <a:prstGeom prst="rect">
            <a:avLst/>
          </a:prstGeom>
        </p:spPr>
      </p:pic>
      <p:pic>
        <p:nvPicPr>
          <p:cNvPr id="3" name="Grafika 2" descr="Komentarz — lubię kontur">
            <a:extLst>
              <a:ext uri="{FF2B5EF4-FFF2-40B4-BE49-F238E27FC236}">
                <a16:creationId xmlns:a16="http://schemas.microsoft.com/office/drawing/2014/main" xmlns="" id="{551559A0-D41D-F6D6-DA6A-0AA95407404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549411" y="2889306"/>
            <a:ext cx="540000" cy="540000"/>
          </a:xfrm>
          <a:prstGeom prst="rect">
            <a:avLst/>
          </a:prstGeom>
        </p:spPr>
      </p:pic>
    </p:spTree>
    <p:extLst>
      <p:ext uri="{BB962C8B-B14F-4D97-AF65-F5344CB8AC3E}">
        <p14:creationId xmlns:p14="http://schemas.microsoft.com/office/powerpoint/2010/main" val="19357968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Symbol zastępczy zawartości 6">
            <a:extLst>
              <a:ext uri="{FF2B5EF4-FFF2-40B4-BE49-F238E27FC236}">
                <a16:creationId xmlns:a16="http://schemas.microsoft.com/office/drawing/2014/main" xmlns="" id="{B8071C90-B163-49E7-AE75-EA885DE12DDE}"/>
              </a:ext>
            </a:extLst>
          </p:cNvPr>
          <p:cNvGraphicFramePr>
            <a:graphicFrameLocks/>
          </p:cNvGraphicFramePr>
          <p:nvPr>
            <p:extLst>
              <p:ext uri="{D42A27DB-BD31-4B8C-83A1-F6EECF244321}">
                <p14:modId xmlns:p14="http://schemas.microsoft.com/office/powerpoint/2010/main" val="1804630752"/>
              </p:ext>
            </p:extLst>
          </p:nvPr>
        </p:nvGraphicFramePr>
        <p:xfrm>
          <a:off x="238638" y="683436"/>
          <a:ext cx="4863512" cy="2480618"/>
        </p:xfrm>
        <a:graphic>
          <a:graphicData uri="http://schemas.openxmlformats.org/drawingml/2006/chart">
            <c:chart xmlns:c="http://schemas.openxmlformats.org/drawingml/2006/chart" xmlns:r="http://schemas.openxmlformats.org/officeDocument/2006/relationships" r:id="rId3"/>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Ocena działalności Prezydenta Bydgoszczy</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212818947"/>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3524593878"/>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5"/>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647106" y="5399892"/>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09309"/>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rPr>
              <a:t>STATUS NA RYNKU PRACY</a:t>
            </a: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11832" y="5693415"/>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84010" y="3617488"/>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791674" y="3808314"/>
            <a:ext cx="513695" cy="513695"/>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3380600626"/>
              </p:ext>
            </p:extLst>
          </p:nvPr>
        </p:nvGraphicFramePr>
        <p:xfrm>
          <a:off x="-465413" y="4493079"/>
          <a:ext cx="5246607" cy="2480624"/>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3598319233"/>
              </p:ext>
            </p:extLst>
          </p:nvPr>
        </p:nvGraphicFramePr>
        <p:xfrm>
          <a:off x="-497818" y="2625426"/>
          <a:ext cx="5246607" cy="2480624"/>
        </p:xfrm>
        <a:graphic>
          <a:graphicData uri="http://schemas.openxmlformats.org/drawingml/2006/chart">
            <c:chart xmlns:c="http://schemas.openxmlformats.org/drawingml/2006/chart" xmlns:r="http://schemas.openxmlformats.org/officeDocument/2006/relationships" r:id="rId16"/>
          </a:graphicData>
        </a:graphic>
      </p:graphicFrame>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9256523" y="103755"/>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20151" y="461664"/>
            <a:ext cx="338554" cy="549394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Q32: Jak ocenia Pan/i działalność Prezydenta Miasta Rafała Bruskiego?</a:t>
            </a:r>
          </a:p>
        </p:txBody>
      </p:sp>
      <p:pic>
        <p:nvPicPr>
          <p:cNvPr id="47" name="Grafika 46" descr="Mężczyzna">
            <a:extLst>
              <a:ext uri="{FF2B5EF4-FFF2-40B4-BE49-F238E27FC236}">
                <a16:creationId xmlns:a16="http://schemas.microsoft.com/office/drawing/2014/main" xmlns="" id="{FFF87AC9-8C3D-4DC9-8C35-67CB1DE9F07F}"/>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3332589" y="2273782"/>
            <a:ext cx="504000" cy="504000"/>
          </a:xfrm>
          <a:prstGeom prst="rect">
            <a:avLst/>
          </a:prstGeom>
        </p:spPr>
      </p:pic>
      <p:pic>
        <p:nvPicPr>
          <p:cNvPr id="52" name="Grafika 51" descr="Kobieta">
            <a:extLst>
              <a:ext uri="{FF2B5EF4-FFF2-40B4-BE49-F238E27FC236}">
                <a16:creationId xmlns:a16="http://schemas.microsoft.com/office/drawing/2014/main" xmlns="" id="{55AA6D80-B9B6-498F-B768-A4FABC85DBC1}"/>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2448572" y="2269520"/>
            <a:ext cx="536405" cy="536405"/>
          </a:xfrm>
          <a:prstGeom prst="rect">
            <a:avLst/>
          </a:prstGeom>
        </p:spPr>
      </p:pic>
      <p:pic>
        <p:nvPicPr>
          <p:cNvPr id="53" name="Obraz 52">
            <a:extLst>
              <a:ext uri="{FF2B5EF4-FFF2-40B4-BE49-F238E27FC236}">
                <a16:creationId xmlns:a16="http://schemas.microsoft.com/office/drawing/2014/main" xmlns="" id="{A933C6B2-6D7C-4743-9ABB-5C72AB72CA0B}"/>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7139" t="9762" r="16907" b="8766"/>
          <a:stretch/>
        </p:blipFill>
        <p:spPr>
          <a:xfrm>
            <a:off x="11012128" y="883658"/>
            <a:ext cx="1077265" cy="757709"/>
          </a:xfrm>
          <a:prstGeom prst="rect">
            <a:avLst/>
          </a:prstGeom>
        </p:spPr>
      </p:pic>
      <p:sp>
        <p:nvSpPr>
          <p:cNvPr id="54" name="pole tekstowe 53">
            <a:extLst>
              <a:ext uri="{FF2B5EF4-FFF2-40B4-BE49-F238E27FC236}">
                <a16:creationId xmlns:a16="http://schemas.microsoft.com/office/drawing/2014/main" xmlns="" id="{DB1329B9-A7D5-4EAA-AD16-5EC50DC04E95}"/>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08</a:t>
            </a:r>
          </a:p>
        </p:txBody>
      </p:sp>
    </p:spTree>
    <p:extLst>
      <p:ext uri="{BB962C8B-B14F-4D97-AF65-F5344CB8AC3E}">
        <p14:creationId xmlns:p14="http://schemas.microsoft.com/office/powerpoint/2010/main" val="34204040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kumimoji="0" lang="pl-PL" sz="2800" b="0" i="0" u="none" strike="noStrike" kern="1200" cap="none" spc="0" normalizeH="0" baseline="0" noProof="0" dirty="0">
                <a:ln>
                  <a:noFill/>
                </a:ln>
                <a:solidFill>
                  <a:srgbClr val="105C73"/>
                </a:solidFill>
                <a:effectLst/>
                <a:uLnTx/>
                <a:uFillTx/>
                <a:latin typeface="Blogger Sans"/>
                <a:ea typeface="+mj-ea"/>
                <a:cs typeface="+mj-cs"/>
              </a:rPr>
              <a:t>Ocena działalności Prezydenta Bydgoszczy</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865462132"/>
              </p:ext>
            </p:extLst>
          </p:nvPr>
        </p:nvGraphicFramePr>
        <p:xfrm>
          <a:off x="429866" y="2533219"/>
          <a:ext cx="9624486" cy="2601179"/>
        </p:xfrm>
        <a:graphic>
          <a:graphicData uri="http://schemas.openxmlformats.org/drawingml/2006/table">
            <a:tbl>
              <a:tblPr firstRow="1" bandRow="1">
                <a:tableStyleId>{2D5ABB26-0587-4C30-8999-92F81FD0307C}</a:tableStyleId>
              </a:tblPr>
              <a:tblGrid>
                <a:gridCol w="9624486">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Działalność Prezydenta Bydgoszczy R. Bruskiego jest częściej oceniana pozytywnie przez absolwentów szkół wyższych, najmłodszych respondentów (w wieku poniżej 30 lat) i czterdziestolatków, mieszkańców bloków oraz przez pracowników najemnych. Natomiast wyższy udział krytyków obserwujemy wśród badanych w wieku 50-69 lat, mieszkańców zabudowy jednorodzinnej, emerytów i rencistów, ale również wśród pracowników najemnych, którzy najrzadziej wskazywali noty pośrednie.</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57483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82149" y="3222138"/>
            <a:ext cx="1024759" cy="1024759"/>
          </a:xfrm>
          <a:prstGeom prst="rect">
            <a:avLst/>
          </a:prstGeom>
        </p:spPr>
      </p:pic>
      <p:pic>
        <p:nvPicPr>
          <p:cNvPr id="7" name="Obraz 6">
            <a:extLst>
              <a:ext uri="{FF2B5EF4-FFF2-40B4-BE49-F238E27FC236}">
                <a16:creationId xmlns:a16="http://schemas.microsoft.com/office/drawing/2014/main" xmlns="" id="{472F40DF-AC0C-44E3-9C2B-9FACFB9D9FE5}"/>
              </a:ext>
            </a:extLst>
          </p:cNvPr>
          <p:cNvPicPr>
            <a:picLocks noChangeAspect="1"/>
          </p:cNvPicPr>
          <p:nvPr/>
        </p:nvPicPr>
        <p:blipFill rotWithShape="1">
          <a:blip r:embed="rId5">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8" name="pole tekstowe 7">
            <a:extLst>
              <a:ext uri="{FF2B5EF4-FFF2-40B4-BE49-F238E27FC236}">
                <a16:creationId xmlns:a16="http://schemas.microsoft.com/office/drawing/2014/main" xmlns="" id="{9C3EAF6D-3BB9-434E-8FDE-5D5B76A1C7B7}"/>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08</a:t>
            </a:r>
          </a:p>
        </p:txBody>
      </p:sp>
    </p:spTree>
    <p:extLst>
      <p:ext uri="{BB962C8B-B14F-4D97-AF65-F5344CB8AC3E}">
        <p14:creationId xmlns:p14="http://schemas.microsoft.com/office/powerpoint/2010/main" val="11372590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Poziom zadowolenia mieszkańców</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a ocena Prezydenta Bydgoszczy</a:t>
            </a:r>
            <a:endParaRPr lang="pl-PL" dirty="0"/>
          </a:p>
        </p:txBody>
      </p:sp>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47" name="pole tekstowe 46">
            <a:extLst>
              <a:ext uri="{FF2B5EF4-FFF2-40B4-BE49-F238E27FC236}">
                <a16:creationId xmlns:a16="http://schemas.microsoft.com/office/drawing/2014/main" xmlns="" id="{1CF2B865-52FA-4AF1-9CA8-5CA4B1D45631}"/>
              </a:ext>
            </a:extLst>
          </p:cNvPr>
          <p:cNvSpPr txBox="1"/>
          <p:nvPr/>
        </p:nvSpPr>
        <p:spPr>
          <a:xfrm>
            <a:off x="1238472" y="1853819"/>
            <a:ext cx="5467128"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Q32</a:t>
            </a:r>
            <a:r>
              <a:rPr lang="pl-PL" sz="1100" i="1" dirty="0">
                <a:solidFill>
                  <a:prstClr val="black">
                    <a:lumMod val="95000"/>
                    <a:lumOff val="5000"/>
                  </a:prstClr>
                </a:solidFill>
                <a:latin typeface="Blogger Sans"/>
              </a:rPr>
              <a:t>:</a:t>
            </a: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 Jak ocenia Pan(i) działalność Prezydenta Miasta Rafała Bruskiego?</a:t>
            </a:r>
          </a:p>
        </p:txBody>
      </p:sp>
      <p:graphicFrame>
        <p:nvGraphicFramePr>
          <p:cNvPr id="4" name="Wykres 3">
            <a:extLst>
              <a:ext uri="{FF2B5EF4-FFF2-40B4-BE49-F238E27FC236}">
                <a16:creationId xmlns:a16="http://schemas.microsoft.com/office/drawing/2014/main" xmlns="" id="{8E07B956-BC45-4F2C-8800-31F6039C4079}"/>
              </a:ext>
            </a:extLst>
          </p:cNvPr>
          <p:cNvGraphicFramePr/>
          <p:nvPr>
            <p:extLst>
              <p:ext uri="{D42A27DB-BD31-4B8C-83A1-F6EECF244321}">
                <p14:modId xmlns:p14="http://schemas.microsoft.com/office/powerpoint/2010/main" val="3247180686"/>
              </p:ext>
            </p:extLst>
          </p:nvPr>
        </p:nvGraphicFramePr>
        <p:xfrm>
          <a:off x="744940" y="2118178"/>
          <a:ext cx="6311287" cy="3825421"/>
        </p:xfrm>
        <a:graphic>
          <a:graphicData uri="http://schemas.openxmlformats.org/drawingml/2006/chart">
            <c:chart xmlns:c="http://schemas.openxmlformats.org/drawingml/2006/chart" xmlns:r="http://schemas.openxmlformats.org/officeDocument/2006/relationships" r:id="rId2"/>
          </a:graphicData>
        </a:graphic>
      </p:graphicFrame>
      <p:pic>
        <p:nvPicPr>
          <p:cNvPr id="23" name="Grafika 22" descr="Grupa docelowa">
            <a:extLst>
              <a:ext uri="{FF2B5EF4-FFF2-40B4-BE49-F238E27FC236}">
                <a16:creationId xmlns:a16="http://schemas.microsoft.com/office/drawing/2014/main" xmlns="" id="{3D06BD8D-C0C2-46C2-B94C-0A0E760E93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056227" y="-12650"/>
            <a:ext cx="715818" cy="715818"/>
          </a:xfrm>
          <a:prstGeom prst="rect">
            <a:avLst/>
          </a:prstGeom>
        </p:spPr>
      </p:pic>
      <p:pic>
        <p:nvPicPr>
          <p:cNvPr id="27" name="Obraz 26">
            <a:extLst>
              <a:ext uri="{FF2B5EF4-FFF2-40B4-BE49-F238E27FC236}">
                <a16:creationId xmlns:a16="http://schemas.microsoft.com/office/drawing/2014/main" xmlns="" id="{84ADB367-C224-4577-A6E4-9C4FC0DEE5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30" name="pole tekstowe 29">
            <a:extLst>
              <a:ext uri="{FF2B5EF4-FFF2-40B4-BE49-F238E27FC236}">
                <a16:creationId xmlns:a16="http://schemas.microsoft.com/office/drawing/2014/main" xmlns="" id="{32B65820-23A1-4CC0-A298-5E8C1033F5DA}"/>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08</a:t>
            </a:r>
          </a:p>
        </p:txBody>
      </p:sp>
      <p:sp>
        <p:nvSpPr>
          <p:cNvPr id="37" name="pole tekstowe 36">
            <a:extLst>
              <a:ext uri="{FF2B5EF4-FFF2-40B4-BE49-F238E27FC236}">
                <a16:creationId xmlns:a16="http://schemas.microsoft.com/office/drawing/2014/main" xmlns="" id="{A1B12FE7-204E-4F8C-A7D8-E8B81A709737}"/>
              </a:ext>
            </a:extLst>
          </p:cNvPr>
          <p:cNvSpPr txBox="1"/>
          <p:nvPr/>
        </p:nvSpPr>
        <p:spPr>
          <a:xfrm>
            <a:off x="7486961" y="2136461"/>
            <a:ext cx="4301916"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l-PL" dirty="0">
                <a:solidFill>
                  <a:prstClr val="black"/>
                </a:solidFill>
                <a:latin typeface="Blogger Sans"/>
              </a:rPr>
              <a:t>Co drugi badany niezadowolony z poziomu życia w mieście negatywnie ocenia działalność Prezydenta Miasta. Jednocześnie, im wyższy poziom zadowolenia z jakości życia w Bydgoszczy, tym wyższe odsetki aprobaty dla Prezydenta Miasta.</a:t>
            </a:r>
            <a:endParaRPr kumimoji="0" lang="pl-PL" b="0" i="0" u="none" strike="noStrike" kern="1200" cap="none" spc="0" normalizeH="0" baseline="0" noProof="0" dirty="0">
              <a:ln>
                <a:noFill/>
              </a:ln>
              <a:solidFill>
                <a:prstClr val="black"/>
              </a:solidFill>
              <a:effectLst/>
              <a:uLnTx/>
              <a:uFillTx/>
              <a:latin typeface="Blogger Sans"/>
              <a:ea typeface="+mn-ea"/>
              <a:cs typeface="+mn-cs"/>
            </a:endParaRPr>
          </a:p>
        </p:txBody>
      </p:sp>
      <p:sp>
        <p:nvSpPr>
          <p:cNvPr id="2" name="pole tekstowe 1">
            <a:extLst>
              <a:ext uri="{FF2B5EF4-FFF2-40B4-BE49-F238E27FC236}">
                <a16:creationId xmlns:a16="http://schemas.microsoft.com/office/drawing/2014/main" xmlns="" id="{339294B3-612F-2962-8912-BBB0C4733EBB}"/>
              </a:ext>
            </a:extLst>
          </p:cNvPr>
          <p:cNvSpPr txBox="1"/>
          <p:nvPr/>
        </p:nvSpPr>
        <p:spPr>
          <a:xfrm>
            <a:off x="2540818" y="5943599"/>
            <a:ext cx="319267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i="1" dirty="0">
                <a:solidFill>
                  <a:srgbClr val="1E5364"/>
                </a:solidFill>
                <a:latin typeface="Blogger Sans"/>
              </a:rPr>
              <a:t>ZADOWOLENIE Z POZIOMU ŻYCIA W BYDGOSZCZY</a:t>
            </a:r>
          </a:p>
        </p:txBody>
      </p:sp>
    </p:spTree>
    <p:extLst>
      <p:ext uri="{BB962C8B-B14F-4D97-AF65-F5344CB8AC3E}">
        <p14:creationId xmlns:p14="http://schemas.microsoft.com/office/powerpoint/2010/main" val="36354529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9124728" cy="825500"/>
          </a:xfrm>
        </p:spPr>
        <p:txBody>
          <a:bodyPr>
            <a:normAutofit/>
          </a:bodyPr>
          <a:lstStyle/>
          <a:p>
            <a:r>
              <a:rPr lang="pl-PL" sz="2800" dirty="0"/>
              <a:t>Postawa Prezydenta Miasta wobec głosu mieszkańców</a:t>
            </a:r>
          </a:p>
        </p:txBody>
      </p:sp>
      <p:graphicFrame>
        <p:nvGraphicFramePr>
          <p:cNvPr id="7" name="Symbol zastępczy zawartości 6">
            <a:extLst>
              <a:ext uri="{FF2B5EF4-FFF2-40B4-BE49-F238E27FC236}">
                <a16:creationId xmlns:a16="http://schemas.microsoft.com/office/drawing/2014/main" xmlns="" id="{1FDCF3A4-AE42-4F64-B5FB-E4787EEE35A3}"/>
              </a:ext>
            </a:extLst>
          </p:cNvPr>
          <p:cNvGraphicFramePr>
            <a:graphicFrameLocks/>
          </p:cNvGraphicFramePr>
          <p:nvPr>
            <p:extLst>
              <p:ext uri="{D42A27DB-BD31-4B8C-83A1-F6EECF244321}">
                <p14:modId xmlns:p14="http://schemas.microsoft.com/office/powerpoint/2010/main" val="49130109"/>
              </p:ext>
            </p:extLst>
          </p:nvPr>
        </p:nvGraphicFramePr>
        <p:xfrm>
          <a:off x="245806" y="1592826"/>
          <a:ext cx="7403691" cy="4554960"/>
        </p:xfrm>
        <a:graphic>
          <a:graphicData uri="http://schemas.openxmlformats.org/drawingml/2006/chart">
            <c:chart xmlns:c="http://schemas.openxmlformats.org/drawingml/2006/chart" xmlns:r="http://schemas.openxmlformats.org/officeDocument/2006/relationships" r:id="rId2"/>
          </a:graphicData>
        </a:graphic>
      </p:graphicFrame>
      <p:sp>
        <p:nvSpPr>
          <p:cNvPr id="9" name="pole tekstowe 8">
            <a:extLst>
              <a:ext uri="{FF2B5EF4-FFF2-40B4-BE49-F238E27FC236}">
                <a16:creationId xmlns:a16="http://schemas.microsoft.com/office/drawing/2014/main" xmlns="" id="{82F02719-1206-4513-915B-009596304C3E}"/>
              </a:ext>
            </a:extLst>
          </p:cNvPr>
          <p:cNvSpPr txBox="1"/>
          <p:nvPr/>
        </p:nvSpPr>
        <p:spPr>
          <a:xfrm>
            <a:off x="461640" y="6357282"/>
            <a:ext cx="419025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0"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11" name="pole tekstowe 10">
            <a:extLst>
              <a:ext uri="{FF2B5EF4-FFF2-40B4-BE49-F238E27FC236}">
                <a16:creationId xmlns:a16="http://schemas.microsoft.com/office/drawing/2014/main" xmlns="" id="{78C5C52D-8554-45B1-8987-89508964C3DB}"/>
              </a:ext>
            </a:extLst>
          </p:cNvPr>
          <p:cNvSpPr txBox="1"/>
          <p:nvPr/>
        </p:nvSpPr>
        <p:spPr>
          <a:xfrm>
            <a:off x="7890084" y="2588745"/>
            <a:ext cx="387242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b="0" i="0" u="none" strike="noStrike" kern="1200" cap="none" spc="0" normalizeH="0" baseline="0" noProof="0" dirty="0">
                <a:ln>
                  <a:noFill/>
                </a:ln>
                <a:solidFill>
                  <a:prstClr val="black"/>
                </a:solidFill>
                <a:effectLst/>
                <a:uLnTx/>
                <a:uFillTx/>
                <a:latin typeface="Blogger Sans"/>
                <a:ea typeface="+mn-ea"/>
                <a:cs typeface="+mn-cs"/>
              </a:rPr>
              <a:t>Co drugi badany sądzi, że Prezydent Miasta podejmując decyzje bierze pod uwagę opinie mieszkańców Bydgoszczy. Odmienne zdanie wyraził co czwarty uczestnik badania.</a:t>
            </a: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777839" y="1298208"/>
            <a:ext cx="560283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Q22: Czy Pana/i zdaniem Prezydent Miasta podejmując decyzje bierze pod uwagę opinie mieszkańców?</a:t>
            </a:r>
          </a:p>
        </p:txBody>
      </p:sp>
      <p:pic>
        <p:nvPicPr>
          <p:cNvPr id="12" name="Obraz 11">
            <a:extLst>
              <a:ext uri="{FF2B5EF4-FFF2-40B4-BE49-F238E27FC236}">
                <a16:creationId xmlns:a16="http://schemas.microsoft.com/office/drawing/2014/main" xmlns="" id="{02F5D464-9878-4762-906D-41FC557293EE}"/>
              </a:ext>
            </a:extLst>
          </p:cNvPr>
          <p:cNvPicPr>
            <a:picLocks noChangeAspect="1"/>
          </p:cNvPicPr>
          <p:nvPr/>
        </p:nvPicPr>
        <p:blipFill rotWithShape="1">
          <a:blip r:embed="rId3">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3" name="pole tekstowe 12">
            <a:extLst>
              <a:ext uri="{FF2B5EF4-FFF2-40B4-BE49-F238E27FC236}">
                <a16:creationId xmlns:a16="http://schemas.microsoft.com/office/drawing/2014/main" xmlns="" id="{FB915E67-4DD0-4196-821E-453381D098B5}"/>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08</a:t>
            </a:r>
          </a:p>
        </p:txBody>
      </p:sp>
    </p:spTree>
    <p:extLst>
      <p:ext uri="{BB962C8B-B14F-4D97-AF65-F5344CB8AC3E}">
        <p14:creationId xmlns:p14="http://schemas.microsoft.com/office/powerpoint/2010/main" val="10916458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Symbol zastępczy zawartości 6">
            <a:extLst>
              <a:ext uri="{FF2B5EF4-FFF2-40B4-BE49-F238E27FC236}">
                <a16:creationId xmlns:a16="http://schemas.microsoft.com/office/drawing/2014/main" xmlns="" id="{B8071C90-B163-49E7-AE75-EA885DE12DDE}"/>
              </a:ext>
            </a:extLst>
          </p:cNvPr>
          <p:cNvGraphicFramePr>
            <a:graphicFrameLocks/>
          </p:cNvGraphicFramePr>
          <p:nvPr>
            <p:extLst>
              <p:ext uri="{D42A27DB-BD31-4B8C-83A1-F6EECF244321}">
                <p14:modId xmlns:p14="http://schemas.microsoft.com/office/powerpoint/2010/main" val="1712164991"/>
              </p:ext>
            </p:extLst>
          </p:nvPr>
        </p:nvGraphicFramePr>
        <p:xfrm>
          <a:off x="238638" y="683436"/>
          <a:ext cx="4863512" cy="2480618"/>
        </p:xfrm>
        <a:graphic>
          <a:graphicData uri="http://schemas.openxmlformats.org/drawingml/2006/chart">
            <c:chart xmlns:c="http://schemas.openxmlformats.org/drawingml/2006/chart" xmlns:r="http://schemas.openxmlformats.org/officeDocument/2006/relationships" r:id="rId3"/>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Postawa Prezydenta Miasta wobec głosu mieszkańców</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1459215187"/>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565587381"/>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5"/>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647106" y="5399892"/>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09309"/>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rPr>
              <a:t>STATUS NA RYNKU PRACY</a:t>
            </a: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11832" y="5693415"/>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84010" y="3617488"/>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791674" y="3808314"/>
            <a:ext cx="513695" cy="513695"/>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2093855192"/>
              </p:ext>
            </p:extLst>
          </p:nvPr>
        </p:nvGraphicFramePr>
        <p:xfrm>
          <a:off x="-465413" y="4493079"/>
          <a:ext cx="5246607" cy="2480624"/>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3890545813"/>
              </p:ext>
            </p:extLst>
          </p:nvPr>
        </p:nvGraphicFramePr>
        <p:xfrm>
          <a:off x="-497818" y="2625426"/>
          <a:ext cx="5246607" cy="2480624"/>
        </p:xfrm>
        <a:graphic>
          <a:graphicData uri="http://schemas.openxmlformats.org/drawingml/2006/chart">
            <c:chart xmlns:c="http://schemas.openxmlformats.org/drawingml/2006/chart" xmlns:r="http://schemas.openxmlformats.org/officeDocument/2006/relationships" r:id="rId16"/>
          </a:graphicData>
        </a:graphic>
      </p:graphicFrame>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9222784" y="412749"/>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19620" y="1008229"/>
            <a:ext cx="338554" cy="549394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Q22. Czy Pana(i) zdaniem Prezydent Miasta podejmując decyzje bierze pod uwagę opinie mieszkańców?</a:t>
            </a:r>
          </a:p>
        </p:txBody>
      </p:sp>
      <p:pic>
        <p:nvPicPr>
          <p:cNvPr id="47" name="Grafika 46" descr="Mężczyzna">
            <a:extLst>
              <a:ext uri="{FF2B5EF4-FFF2-40B4-BE49-F238E27FC236}">
                <a16:creationId xmlns:a16="http://schemas.microsoft.com/office/drawing/2014/main" xmlns="" id="{D2A9F171-ECC1-4656-A5C9-5D44C93EF10C}"/>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3303093" y="2273782"/>
            <a:ext cx="504000" cy="504000"/>
          </a:xfrm>
          <a:prstGeom prst="rect">
            <a:avLst/>
          </a:prstGeom>
        </p:spPr>
      </p:pic>
      <p:pic>
        <p:nvPicPr>
          <p:cNvPr id="52" name="Grafika 51" descr="Kobieta">
            <a:extLst>
              <a:ext uri="{FF2B5EF4-FFF2-40B4-BE49-F238E27FC236}">
                <a16:creationId xmlns:a16="http://schemas.microsoft.com/office/drawing/2014/main" xmlns="" id="{9E7ECE19-C8D7-4A3D-B702-25841883462C}"/>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2478068" y="2269520"/>
            <a:ext cx="536405" cy="536405"/>
          </a:xfrm>
          <a:prstGeom prst="rect">
            <a:avLst/>
          </a:prstGeom>
        </p:spPr>
      </p:pic>
      <p:pic>
        <p:nvPicPr>
          <p:cNvPr id="53" name="Obraz 52">
            <a:extLst>
              <a:ext uri="{FF2B5EF4-FFF2-40B4-BE49-F238E27FC236}">
                <a16:creationId xmlns:a16="http://schemas.microsoft.com/office/drawing/2014/main" xmlns="" id="{B0C5AA76-5647-4D8D-89DF-A0A33F7E7A07}"/>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7139" t="9762" r="16907" b="8766"/>
          <a:stretch/>
        </p:blipFill>
        <p:spPr>
          <a:xfrm>
            <a:off x="11071686" y="883659"/>
            <a:ext cx="1017707" cy="715818"/>
          </a:xfrm>
          <a:prstGeom prst="rect">
            <a:avLst/>
          </a:prstGeom>
        </p:spPr>
      </p:pic>
      <p:sp>
        <p:nvSpPr>
          <p:cNvPr id="54" name="pole tekstowe 53">
            <a:extLst>
              <a:ext uri="{FF2B5EF4-FFF2-40B4-BE49-F238E27FC236}">
                <a16:creationId xmlns:a16="http://schemas.microsoft.com/office/drawing/2014/main" xmlns="" id="{E4FB809A-CB5D-43C8-8CC2-AE17AC064033}"/>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08</a:t>
            </a:r>
          </a:p>
        </p:txBody>
      </p:sp>
    </p:spTree>
    <p:extLst>
      <p:ext uri="{BB962C8B-B14F-4D97-AF65-F5344CB8AC3E}">
        <p14:creationId xmlns:p14="http://schemas.microsoft.com/office/powerpoint/2010/main" val="41256217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kumimoji="0" lang="pl-PL" sz="2800" b="0" i="0" u="none" strike="noStrike" kern="1200" cap="none" spc="0" normalizeH="0" baseline="0" noProof="0" dirty="0">
                <a:ln>
                  <a:noFill/>
                </a:ln>
                <a:solidFill>
                  <a:srgbClr val="105C73"/>
                </a:solidFill>
                <a:effectLst/>
                <a:uLnTx/>
                <a:uFillTx/>
                <a:latin typeface="Blogger Sans"/>
                <a:ea typeface="+mj-ea"/>
                <a:cs typeface="+mj-cs"/>
              </a:rPr>
              <a:t>Postawa Prezydenta Miasta wobec głosu mieszkańców</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386501592"/>
              </p:ext>
            </p:extLst>
          </p:nvPr>
        </p:nvGraphicFramePr>
        <p:xfrm>
          <a:off x="429866" y="2757723"/>
          <a:ext cx="9624486" cy="2601179"/>
        </p:xfrm>
        <a:graphic>
          <a:graphicData uri="http://schemas.openxmlformats.org/drawingml/2006/table">
            <a:tbl>
              <a:tblPr firstRow="1" bandRow="1">
                <a:tableStyleId>{2D5ABB26-0587-4C30-8999-92F81FD0307C}</a:tableStyleId>
              </a:tblPr>
              <a:tblGrid>
                <a:gridCol w="9624486">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Badani w wieku 18-29 lat oraz 40-49 lat częściej niż pozostali respondenci twierdzą, że Prezydent Miasta bierze pod uwagę opinie mieszkańców. Negatywne stanowisko częściej wyrażają trzydziestolatkowie i pięćdziesięciolatkowie, badani z wykształceniem maksymalnie średnim, a także emeryci i renciści oraz osoby niepracujące.</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161880"/>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82149" y="3222138"/>
            <a:ext cx="1024759" cy="1024759"/>
          </a:xfrm>
          <a:prstGeom prst="rect">
            <a:avLst/>
          </a:prstGeom>
        </p:spPr>
      </p:pic>
      <p:pic>
        <p:nvPicPr>
          <p:cNvPr id="7" name="Obraz 6">
            <a:extLst>
              <a:ext uri="{FF2B5EF4-FFF2-40B4-BE49-F238E27FC236}">
                <a16:creationId xmlns:a16="http://schemas.microsoft.com/office/drawing/2014/main" xmlns="" id="{9EEAC328-13FD-4E63-99CB-D70A19A098A8}"/>
              </a:ext>
            </a:extLst>
          </p:cNvPr>
          <p:cNvPicPr>
            <a:picLocks noChangeAspect="1"/>
          </p:cNvPicPr>
          <p:nvPr/>
        </p:nvPicPr>
        <p:blipFill rotWithShape="1">
          <a:blip r:embed="rId5">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8" name="pole tekstowe 7">
            <a:extLst>
              <a:ext uri="{FF2B5EF4-FFF2-40B4-BE49-F238E27FC236}">
                <a16:creationId xmlns:a16="http://schemas.microsoft.com/office/drawing/2014/main" xmlns="" id="{923A87D5-D550-44E6-8078-D69EAF13C7FD}"/>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08</a:t>
            </a:r>
          </a:p>
        </p:txBody>
      </p:sp>
    </p:spTree>
    <p:extLst>
      <p:ext uri="{BB962C8B-B14F-4D97-AF65-F5344CB8AC3E}">
        <p14:creationId xmlns:p14="http://schemas.microsoft.com/office/powerpoint/2010/main" val="37917536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Autofit/>
          </a:bodyPr>
          <a:lstStyle/>
          <a:p>
            <a:r>
              <a:rPr lang="pl-PL" sz="2000" dirty="0"/>
              <a:t>Ocena działalności Prezydenta i poziom zadowolenia mieszkańców</a:t>
            </a:r>
            <a:br>
              <a:rPr lang="pl-PL" sz="2000" dirty="0"/>
            </a:br>
            <a:r>
              <a:rPr lang="pl-PL" sz="2000" dirty="0">
                <a:solidFill>
                  <a:srgbClr val="1E5364"/>
                </a:solidFill>
                <a:latin typeface="Blogger Sans" panose="02000506030000020004" pitchFamily="50" charset="0"/>
                <a:ea typeface="Blogger Sans" panose="02000506030000020004" pitchFamily="50" charset="0"/>
              </a:rPr>
              <a:t>a opinia o postawie Prezydenta wobec głosu mieszkańców</a:t>
            </a:r>
            <a:endParaRPr lang="pl-PL" sz="2800" dirty="0"/>
          </a:p>
        </p:txBody>
      </p:sp>
      <p:sp>
        <p:nvSpPr>
          <p:cNvPr id="46" name="pole tekstowe 45">
            <a:extLst>
              <a:ext uri="{FF2B5EF4-FFF2-40B4-BE49-F238E27FC236}">
                <a16:creationId xmlns:a16="http://schemas.microsoft.com/office/drawing/2014/main" xmlns="" id="{E5A9DF63-9032-46E5-9D1A-B894508F315C}"/>
              </a:ext>
            </a:extLst>
          </p:cNvPr>
          <p:cNvSpPr txBox="1"/>
          <p:nvPr/>
        </p:nvSpPr>
        <p:spPr>
          <a:xfrm>
            <a:off x="7645262" y="1321970"/>
            <a:ext cx="8694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3" name="pole tekstowe 52">
            <a:extLst>
              <a:ext uri="{FF2B5EF4-FFF2-40B4-BE49-F238E27FC236}">
                <a16:creationId xmlns:a16="http://schemas.microsoft.com/office/drawing/2014/main" xmlns="" id="{1560F1EB-FBC7-49C3-ACB8-CFFBFFA9108F}"/>
              </a:ext>
            </a:extLst>
          </p:cNvPr>
          <p:cNvSpPr txBox="1"/>
          <p:nvPr/>
        </p:nvSpPr>
        <p:spPr>
          <a:xfrm>
            <a:off x="290390" y="931528"/>
            <a:ext cx="6134133"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Q22: Czy Pana/i zdaniem Prezydent Miasta podejmując decyzje bierze pod uwagę opinie mieszkańców?</a:t>
            </a:r>
          </a:p>
        </p:txBody>
      </p:sp>
      <p:graphicFrame>
        <p:nvGraphicFramePr>
          <p:cNvPr id="21" name="Wykres 20">
            <a:extLst>
              <a:ext uri="{FF2B5EF4-FFF2-40B4-BE49-F238E27FC236}">
                <a16:creationId xmlns:a16="http://schemas.microsoft.com/office/drawing/2014/main" xmlns="" id="{136E3E4D-377B-4596-B535-820D61EE1C56}"/>
              </a:ext>
            </a:extLst>
          </p:cNvPr>
          <p:cNvGraphicFramePr/>
          <p:nvPr>
            <p:extLst>
              <p:ext uri="{D42A27DB-BD31-4B8C-83A1-F6EECF244321}">
                <p14:modId xmlns:p14="http://schemas.microsoft.com/office/powerpoint/2010/main" val="2972947020"/>
              </p:ext>
            </p:extLst>
          </p:nvPr>
        </p:nvGraphicFramePr>
        <p:xfrm>
          <a:off x="821334" y="1327553"/>
          <a:ext cx="6134133" cy="2446960"/>
        </p:xfrm>
        <a:graphic>
          <a:graphicData uri="http://schemas.openxmlformats.org/drawingml/2006/chart">
            <c:chart xmlns:c="http://schemas.openxmlformats.org/drawingml/2006/chart" xmlns:r="http://schemas.openxmlformats.org/officeDocument/2006/relationships" r:id="rId2"/>
          </a:graphicData>
        </a:graphic>
      </p:graphicFrame>
      <p:pic>
        <p:nvPicPr>
          <p:cNvPr id="25" name="Obraz 24">
            <a:extLst>
              <a:ext uri="{FF2B5EF4-FFF2-40B4-BE49-F238E27FC236}">
                <a16:creationId xmlns:a16="http://schemas.microsoft.com/office/drawing/2014/main" xmlns="" id="{B1115348-32F2-4F02-AF99-CC6980937E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9" name="pole tekstowe 28">
            <a:extLst>
              <a:ext uri="{FF2B5EF4-FFF2-40B4-BE49-F238E27FC236}">
                <a16:creationId xmlns:a16="http://schemas.microsoft.com/office/drawing/2014/main" xmlns="" id="{07F38117-0BD3-4662-A79A-B2E13E8B06F7}"/>
              </a:ext>
            </a:extLst>
          </p:cNvPr>
          <p:cNvSpPr txBox="1"/>
          <p:nvPr/>
        </p:nvSpPr>
        <p:spPr>
          <a:xfrm>
            <a:off x="7457066" y="1697023"/>
            <a:ext cx="4258769"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Blogger Sans"/>
                <a:ea typeface="+mn-ea"/>
                <a:cs typeface="+mn-cs"/>
              </a:rPr>
              <a:t>Badani krytycznie nastawieni wobec działalności Prezydenta zdecydowanie częściej twierdzą, że opinie mieszkańców nie są brane pod uwagę (76 proc.).</a:t>
            </a:r>
          </a:p>
        </p:txBody>
      </p:sp>
      <p:sp>
        <p:nvSpPr>
          <p:cNvPr id="38" name="pole tekstowe 37">
            <a:extLst>
              <a:ext uri="{FF2B5EF4-FFF2-40B4-BE49-F238E27FC236}">
                <a16:creationId xmlns:a16="http://schemas.microsoft.com/office/drawing/2014/main" xmlns="" id="{2D864BFD-F31C-4C34-9692-852B56F96B74}"/>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08</a:t>
            </a:r>
          </a:p>
        </p:txBody>
      </p:sp>
      <p:sp>
        <p:nvSpPr>
          <p:cNvPr id="2" name="Nawias klamrowy otwierający 1">
            <a:extLst>
              <a:ext uri="{FF2B5EF4-FFF2-40B4-BE49-F238E27FC236}">
                <a16:creationId xmlns:a16="http://schemas.microsoft.com/office/drawing/2014/main" xmlns="" id="{903EF4D2-0494-CE44-D9F9-AC0761959CC6}"/>
              </a:ext>
            </a:extLst>
          </p:cNvPr>
          <p:cNvSpPr/>
          <p:nvPr/>
        </p:nvSpPr>
        <p:spPr>
          <a:xfrm>
            <a:off x="737419" y="1484671"/>
            <a:ext cx="186813" cy="2289842"/>
          </a:xfrm>
          <a:prstGeom prst="leftBrace">
            <a:avLst/>
          </a:prstGeom>
          <a:ln>
            <a:solidFill>
              <a:srgbClr val="328CA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f-ZA" sz="1800" b="0" i="0" u="none" strike="noStrike" kern="1200" cap="none" spc="0" normalizeH="0" baseline="0" noProof="0">
              <a:ln>
                <a:noFill/>
              </a:ln>
              <a:solidFill>
                <a:prstClr val="black"/>
              </a:solidFill>
              <a:effectLst/>
              <a:uLnTx/>
              <a:uFillTx/>
              <a:latin typeface="Blogger Sans"/>
              <a:ea typeface="+mn-ea"/>
              <a:cs typeface="+mn-cs"/>
            </a:endParaRPr>
          </a:p>
        </p:txBody>
      </p:sp>
      <p:sp>
        <p:nvSpPr>
          <p:cNvPr id="4" name="pole tekstowe 3">
            <a:extLst>
              <a:ext uri="{FF2B5EF4-FFF2-40B4-BE49-F238E27FC236}">
                <a16:creationId xmlns:a16="http://schemas.microsoft.com/office/drawing/2014/main" xmlns="" id="{E6A808FC-8B2B-7303-21C0-29152DFABBEC}"/>
              </a:ext>
            </a:extLst>
          </p:cNvPr>
          <p:cNvSpPr txBox="1"/>
          <p:nvPr/>
        </p:nvSpPr>
        <p:spPr>
          <a:xfrm>
            <a:off x="162544" y="1474551"/>
            <a:ext cx="353943" cy="2310082"/>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solidFill>
                <a:effectLst/>
                <a:uLnTx/>
                <a:uFillTx/>
                <a:latin typeface="Blogger Sans"/>
                <a:ea typeface="+mn-ea"/>
                <a:cs typeface="+mn-cs"/>
              </a:rPr>
              <a:t>OCENA DZIAŁALNOŚCI PREZYDENTA</a:t>
            </a:r>
          </a:p>
        </p:txBody>
      </p:sp>
      <p:graphicFrame>
        <p:nvGraphicFramePr>
          <p:cNvPr id="9" name="Wykres 8">
            <a:extLst>
              <a:ext uri="{FF2B5EF4-FFF2-40B4-BE49-F238E27FC236}">
                <a16:creationId xmlns:a16="http://schemas.microsoft.com/office/drawing/2014/main" xmlns="" id="{EC298194-D262-E824-6E12-8865B5CC8E8B}"/>
              </a:ext>
            </a:extLst>
          </p:cNvPr>
          <p:cNvGraphicFramePr/>
          <p:nvPr>
            <p:extLst>
              <p:ext uri="{D42A27DB-BD31-4B8C-83A1-F6EECF244321}">
                <p14:modId xmlns:p14="http://schemas.microsoft.com/office/powerpoint/2010/main" val="13423246"/>
              </p:ext>
            </p:extLst>
          </p:nvPr>
        </p:nvGraphicFramePr>
        <p:xfrm>
          <a:off x="737419" y="4081448"/>
          <a:ext cx="6134133" cy="2446960"/>
        </p:xfrm>
        <a:graphic>
          <a:graphicData uri="http://schemas.openxmlformats.org/drawingml/2006/chart">
            <c:chart xmlns:c="http://schemas.openxmlformats.org/drawingml/2006/chart" xmlns:r="http://schemas.openxmlformats.org/officeDocument/2006/relationships" r:id="rId4"/>
          </a:graphicData>
        </a:graphic>
      </p:graphicFrame>
      <p:sp>
        <p:nvSpPr>
          <p:cNvPr id="10" name="Nawias klamrowy otwierający 9">
            <a:extLst>
              <a:ext uri="{FF2B5EF4-FFF2-40B4-BE49-F238E27FC236}">
                <a16:creationId xmlns:a16="http://schemas.microsoft.com/office/drawing/2014/main" xmlns="" id="{B19C64D1-A40F-98BA-0A47-A0C3B0A2CAF0}"/>
              </a:ext>
            </a:extLst>
          </p:cNvPr>
          <p:cNvSpPr/>
          <p:nvPr/>
        </p:nvSpPr>
        <p:spPr>
          <a:xfrm>
            <a:off x="727927" y="4228408"/>
            <a:ext cx="186813" cy="2289842"/>
          </a:xfrm>
          <a:prstGeom prst="leftBrace">
            <a:avLst/>
          </a:prstGeom>
          <a:ln>
            <a:solidFill>
              <a:srgbClr val="328CA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f-ZA" sz="1800" b="0" i="0" u="none" strike="noStrike" kern="1200" cap="none" spc="0" normalizeH="0" baseline="0" noProof="0">
              <a:ln>
                <a:noFill/>
              </a:ln>
              <a:solidFill>
                <a:prstClr val="black"/>
              </a:solidFill>
              <a:effectLst/>
              <a:uLnTx/>
              <a:uFillTx/>
              <a:latin typeface="Blogger Sans"/>
              <a:ea typeface="+mn-ea"/>
              <a:cs typeface="+mn-cs"/>
            </a:endParaRPr>
          </a:p>
        </p:txBody>
      </p:sp>
      <p:sp>
        <p:nvSpPr>
          <p:cNvPr id="11" name="pole tekstowe 10">
            <a:extLst>
              <a:ext uri="{FF2B5EF4-FFF2-40B4-BE49-F238E27FC236}">
                <a16:creationId xmlns:a16="http://schemas.microsoft.com/office/drawing/2014/main" xmlns="" id="{33C9F2CD-A0F8-2A4E-381B-C8E7BC09988D}"/>
              </a:ext>
            </a:extLst>
          </p:cNvPr>
          <p:cNvSpPr txBox="1"/>
          <p:nvPr/>
        </p:nvSpPr>
        <p:spPr>
          <a:xfrm>
            <a:off x="162544" y="4263201"/>
            <a:ext cx="353943" cy="1858950"/>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solidFill>
                <a:effectLst/>
                <a:uLnTx/>
                <a:uFillTx/>
                <a:latin typeface="Blogger Sans"/>
                <a:ea typeface="+mn-ea"/>
                <a:cs typeface="+mn-cs"/>
              </a:rPr>
              <a:t>POZIOM ZADOWOLENIA</a:t>
            </a:r>
          </a:p>
        </p:txBody>
      </p:sp>
      <p:sp>
        <p:nvSpPr>
          <p:cNvPr id="12" name="pole tekstowe 11">
            <a:extLst>
              <a:ext uri="{FF2B5EF4-FFF2-40B4-BE49-F238E27FC236}">
                <a16:creationId xmlns:a16="http://schemas.microsoft.com/office/drawing/2014/main" xmlns="" id="{AC6C0162-06BD-204E-14DF-982B3C23D4D9}"/>
              </a:ext>
            </a:extLst>
          </p:cNvPr>
          <p:cNvSpPr txBox="1"/>
          <p:nvPr/>
        </p:nvSpPr>
        <p:spPr>
          <a:xfrm>
            <a:off x="7457066" y="4454012"/>
            <a:ext cx="4258769"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l-PL" dirty="0">
                <a:solidFill>
                  <a:prstClr val="black"/>
                </a:solidFill>
                <a:latin typeface="Blogger Sans"/>
              </a:rPr>
              <a:t>Osoby zadowolone z jakości życia w Bydgoszczy częściej podzielają opinię, że Prezydent Miasta bierze pod uwagę opinie mieszkańców. Wyższe odsetki zaprzeczeń notujemy wśród osób niezadowolonych.</a:t>
            </a:r>
            <a:endParaRPr kumimoji="0" lang="pl-PL" sz="1800" b="0" i="0" u="none" strike="noStrike" kern="1200" cap="none" spc="0" normalizeH="0" baseline="0" noProof="0" dirty="0">
              <a:ln>
                <a:noFill/>
              </a:ln>
              <a:solidFill>
                <a:prstClr val="black"/>
              </a:solidFill>
              <a:effectLst/>
              <a:uLnTx/>
              <a:uFillTx/>
              <a:latin typeface="Blogger Sans"/>
              <a:ea typeface="+mn-ea"/>
              <a:cs typeface="+mn-cs"/>
            </a:endParaRPr>
          </a:p>
        </p:txBody>
      </p:sp>
    </p:spTree>
    <p:extLst>
      <p:ext uri="{BB962C8B-B14F-4D97-AF65-F5344CB8AC3E}">
        <p14:creationId xmlns:p14="http://schemas.microsoft.com/office/powerpoint/2010/main" val="6033404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xmlns="" id="{001CDAA3-96F0-49E1-B674-331FCD7ABB41}"/>
              </a:ext>
            </a:extLst>
          </p:cNvPr>
          <p:cNvSpPr txBox="1"/>
          <p:nvPr/>
        </p:nvSpPr>
        <p:spPr>
          <a:xfrm>
            <a:off x="354563" y="3794650"/>
            <a:ext cx="908179" cy="92333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6000" b="0" i="0" u="none" strike="noStrike" kern="1200" cap="none" spc="-150" normalizeH="0" baseline="0" noProof="0" dirty="0">
                <a:ln>
                  <a:noFill/>
                </a:ln>
                <a:solidFill>
                  <a:srgbClr val="105C73"/>
                </a:solidFill>
                <a:effectLst/>
                <a:uLnTx/>
                <a:uFillTx/>
                <a:latin typeface="Blogger Sans"/>
                <a:ea typeface="+mn-ea"/>
                <a:cs typeface="Arial" pitchFamily="34" charset="0"/>
              </a:rPr>
              <a:t>09</a:t>
            </a:r>
          </a:p>
        </p:txBody>
      </p:sp>
      <p:sp>
        <p:nvSpPr>
          <p:cNvPr id="6" name="Tytuł 2">
            <a:extLst>
              <a:ext uri="{FF2B5EF4-FFF2-40B4-BE49-F238E27FC236}">
                <a16:creationId xmlns:a16="http://schemas.microsoft.com/office/drawing/2014/main" xmlns="" id="{94F86E67-3702-43C4-B39A-5E10D1775E9E}"/>
              </a:ext>
            </a:extLst>
          </p:cNvPr>
          <p:cNvSpPr>
            <a:spLocks noGrp="1"/>
          </p:cNvSpPr>
          <p:nvPr>
            <p:ph type="title"/>
          </p:nvPr>
        </p:nvSpPr>
        <p:spPr>
          <a:xfrm>
            <a:off x="1441251" y="3673444"/>
            <a:ext cx="5038207" cy="1121840"/>
          </a:xfrm>
        </p:spPr>
        <p:txBody>
          <a:bodyPr>
            <a:noAutofit/>
          </a:bodyPr>
          <a:lstStyle/>
          <a:p>
            <a:r>
              <a:rPr lang="pl-PL" sz="3600" dirty="0">
                <a:solidFill>
                  <a:srgbClr val="105C73"/>
                </a:solidFill>
                <a:ea typeface="Blogger Sans" panose="02000506030000020004" pitchFamily="50" charset="0"/>
              </a:rPr>
              <a:t>Ocena działalności wybranych polityków</a:t>
            </a:r>
            <a:endParaRPr lang="pl-PL" sz="3600" dirty="0">
              <a:solidFill>
                <a:srgbClr val="105C73"/>
              </a:solidFill>
            </a:endParaRPr>
          </a:p>
        </p:txBody>
      </p:sp>
    </p:spTree>
    <p:extLst>
      <p:ext uri="{BB962C8B-B14F-4D97-AF65-F5344CB8AC3E}">
        <p14:creationId xmlns:p14="http://schemas.microsoft.com/office/powerpoint/2010/main" val="86084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3769063588"/>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1886643051"/>
              </p:ext>
            </p:extLst>
          </p:nvPr>
        </p:nvGraphicFramePr>
        <p:xfrm>
          <a:off x="-274983" y="861494"/>
          <a:ext cx="4863512" cy="2480618"/>
        </p:xfrm>
        <a:graphic>
          <a:graphicData uri="http://schemas.openxmlformats.org/drawingml/2006/chart">
            <c:chart xmlns:c="http://schemas.openxmlformats.org/drawingml/2006/chart" xmlns:r="http://schemas.openxmlformats.org/officeDocument/2006/relationships" r:id="rId3"/>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Spodziewana zmiana jakości życia</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3584898686"/>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2252523737"/>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5"/>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783215" y="2326371"/>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927004" y="2326371"/>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a:solidFill>
                  <a:prstClr val="black">
                    <a:lumMod val="95000"/>
                    <a:lumOff val="5000"/>
                  </a:prstClr>
                </a:solidFill>
                <a:latin typeface="Blogger Sans" panose="02000506030000020004" pitchFamily="50" charset="0"/>
                <a:ea typeface="Blogger Sans" panose="02000506030000020004" pitchFamily="50" charset="0"/>
              </a:rPr>
              <a:t>STATUS NA RYNKU PRACY</a:t>
            </a:r>
            <a:endPar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endParaRP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4683232" y="3903198"/>
            <a:ext cx="513695" cy="513695"/>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3466629807"/>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19"/>
          </a:graphicData>
        </a:graphic>
      </p:graphicFrame>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r>
              <a:rPr lang="pl-PL" sz="1200" i="1" dirty="0">
                <a:solidFill>
                  <a:schemeClr val="tx1">
                    <a:lumMod val="95000"/>
                    <a:lumOff val="5000"/>
                  </a:schemeClr>
                </a:solidFill>
              </a:rPr>
              <a:t>N = 1000</a:t>
            </a:r>
            <a:endParaRPr lang="pl-PL" sz="1200" i="1" dirty="0">
              <a:solidFill>
                <a:schemeClr val="tx1">
                  <a:lumMod val="95000"/>
                  <a:lumOff val="5000"/>
                </a:schemeClr>
              </a:solidFill>
              <a:highlight>
                <a:srgbClr val="FFFF00"/>
              </a:highlight>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9047587" y="178932"/>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0" y="1364059"/>
            <a:ext cx="338554" cy="549394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Q2: Czy Pana/i zdaniem, w ciągu najbliższych 3 lat jakość życia w Bydgoszczy?</a:t>
            </a:r>
          </a:p>
        </p:txBody>
      </p:sp>
      <p:pic>
        <p:nvPicPr>
          <p:cNvPr id="47" name="Obraz 46">
            <a:extLst>
              <a:ext uri="{FF2B5EF4-FFF2-40B4-BE49-F238E27FC236}">
                <a16:creationId xmlns:a16="http://schemas.microsoft.com/office/drawing/2014/main" xmlns="" id="{30CBF3FA-5587-42F5-A4D2-4D54B03205A0}"/>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7139" t="9762" r="16907" b="8766"/>
          <a:stretch/>
        </p:blipFill>
        <p:spPr>
          <a:xfrm>
            <a:off x="10914121" y="936433"/>
            <a:ext cx="1028103" cy="723131"/>
          </a:xfrm>
          <a:prstGeom prst="rect">
            <a:avLst/>
          </a:prstGeom>
        </p:spPr>
      </p:pic>
      <p:sp>
        <p:nvSpPr>
          <p:cNvPr id="48" name="pole tekstowe 47">
            <a:extLst>
              <a:ext uri="{FF2B5EF4-FFF2-40B4-BE49-F238E27FC236}">
                <a16:creationId xmlns:a16="http://schemas.microsoft.com/office/drawing/2014/main" xmlns="" id="{BEAACC20-B418-4432-881D-B4D73BD480BC}"/>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01</a:t>
            </a:r>
          </a:p>
        </p:txBody>
      </p:sp>
    </p:spTree>
    <p:extLst>
      <p:ext uri="{BB962C8B-B14F-4D97-AF65-F5344CB8AC3E}">
        <p14:creationId xmlns:p14="http://schemas.microsoft.com/office/powerpoint/2010/main" val="17690268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xmlns="" id="{573C6763-F02D-4ED6-9ED6-3E307555B1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39" t="9762" r="16907" b="8766"/>
          <a:stretch/>
        </p:blipFill>
        <p:spPr>
          <a:xfrm>
            <a:off x="10984088" y="883659"/>
            <a:ext cx="1105305" cy="777432"/>
          </a:xfrm>
          <a:prstGeom prst="rect">
            <a:avLst/>
          </a:prstGeom>
        </p:spPr>
      </p:pic>
      <p:sp>
        <p:nvSpPr>
          <p:cNvPr id="8" name="pole tekstowe 7">
            <a:extLst>
              <a:ext uri="{FF2B5EF4-FFF2-40B4-BE49-F238E27FC236}">
                <a16:creationId xmlns:a16="http://schemas.microsoft.com/office/drawing/2014/main" xmlns="" id="{8CFE94D3-BA68-4D35-864F-0C7A3AE08FE7}"/>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09</a:t>
            </a:r>
          </a:p>
        </p:txBody>
      </p:sp>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a:bodyPr>
          <a:lstStyle/>
          <a:p>
            <a:r>
              <a:rPr lang="pl-PL" sz="3200" dirty="0"/>
              <a:t>Ocena wybranych polityków</a:t>
            </a:r>
          </a:p>
        </p:txBody>
      </p:sp>
      <p:sp>
        <p:nvSpPr>
          <p:cNvPr id="9" name="pole tekstowe 8">
            <a:extLst>
              <a:ext uri="{FF2B5EF4-FFF2-40B4-BE49-F238E27FC236}">
                <a16:creationId xmlns:a16="http://schemas.microsoft.com/office/drawing/2014/main" xmlns="" id="{82F02719-1206-4513-915B-009596304C3E}"/>
              </a:ext>
            </a:extLst>
          </p:cNvPr>
          <p:cNvSpPr txBox="1"/>
          <p:nvPr/>
        </p:nvSpPr>
        <p:spPr>
          <a:xfrm>
            <a:off x="122181" y="6482425"/>
            <a:ext cx="419025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11" name="pole tekstowe 10">
            <a:extLst>
              <a:ext uri="{FF2B5EF4-FFF2-40B4-BE49-F238E27FC236}">
                <a16:creationId xmlns:a16="http://schemas.microsoft.com/office/drawing/2014/main" xmlns="" id="{78C5C52D-8554-45B1-8987-89508964C3DB}"/>
              </a:ext>
            </a:extLst>
          </p:cNvPr>
          <p:cNvSpPr txBox="1"/>
          <p:nvPr/>
        </p:nvSpPr>
        <p:spPr>
          <a:xfrm>
            <a:off x="7969828" y="1661091"/>
            <a:ext cx="4099992" cy="3785652"/>
          </a:xfrm>
          <a:prstGeom prst="rect">
            <a:avLst/>
          </a:prstGeom>
          <a:noFill/>
        </p:spPr>
        <p:txBody>
          <a:bodyPr wrap="square" rtlCol="0">
            <a:spAutoFit/>
          </a:bodyPr>
          <a:lstStyle/>
          <a:p>
            <a:pPr lvl="0" algn="just">
              <a:defRPr/>
            </a:pPr>
            <a:r>
              <a:rPr kumimoji="0" lang="pl-PL" sz="1600" b="0" i="0" u="none" strike="noStrike" kern="1200" cap="none" spc="0" normalizeH="0" baseline="0" noProof="0" dirty="0">
                <a:ln>
                  <a:noFill/>
                </a:ln>
                <a:solidFill>
                  <a:prstClr val="black"/>
                </a:solidFill>
                <a:effectLst/>
                <a:uLnTx/>
                <a:uFillTx/>
                <a:latin typeface="Blogger Sans"/>
                <a:ea typeface="+mn-ea"/>
                <a:cs typeface="+mn-cs"/>
              </a:rPr>
              <a:t>W ocenie działalności poszczególnych organów władz przeważają wskazania </a:t>
            </a:r>
            <a:r>
              <a:rPr lang="pl-PL" sz="1600" dirty="0">
                <a:solidFill>
                  <a:prstClr val="black"/>
                </a:solidFill>
                <a:latin typeface="Blogger Sans"/>
              </a:rPr>
              <a:t>niezdecydowane (ani dobrze, ani źle)</a:t>
            </a:r>
            <a:r>
              <a:rPr kumimoji="0" lang="pl-PL" sz="1600" b="0" i="0" u="none" strike="noStrike" kern="1200" cap="none" spc="0" normalizeH="0" baseline="0" noProof="0" dirty="0">
                <a:ln>
                  <a:noFill/>
                </a:ln>
                <a:solidFill>
                  <a:prstClr val="black"/>
                </a:solidFill>
                <a:effectLst/>
                <a:uLnTx/>
                <a:uFillTx/>
                <a:latin typeface="Blogger Sans"/>
                <a:ea typeface="+mn-ea"/>
                <a:cs typeface="+mn-cs"/>
              </a:rPr>
              <a:t>. Najlepiej postrzegana jest Rada Miasta Bydgoszczy – co trzeci badany ocenił ją dobrze, przy jedynie 6 proc. not negatywnych. Przewagę </a:t>
            </a:r>
            <a:r>
              <a:rPr lang="pl-PL" sz="1600" dirty="0">
                <a:solidFill>
                  <a:prstClr val="black"/>
                </a:solidFill>
              </a:rPr>
              <a:t>ocen pozytywnych nad </a:t>
            </a:r>
            <a:r>
              <a:rPr kumimoji="0" lang="pl-PL" sz="1600" b="0" i="0" u="none" strike="noStrike" kern="1200" cap="none" spc="0" normalizeH="0" baseline="0" noProof="0" dirty="0">
                <a:ln>
                  <a:noFill/>
                </a:ln>
                <a:solidFill>
                  <a:prstClr val="black"/>
                </a:solidFill>
                <a:effectLst/>
                <a:uLnTx/>
                <a:uFillTx/>
                <a:latin typeface="Blogger Sans"/>
                <a:ea typeface="+mn-ea"/>
                <a:cs typeface="+mn-cs"/>
              </a:rPr>
              <a:t>krytycznymi obserwujemy również dla posłów reprezentujących Bydgoszcz (21 proc. vs 14 proc.</a:t>
            </a:r>
            <a:r>
              <a:rPr lang="pl-PL" sz="1600" dirty="0">
                <a:solidFill>
                  <a:prstClr val="black"/>
                </a:solidFill>
                <a:latin typeface="Blogger Sans"/>
              </a:rPr>
              <a:t>). W przypadku Wojewody Kujawsko-Pomorskiego oceny dobre stanowią 19 proc., a złe – 18 proc. Natomiast przewagę ocen negatywnych nad pozytywnymi notujemy w przypadku członków rządu z Bydgoszczy (21 proc. vs 28 proc.) oraz Marszałka Województwa Kujawsko-Pomorskiego (15 proc. vs 21 proc.). </a:t>
            </a: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703835" y="1006675"/>
            <a:ext cx="68716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Q33: Jak ocenia Pan/i działalność?</a:t>
            </a:r>
          </a:p>
        </p:txBody>
      </p:sp>
      <p:graphicFrame>
        <p:nvGraphicFramePr>
          <p:cNvPr id="13" name="Symbol zastępczy zawartości 6">
            <a:extLst>
              <a:ext uri="{FF2B5EF4-FFF2-40B4-BE49-F238E27FC236}">
                <a16:creationId xmlns:a16="http://schemas.microsoft.com/office/drawing/2014/main" xmlns="" id="{31DE8D7C-D38B-48C0-80A3-33AB611E8FA7}"/>
              </a:ext>
            </a:extLst>
          </p:cNvPr>
          <p:cNvGraphicFramePr>
            <a:graphicFrameLocks/>
          </p:cNvGraphicFramePr>
          <p:nvPr>
            <p:extLst>
              <p:ext uri="{D42A27DB-BD31-4B8C-83A1-F6EECF244321}">
                <p14:modId xmlns:p14="http://schemas.microsoft.com/office/powerpoint/2010/main" val="284303447"/>
              </p:ext>
            </p:extLst>
          </p:nvPr>
        </p:nvGraphicFramePr>
        <p:xfrm>
          <a:off x="122180" y="1751462"/>
          <a:ext cx="7767902" cy="38077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717893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Symbol zastępczy zawartości 6">
            <a:extLst>
              <a:ext uri="{FF2B5EF4-FFF2-40B4-BE49-F238E27FC236}">
                <a16:creationId xmlns:a16="http://schemas.microsoft.com/office/drawing/2014/main" xmlns="" id="{B8071C90-B163-49E7-AE75-EA885DE12DDE}"/>
              </a:ext>
            </a:extLst>
          </p:cNvPr>
          <p:cNvGraphicFramePr>
            <a:graphicFrameLocks/>
          </p:cNvGraphicFramePr>
          <p:nvPr>
            <p:extLst>
              <p:ext uri="{D42A27DB-BD31-4B8C-83A1-F6EECF244321}">
                <p14:modId xmlns:p14="http://schemas.microsoft.com/office/powerpoint/2010/main" val="1309290515"/>
              </p:ext>
            </p:extLst>
          </p:nvPr>
        </p:nvGraphicFramePr>
        <p:xfrm>
          <a:off x="238638" y="683436"/>
          <a:ext cx="4863512" cy="2480618"/>
        </p:xfrm>
        <a:graphic>
          <a:graphicData uri="http://schemas.openxmlformats.org/drawingml/2006/chart">
            <c:chart xmlns:c="http://schemas.openxmlformats.org/drawingml/2006/chart" xmlns:r="http://schemas.openxmlformats.org/officeDocument/2006/relationships" r:id="rId3"/>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Ocena wybranych polityków – Rada Miasta Bydgoszczy</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2290272866"/>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3512772239"/>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5"/>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647106" y="5399892"/>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09309"/>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rPr>
              <a:t>STATUS NA RYNKU PRACY</a:t>
            </a: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11832" y="5693415"/>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84010" y="3617488"/>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791674" y="3808314"/>
            <a:ext cx="513695" cy="513695"/>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3083224875"/>
              </p:ext>
            </p:extLst>
          </p:nvPr>
        </p:nvGraphicFramePr>
        <p:xfrm>
          <a:off x="-465413" y="4493079"/>
          <a:ext cx="5246607" cy="2480624"/>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3453287431"/>
              </p:ext>
            </p:extLst>
          </p:nvPr>
        </p:nvGraphicFramePr>
        <p:xfrm>
          <a:off x="-497818" y="2625426"/>
          <a:ext cx="5246607" cy="2480624"/>
        </p:xfrm>
        <a:graphic>
          <a:graphicData uri="http://schemas.openxmlformats.org/drawingml/2006/chart">
            <c:chart xmlns:c="http://schemas.openxmlformats.org/drawingml/2006/chart" xmlns:r="http://schemas.openxmlformats.org/officeDocument/2006/relationships" r:id="rId16"/>
          </a:graphicData>
        </a:graphic>
      </p:graphicFrame>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9276187" y="393850"/>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20151" y="461664"/>
            <a:ext cx="338554" cy="549394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Q33. Jak ocenia Pan/i działalność Rady Miasta Bydgoszczy?</a:t>
            </a:r>
          </a:p>
        </p:txBody>
      </p:sp>
      <p:pic>
        <p:nvPicPr>
          <p:cNvPr id="47" name="Grafika 46" descr="Mężczyzna">
            <a:extLst>
              <a:ext uri="{FF2B5EF4-FFF2-40B4-BE49-F238E27FC236}">
                <a16:creationId xmlns:a16="http://schemas.microsoft.com/office/drawing/2014/main" xmlns="" id="{150A1924-299A-4C9D-8811-2F3354FCCA68}"/>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3303093" y="2273782"/>
            <a:ext cx="504000" cy="504000"/>
          </a:xfrm>
          <a:prstGeom prst="rect">
            <a:avLst/>
          </a:prstGeom>
        </p:spPr>
      </p:pic>
      <p:pic>
        <p:nvPicPr>
          <p:cNvPr id="52" name="Grafika 51" descr="Kobieta">
            <a:extLst>
              <a:ext uri="{FF2B5EF4-FFF2-40B4-BE49-F238E27FC236}">
                <a16:creationId xmlns:a16="http://schemas.microsoft.com/office/drawing/2014/main" xmlns="" id="{B3E59D8D-9175-440F-8746-A897B26EE34B}"/>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2478068" y="2269520"/>
            <a:ext cx="536405" cy="536405"/>
          </a:xfrm>
          <a:prstGeom prst="rect">
            <a:avLst/>
          </a:prstGeom>
        </p:spPr>
      </p:pic>
      <p:pic>
        <p:nvPicPr>
          <p:cNvPr id="53" name="Obraz 52">
            <a:extLst>
              <a:ext uri="{FF2B5EF4-FFF2-40B4-BE49-F238E27FC236}">
                <a16:creationId xmlns:a16="http://schemas.microsoft.com/office/drawing/2014/main" xmlns="" id="{7D3BB0FB-7D45-4791-A1D1-9178D81DA9CA}"/>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7139" t="9762" r="16907" b="8766"/>
          <a:stretch/>
        </p:blipFill>
        <p:spPr>
          <a:xfrm>
            <a:off x="11041626" y="883658"/>
            <a:ext cx="1047767" cy="736961"/>
          </a:xfrm>
          <a:prstGeom prst="rect">
            <a:avLst/>
          </a:prstGeom>
        </p:spPr>
      </p:pic>
      <p:sp>
        <p:nvSpPr>
          <p:cNvPr id="54" name="pole tekstowe 53">
            <a:extLst>
              <a:ext uri="{FF2B5EF4-FFF2-40B4-BE49-F238E27FC236}">
                <a16:creationId xmlns:a16="http://schemas.microsoft.com/office/drawing/2014/main" xmlns="" id="{08324E33-5E0D-44AD-93CA-FE58AACC5A86}"/>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09</a:t>
            </a:r>
          </a:p>
        </p:txBody>
      </p:sp>
    </p:spTree>
    <p:extLst>
      <p:ext uri="{BB962C8B-B14F-4D97-AF65-F5344CB8AC3E}">
        <p14:creationId xmlns:p14="http://schemas.microsoft.com/office/powerpoint/2010/main" val="28673899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kumimoji="0" lang="pl-PL" sz="2800" b="0" i="0" u="none" strike="noStrike" kern="1200" cap="none" spc="0" normalizeH="0" baseline="0" noProof="0" dirty="0">
                <a:ln>
                  <a:noFill/>
                </a:ln>
                <a:solidFill>
                  <a:srgbClr val="105C73"/>
                </a:solidFill>
                <a:effectLst/>
                <a:uLnTx/>
                <a:uFillTx/>
                <a:latin typeface="Blogger Sans"/>
                <a:ea typeface="+mj-ea"/>
                <a:cs typeface="+mj-cs"/>
              </a:rPr>
              <a:t>Ocena wybranych polityków – Rada Miasta Bydgoszczy</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4280246602"/>
              </p:ext>
            </p:extLst>
          </p:nvPr>
        </p:nvGraphicFramePr>
        <p:xfrm>
          <a:off x="429866" y="2564945"/>
          <a:ext cx="9624486" cy="2601179"/>
        </p:xfrm>
        <a:graphic>
          <a:graphicData uri="http://schemas.openxmlformats.org/drawingml/2006/table">
            <a:tbl>
              <a:tblPr firstRow="1" bandRow="1">
                <a:tableStyleId>{2D5ABB26-0587-4C30-8999-92F81FD0307C}</a:tableStyleId>
              </a:tblPr>
              <a:tblGrid>
                <a:gridCol w="9624486">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Osoby w wieku 18-39 lat oraz 70+ częściej pozytywnie oceniają Radę Miasta Bydgoszczy. Dobre oceny częściej występują również wśród mieszkańców bloków, wśród osób słabiej wykształconych. Z kolei Bydgoszczanie w wieku 40-69 lat mają przede wszystkim ambiwalentny stosunek do tego organu, podobnie jak osoby z wykształceniem wyższym oraz osoby prowadzące własną działalność gospodarczą. </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57483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82149" y="3222138"/>
            <a:ext cx="1024759" cy="1024759"/>
          </a:xfrm>
          <a:prstGeom prst="rect">
            <a:avLst/>
          </a:prstGeom>
        </p:spPr>
      </p:pic>
      <p:pic>
        <p:nvPicPr>
          <p:cNvPr id="7" name="Obraz 6">
            <a:extLst>
              <a:ext uri="{FF2B5EF4-FFF2-40B4-BE49-F238E27FC236}">
                <a16:creationId xmlns:a16="http://schemas.microsoft.com/office/drawing/2014/main" xmlns="" id="{73F875ED-8108-4D39-A3CC-AE76AED3F786}"/>
              </a:ext>
            </a:extLst>
          </p:cNvPr>
          <p:cNvPicPr>
            <a:picLocks noChangeAspect="1"/>
          </p:cNvPicPr>
          <p:nvPr/>
        </p:nvPicPr>
        <p:blipFill rotWithShape="1">
          <a:blip r:embed="rId5">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8" name="pole tekstowe 7">
            <a:extLst>
              <a:ext uri="{FF2B5EF4-FFF2-40B4-BE49-F238E27FC236}">
                <a16:creationId xmlns:a16="http://schemas.microsoft.com/office/drawing/2014/main" xmlns="" id="{FC4AE79D-E61B-4AA7-82C0-CAF4842AF70A}"/>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09</a:t>
            </a:r>
          </a:p>
        </p:txBody>
      </p:sp>
    </p:spTree>
    <p:extLst>
      <p:ext uri="{BB962C8B-B14F-4D97-AF65-F5344CB8AC3E}">
        <p14:creationId xmlns:p14="http://schemas.microsoft.com/office/powerpoint/2010/main" val="29881060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Symbol zastępczy zawartości 6">
            <a:extLst>
              <a:ext uri="{FF2B5EF4-FFF2-40B4-BE49-F238E27FC236}">
                <a16:creationId xmlns:a16="http://schemas.microsoft.com/office/drawing/2014/main" xmlns="" id="{B8071C90-B163-49E7-AE75-EA885DE12DDE}"/>
              </a:ext>
            </a:extLst>
          </p:cNvPr>
          <p:cNvGraphicFramePr>
            <a:graphicFrameLocks/>
          </p:cNvGraphicFramePr>
          <p:nvPr>
            <p:extLst>
              <p:ext uri="{D42A27DB-BD31-4B8C-83A1-F6EECF244321}">
                <p14:modId xmlns:p14="http://schemas.microsoft.com/office/powerpoint/2010/main" val="3605645058"/>
              </p:ext>
            </p:extLst>
          </p:nvPr>
        </p:nvGraphicFramePr>
        <p:xfrm>
          <a:off x="238638" y="683436"/>
          <a:ext cx="4863512" cy="2480618"/>
        </p:xfrm>
        <a:graphic>
          <a:graphicData uri="http://schemas.openxmlformats.org/drawingml/2006/chart">
            <c:chart xmlns:c="http://schemas.openxmlformats.org/drawingml/2006/chart" xmlns:r="http://schemas.openxmlformats.org/officeDocument/2006/relationships" r:id="rId3"/>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a:xfrm>
            <a:off x="1238472" y="0"/>
            <a:ext cx="10268520" cy="825500"/>
          </a:xfrm>
        </p:spPr>
        <p:txBody>
          <a:bodyPr>
            <a:normAutofit fontScale="90000"/>
          </a:bodyPr>
          <a:lstStyle/>
          <a:p>
            <a:r>
              <a:rPr lang="pl-PL" sz="3100" dirty="0"/>
              <a:t>Ocena wybranych polityków – Wojewoda Kujawsko-Pomorski</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1988719736"/>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3963361692"/>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5"/>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647106" y="5399892"/>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09309"/>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rPr>
              <a:t>STATUS NA RYNKU PRACY</a:t>
            </a: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11832" y="5693415"/>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84010" y="3617488"/>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791674" y="3808314"/>
            <a:ext cx="513695" cy="513695"/>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290181054"/>
              </p:ext>
            </p:extLst>
          </p:nvPr>
        </p:nvGraphicFramePr>
        <p:xfrm>
          <a:off x="-465413" y="4493079"/>
          <a:ext cx="5246607" cy="2480624"/>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1562947140"/>
              </p:ext>
            </p:extLst>
          </p:nvPr>
        </p:nvGraphicFramePr>
        <p:xfrm>
          <a:off x="-497818" y="2625426"/>
          <a:ext cx="5246607" cy="2480624"/>
        </p:xfrm>
        <a:graphic>
          <a:graphicData uri="http://schemas.openxmlformats.org/drawingml/2006/chart">
            <c:chart xmlns:c="http://schemas.openxmlformats.org/drawingml/2006/chart" xmlns:r="http://schemas.openxmlformats.org/officeDocument/2006/relationships" r:id="rId16"/>
          </a:graphicData>
        </a:graphic>
      </p:graphicFrame>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9276187" y="393850"/>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20151" y="461664"/>
            <a:ext cx="338554" cy="549394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Q33. Jak ocenia Pan/i działalność Wojewody Kujawsko-Pomorskiego Mikołaja Bogdanowicza?</a:t>
            </a:r>
          </a:p>
        </p:txBody>
      </p:sp>
      <p:pic>
        <p:nvPicPr>
          <p:cNvPr id="47" name="Grafika 46" descr="Mężczyzna">
            <a:extLst>
              <a:ext uri="{FF2B5EF4-FFF2-40B4-BE49-F238E27FC236}">
                <a16:creationId xmlns:a16="http://schemas.microsoft.com/office/drawing/2014/main" xmlns="" id="{BCD3DBA4-B992-47B2-B732-58AF6BA8F4B5}"/>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3332589" y="2273782"/>
            <a:ext cx="504000" cy="504000"/>
          </a:xfrm>
          <a:prstGeom prst="rect">
            <a:avLst/>
          </a:prstGeom>
        </p:spPr>
      </p:pic>
      <p:pic>
        <p:nvPicPr>
          <p:cNvPr id="52" name="Grafika 51" descr="Kobieta">
            <a:extLst>
              <a:ext uri="{FF2B5EF4-FFF2-40B4-BE49-F238E27FC236}">
                <a16:creationId xmlns:a16="http://schemas.microsoft.com/office/drawing/2014/main" xmlns="" id="{BE7A3F25-EFD1-4CF2-AEB6-92C4ACB18CDB}"/>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2448572" y="2269520"/>
            <a:ext cx="536405" cy="536405"/>
          </a:xfrm>
          <a:prstGeom prst="rect">
            <a:avLst/>
          </a:prstGeom>
        </p:spPr>
      </p:pic>
      <p:pic>
        <p:nvPicPr>
          <p:cNvPr id="53" name="Obraz 52">
            <a:extLst>
              <a:ext uri="{FF2B5EF4-FFF2-40B4-BE49-F238E27FC236}">
                <a16:creationId xmlns:a16="http://schemas.microsoft.com/office/drawing/2014/main" xmlns="" id="{96915CC6-9F92-4261-BBFB-2115E60C582E}"/>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7139" t="9762" r="16907" b="8766"/>
          <a:stretch/>
        </p:blipFill>
        <p:spPr>
          <a:xfrm>
            <a:off x="10915746" y="883658"/>
            <a:ext cx="1173647" cy="825501"/>
          </a:xfrm>
          <a:prstGeom prst="rect">
            <a:avLst/>
          </a:prstGeom>
        </p:spPr>
      </p:pic>
      <p:sp>
        <p:nvSpPr>
          <p:cNvPr id="54" name="pole tekstowe 53">
            <a:extLst>
              <a:ext uri="{FF2B5EF4-FFF2-40B4-BE49-F238E27FC236}">
                <a16:creationId xmlns:a16="http://schemas.microsoft.com/office/drawing/2014/main" xmlns="" id="{8FFBEFC8-759F-4B30-94DC-5B5763F746E1}"/>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09</a:t>
            </a:r>
          </a:p>
        </p:txBody>
      </p:sp>
    </p:spTree>
    <p:extLst>
      <p:ext uri="{BB962C8B-B14F-4D97-AF65-F5344CB8AC3E}">
        <p14:creationId xmlns:p14="http://schemas.microsoft.com/office/powerpoint/2010/main" val="4660078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kumimoji="0" lang="pl-PL" sz="2800" b="0" i="0" u="none" strike="noStrike" kern="1200" cap="none" spc="0" normalizeH="0" baseline="0" noProof="0" dirty="0">
                <a:ln>
                  <a:noFill/>
                </a:ln>
                <a:solidFill>
                  <a:srgbClr val="105C73"/>
                </a:solidFill>
                <a:effectLst/>
                <a:uLnTx/>
                <a:uFillTx/>
                <a:latin typeface="Blogger Sans"/>
                <a:ea typeface="+mj-ea"/>
                <a:cs typeface="+mj-cs"/>
              </a:rPr>
              <a:t>Ocena wybranych polityków – Wojewoda Kujawsko-Pomorski</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2599912480"/>
              </p:ext>
            </p:extLst>
          </p:nvPr>
        </p:nvGraphicFramePr>
        <p:xfrm>
          <a:off x="480573" y="2548472"/>
          <a:ext cx="9624486" cy="2601179"/>
        </p:xfrm>
        <a:graphic>
          <a:graphicData uri="http://schemas.openxmlformats.org/drawingml/2006/table">
            <a:tbl>
              <a:tblPr firstRow="1" bandRow="1">
                <a:tableStyleId>{2D5ABB26-0587-4C30-8999-92F81FD0307C}</a:tableStyleId>
              </a:tblPr>
              <a:tblGrid>
                <a:gridCol w="9624486">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Wojewodę Kujawsko-Pomorskiego częściej pozytywnie oceniają kobiety, osoby słabiej wykształcone, emeryci i renciści, a także osoby w wieku 70+, ale też trzydziestolatkowie. Negatywne opinie przeważają nad pozytywnymi w następujących grupach: mężczyźni, osoby z wyższym wykształceniem, osoby w wieku 40-49 lat, przedsiębiorcy oraz mieszkańcy bloków i kamienic.</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220873"/>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82149" y="3222138"/>
            <a:ext cx="1024759" cy="1024759"/>
          </a:xfrm>
          <a:prstGeom prst="rect">
            <a:avLst/>
          </a:prstGeom>
        </p:spPr>
      </p:pic>
      <p:pic>
        <p:nvPicPr>
          <p:cNvPr id="7" name="Obraz 6">
            <a:extLst>
              <a:ext uri="{FF2B5EF4-FFF2-40B4-BE49-F238E27FC236}">
                <a16:creationId xmlns:a16="http://schemas.microsoft.com/office/drawing/2014/main" xmlns="" id="{5D047808-B10D-4CF7-AA0B-80865CF3B0DD}"/>
              </a:ext>
            </a:extLst>
          </p:cNvPr>
          <p:cNvPicPr>
            <a:picLocks noChangeAspect="1"/>
          </p:cNvPicPr>
          <p:nvPr/>
        </p:nvPicPr>
        <p:blipFill rotWithShape="1">
          <a:blip r:embed="rId5">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8" name="pole tekstowe 7">
            <a:extLst>
              <a:ext uri="{FF2B5EF4-FFF2-40B4-BE49-F238E27FC236}">
                <a16:creationId xmlns:a16="http://schemas.microsoft.com/office/drawing/2014/main" xmlns="" id="{3EFE1851-E398-49F2-B8C8-711EC6AF5769}"/>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09</a:t>
            </a:r>
          </a:p>
        </p:txBody>
      </p:sp>
    </p:spTree>
    <p:extLst>
      <p:ext uri="{BB962C8B-B14F-4D97-AF65-F5344CB8AC3E}">
        <p14:creationId xmlns:p14="http://schemas.microsoft.com/office/powerpoint/2010/main" val="29106466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1880969795"/>
              </p:ext>
            </p:extLst>
          </p:nvPr>
        </p:nvGraphicFramePr>
        <p:xfrm>
          <a:off x="-465413" y="4493079"/>
          <a:ext cx="5246607" cy="2480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1145858449"/>
              </p:ext>
            </p:extLst>
          </p:nvPr>
        </p:nvGraphicFramePr>
        <p:xfrm>
          <a:off x="-497818" y="2625426"/>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Symbol zastępczy zawartości 6">
            <a:extLst>
              <a:ext uri="{FF2B5EF4-FFF2-40B4-BE49-F238E27FC236}">
                <a16:creationId xmlns:a16="http://schemas.microsoft.com/office/drawing/2014/main" xmlns="" id="{B8071C90-B163-49E7-AE75-EA885DE12DDE}"/>
              </a:ext>
            </a:extLst>
          </p:cNvPr>
          <p:cNvGraphicFramePr>
            <a:graphicFrameLocks/>
          </p:cNvGraphicFramePr>
          <p:nvPr>
            <p:extLst>
              <p:ext uri="{D42A27DB-BD31-4B8C-83A1-F6EECF244321}">
                <p14:modId xmlns:p14="http://schemas.microsoft.com/office/powerpoint/2010/main" val="2642137308"/>
              </p:ext>
            </p:extLst>
          </p:nvPr>
        </p:nvGraphicFramePr>
        <p:xfrm>
          <a:off x="238638" y="683436"/>
          <a:ext cx="4863512" cy="2480618"/>
        </p:xfrm>
        <a:graphic>
          <a:graphicData uri="http://schemas.openxmlformats.org/drawingml/2006/chart">
            <c:chart xmlns:c="http://schemas.openxmlformats.org/drawingml/2006/chart" xmlns:r="http://schemas.openxmlformats.org/officeDocument/2006/relationships" r:id="rId5"/>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a:xfrm>
            <a:off x="1238472" y="-22192"/>
            <a:ext cx="10268520" cy="825500"/>
          </a:xfrm>
        </p:spPr>
        <p:txBody>
          <a:bodyPr>
            <a:normAutofit/>
          </a:bodyPr>
          <a:lstStyle/>
          <a:p>
            <a:r>
              <a:rPr lang="pl-PL" sz="2000" dirty="0"/>
              <a:t>Ocena wybranych polityków – Marszałek Województwa Kujawsko-Pomorskiego</a:t>
            </a:r>
            <a:r>
              <a:rPr lang="pl-PL" dirty="0"/>
              <a:t/>
            </a:r>
            <a:br>
              <a:rPr lang="pl-PL" dirty="0"/>
            </a:br>
            <a:r>
              <a:rPr lang="pl-PL" sz="20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435704008"/>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3245900609"/>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7"/>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647106" y="5399892"/>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09309"/>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rPr>
              <a:t>STATUS NA RYNKU PRACY</a:t>
            </a: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711832" y="5693415"/>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84010" y="3617488"/>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4791674" y="3808314"/>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9276187" y="393850"/>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20151" y="913948"/>
            <a:ext cx="338554" cy="549394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Q33. Jak ocenia Pan/i działalność Marszałka Województwa Kujawsko-Pomorskiego Piotra Całbeckiego?</a:t>
            </a:r>
          </a:p>
        </p:txBody>
      </p:sp>
      <p:pic>
        <p:nvPicPr>
          <p:cNvPr id="47" name="Grafika 46" descr="Mężczyzna">
            <a:extLst>
              <a:ext uri="{FF2B5EF4-FFF2-40B4-BE49-F238E27FC236}">
                <a16:creationId xmlns:a16="http://schemas.microsoft.com/office/drawing/2014/main" xmlns="" id="{39E2D372-6021-4F41-9B8F-9938D4EDB635}"/>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3332589" y="2273782"/>
            <a:ext cx="504000" cy="504000"/>
          </a:xfrm>
          <a:prstGeom prst="rect">
            <a:avLst/>
          </a:prstGeom>
        </p:spPr>
      </p:pic>
      <p:pic>
        <p:nvPicPr>
          <p:cNvPr id="52" name="Grafika 51" descr="Kobieta">
            <a:extLst>
              <a:ext uri="{FF2B5EF4-FFF2-40B4-BE49-F238E27FC236}">
                <a16:creationId xmlns:a16="http://schemas.microsoft.com/office/drawing/2014/main" xmlns="" id="{3566463C-52AA-4E3B-9E56-A72F1992E741}"/>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2448572" y="2269520"/>
            <a:ext cx="536405" cy="536405"/>
          </a:xfrm>
          <a:prstGeom prst="rect">
            <a:avLst/>
          </a:prstGeom>
        </p:spPr>
      </p:pic>
      <p:pic>
        <p:nvPicPr>
          <p:cNvPr id="53" name="Obraz 52">
            <a:extLst>
              <a:ext uri="{FF2B5EF4-FFF2-40B4-BE49-F238E27FC236}">
                <a16:creationId xmlns:a16="http://schemas.microsoft.com/office/drawing/2014/main" xmlns="" id="{98AEDCFF-BDF5-4822-8958-2A7E2088EFD7}"/>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7139" t="9762" r="16907" b="8766"/>
          <a:stretch/>
        </p:blipFill>
        <p:spPr>
          <a:xfrm>
            <a:off x="11002296" y="883658"/>
            <a:ext cx="1087097" cy="764625"/>
          </a:xfrm>
          <a:prstGeom prst="rect">
            <a:avLst/>
          </a:prstGeom>
        </p:spPr>
      </p:pic>
      <p:sp>
        <p:nvSpPr>
          <p:cNvPr id="54" name="pole tekstowe 53">
            <a:extLst>
              <a:ext uri="{FF2B5EF4-FFF2-40B4-BE49-F238E27FC236}">
                <a16:creationId xmlns:a16="http://schemas.microsoft.com/office/drawing/2014/main" xmlns="" id="{B76400AD-388A-418E-BF06-B7CB3E985344}"/>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09</a:t>
            </a:r>
          </a:p>
        </p:txBody>
      </p:sp>
    </p:spTree>
    <p:extLst>
      <p:ext uri="{BB962C8B-B14F-4D97-AF65-F5344CB8AC3E}">
        <p14:creationId xmlns:p14="http://schemas.microsoft.com/office/powerpoint/2010/main" val="15684267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a:xfrm>
            <a:off x="1236567" y="0"/>
            <a:ext cx="11077353" cy="825500"/>
          </a:xfrm>
        </p:spPr>
        <p:txBody>
          <a:bodyPr>
            <a:noAutofit/>
          </a:bodyPr>
          <a:lstStyle/>
          <a:p>
            <a:r>
              <a:rPr lang="pl-PL" sz="2000" dirty="0"/>
              <a:t>Ocena wybranych polityków – Marszałek Województwa Kujawsko-Pomorskiego</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1045774986"/>
              </p:ext>
            </p:extLst>
          </p:nvPr>
        </p:nvGraphicFramePr>
        <p:xfrm>
          <a:off x="429866" y="2624110"/>
          <a:ext cx="9624486" cy="2601179"/>
        </p:xfrm>
        <a:graphic>
          <a:graphicData uri="http://schemas.openxmlformats.org/drawingml/2006/table">
            <a:tbl>
              <a:tblPr firstRow="1" bandRow="1">
                <a:tableStyleId>{2D5ABB26-0587-4C30-8999-92F81FD0307C}</a:tableStyleId>
              </a:tblPr>
              <a:tblGrid>
                <a:gridCol w="9624486">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W przypadku oceny Marszałka Województwa Kujawsko-Pomorskiego, dobre noty częściej przyznawały osoby słabiej wykształcone oraz trzydziestolatkowie. Natomiast krytycy działalności Marszałka to częściej: mężczyźni, absolwenci szkół wyższych, pięćdziesięciolatkowie oraz osoby prowadzące własną działalność gospodarczą.</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063557"/>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82149" y="3222138"/>
            <a:ext cx="1024759" cy="1024759"/>
          </a:xfrm>
          <a:prstGeom prst="rect">
            <a:avLst/>
          </a:prstGeom>
        </p:spPr>
      </p:pic>
      <p:pic>
        <p:nvPicPr>
          <p:cNvPr id="7" name="Obraz 6">
            <a:extLst>
              <a:ext uri="{FF2B5EF4-FFF2-40B4-BE49-F238E27FC236}">
                <a16:creationId xmlns:a16="http://schemas.microsoft.com/office/drawing/2014/main" xmlns="" id="{066C9EDC-F42F-4C74-89C1-686ECD9C72DA}"/>
              </a:ext>
            </a:extLst>
          </p:cNvPr>
          <p:cNvPicPr>
            <a:picLocks noChangeAspect="1"/>
          </p:cNvPicPr>
          <p:nvPr/>
        </p:nvPicPr>
        <p:blipFill rotWithShape="1">
          <a:blip r:embed="rId5">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8" name="pole tekstowe 7">
            <a:extLst>
              <a:ext uri="{FF2B5EF4-FFF2-40B4-BE49-F238E27FC236}">
                <a16:creationId xmlns:a16="http://schemas.microsoft.com/office/drawing/2014/main" xmlns="" id="{2ECD520E-C178-49C9-B484-CB61C1FF4E3F}"/>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09</a:t>
            </a:r>
          </a:p>
        </p:txBody>
      </p:sp>
    </p:spTree>
    <p:extLst>
      <p:ext uri="{BB962C8B-B14F-4D97-AF65-F5344CB8AC3E}">
        <p14:creationId xmlns:p14="http://schemas.microsoft.com/office/powerpoint/2010/main" val="30430396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Symbol zastępczy zawartości 6">
            <a:extLst>
              <a:ext uri="{FF2B5EF4-FFF2-40B4-BE49-F238E27FC236}">
                <a16:creationId xmlns:a16="http://schemas.microsoft.com/office/drawing/2014/main" xmlns="" id="{B8071C90-B163-49E7-AE75-EA885DE12DDE}"/>
              </a:ext>
            </a:extLst>
          </p:cNvPr>
          <p:cNvGraphicFramePr>
            <a:graphicFrameLocks/>
          </p:cNvGraphicFramePr>
          <p:nvPr>
            <p:extLst>
              <p:ext uri="{D42A27DB-BD31-4B8C-83A1-F6EECF244321}">
                <p14:modId xmlns:p14="http://schemas.microsoft.com/office/powerpoint/2010/main" val="1264992448"/>
              </p:ext>
            </p:extLst>
          </p:nvPr>
        </p:nvGraphicFramePr>
        <p:xfrm>
          <a:off x="238638" y="683436"/>
          <a:ext cx="4863512" cy="2480618"/>
        </p:xfrm>
        <a:graphic>
          <a:graphicData uri="http://schemas.openxmlformats.org/drawingml/2006/chart">
            <c:chart xmlns:c="http://schemas.openxmlformats.org/drawingml/2006/chart" xmlns:r="http://schemas.openxmlformats.org/officeDocument/2006/relationships" r:id="rId3"/>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a:xfrm>
            <a:off x="1254394" y="-22192"/>
            <a:ext cx="10268520" cy="825500"/>
          </a:xfrm>
        </p:spPr>
        <p:txBody>
          <a:bodyPr>
            <a:normAutofit fontScale="90000"/>
          </a:bodyPr>
          <a:lstStyle/>
          <a:p>
            <a:r>
              <a:rPr kumimoji="0" lang="pl-PL" sz="2700" b="0" i="0" u="none" strike="noStrike" kern="1200" cap="none" spc="0" normalizeH="0" baseline="0" noProof="0" dirty="0">
                <a:ln>
                  <a:noFill/>
                </a:ln>
                <a:solidFill>
                  <a:srgbClr val="105C73"/>
                </a:solidFill>
                <a:effectLst/>
                <a:uLnTx/>
                <a:uFillTx/>
                <a:latin typeface="Blogger Sans"/>
                <a:ea typeface="+mj-ea"/>
                <a:cs typeface="+mj-cs"/>
              </a:rPr>
              <a:t>Ocena wybranych polityków – Posłowie reprezentujący Bydgoszcz </a:t>
            </a:r>
            <a:r>
              <a:rPr kumimoji="0" lang="pl-PL" sz="2800" b="0" i="0" u="none" strike="noStrike" kern="1200" cap="none" spc="0" normalizeH="0" baseline="0" noProof="0" dirty="0">
                <a:ln>
                  <a:noFill/>
                </a:ln>
                <a:solidFill>
                  <a:srgbClr val="105C73"/>
                </a:solidFill>
                <a:effectLst/>
                <a:uLnTx/>
                <a:uFillTx/>
                <a:latin typeface="Blogger Sans"/>
                <a:ea typeface="+mj-ea"/>
                <a:cs typeface="+mj-cs"/>
              </a:rPr>
              <a:t/>
            </a:r>
            <a:br>
              <a:rPr kumimoji="0" lang="pl-PL" sz="2800" b="0" i="0" u="none" strike="noStrike" kern="1200" cap="none" spc="0" normalizeH="0" baseline="0" noProof="0" dirty="0">
                <a:ln>
                  <a:noFill/>
                </a:ln>
                <a:solidFill>
                  <a:srgbClr val="105C73"/>
                </a:solidFill>
                <a:effectLst/>
                <a:uLnTx/>
                <a:uFillTx/>
                <a:latin typeface="Blogger Sans"/>
                <a:ea typeface="+mj-ea"/>
                <a:cs typeface="+mj-cs"/>
              </a:rPr>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2215920416"/>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511236851"/>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5"/>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647106" y="5399892"/>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09309"/>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rPr>
              <a:t>STATUS NA RYNKU PRACY</a:t>
            </a: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11832" y="5693415"/>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84010" y="3617488"/>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791674" y="3808314"/>
            <a:ext cx="513695" cy="513695"/>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3737117413"/>
              </p:ext>
            </p:extLst>
          </p:nvPr>
        </p:nvGraphicFramePr>
        <p:xfrm>
          <a:off x="-465413" y="4493079"/>
          <a:ext cx="5246607" cy="2480624"/>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946867172"/>
              </p:ext>
            </p:extLst>
          </p:nvPr>
        </p:nvGraphicFramePr>
        <p:xfrm>
          <a:off x="-497818" y="2625426"/>
          <a:ext cx="5246607" cy="2480624"/>
        </p:xfrm>
        <a:graphic>
          <a:graphicData uri="http://schemas.openxmlformats.org/drawingml/2006/chart">
            <c:chart xmlns:c="http://schemas.openxmlformats.org/drawingml/2006/chart" xmlns:r="http://schemas.openxmlformats.org/officeDocument/2006/relationships" r:id="rId16"/>
          </a:graphicData>
        </a:graphic>
      </p:graphicFrame>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9276187" y="393850"/>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20151" y="461664"/>
            <a:ext cx="338554" cy="549394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Q33. Jak ocenia Pan/i działalność Posłów reprezentujących Bydgoszcz?</a:t>
            </a:r>
          </a:p>
        </p:txBody>
      </p:sp>
      <p:pic>
        <p:nvPicPr>
          <p:cNvPr id="47" name="Grafika 46" descr="Mężczyzna">
            <a:extLst>
              <a:ext uri="{FF2B5EF4-FFF2-40B4-BE49-F238E27FC236}">
                <a16:creationId xmlns:a16="http://schemas.microsoft.com/office/drawing/2014/main" xmlns="" id="{2BEE7320-EA20-4877-9FF5-C8FEB9EBC721}"/>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3332589" y="2273782"/>
            <a:ext cx="504000" cy="504000"/>
          </a:xfrm>
          <a:prstGeom prst="rect">
            <a:avLst/>
          </a:prstGeom>
        </p:spPr>
      </p:pic>
      <p:pic>
        <p:nvPicPr>
          <p:cNvPr id="52" name="Grafika 51" descr="Kobieta">
            <a:extLst>
              <a:ext uri="{FF2B5EF4-FFF2-40B4-BE49-F238E27FC236}">
                <a16:creationId xmlns:a16="http://schemas.microsoft.com/office/drawing/2014/main" xmlns="" id="{02E29287-269D-4DF4-A13F-9667449E24BF}"/>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2448572" y="2269520"/>
            <a:ext cx="536405" cy="536405"/>
          </a:xfrm>
          <a:prstGeom prst="rect">
            <a:avLst/>
          </a:prstGeom>
        </p:spPr>
      </p:pic>
      <p:pic>
        <p:nvPicPr>
          <p:cNvPr id="53" name="Obraz 52">
            <a:extLst>
              <a:ext uri="{FF2B5EF4-FFF2-40B4-BE49-F238E27FC236}">
                <a16:creationId xmlns:a16="http://schemas.microsoft.com/office/drawing/2014/main" xmlns="" id="{5BE4D502-9196-4733-915A-3F4A37416A40}"/>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7139" t="9762" r="16907" b="8766"/>
          <a:stretch/>
        </p:blipFill>
        <p:spPr>
          <a:xfrm>
            <a:off x="10903974" y="883658"/>
            <a:ext cx="1185419" cy="833781"/>
          </a:xfrm>
          <a:prstGeom prst="rect">
            <a:avLst/>
          </a:prstGeom>
        </p:spPr>
      </p:pic>
      <p:sp>
        <p:nvSpPr>
          <p:cNvPr id="54" name="pole tekstowe 53">
            <a:extLst>
              <a:ext uri="{FF2B5EF4-FFF2-40B4-BE49-F238E27FC236}">
                <a16:creationId xmlns:a16="http://schemas.microsoft.com/office/drawing/2014/main" xmlns="" id="{1A04B445-F5B1-46B2-829C-2895DCAB519D}"/>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09</a:t>
            </a:r>
          </a:p>
        </p:txBody>
      </p:sp>
    </p:spTree>
    <p:extLst>
      <p:ext uri="{BB962C8B-B14F-4D97-AF65-F5344CB8AC3E}">
        <p14:creationId xmlns:p14="http://schemas.microsoft.com/office/powerpoint/2010/main" val="5463239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a:xfrm>
            <a:off x="1238472" y="0"/>
            <a:ext cx="9543828" cy="825500"/>
          </a:xfrm>
        </p:spPr>
        <p:txBody>
          <a:bodyPr>
            <a:noAutofit/>
          </a:bodyPr>
          <a:lstStyle/>
          <a:p>
            <a:r>
              <a:rPr kumimoji="0" lang="pl-PL" sz="2400" b="0" i="0" u="none" strike="noStrike" kern="1200" cap="none" spc="0" normalizeH="0" baseline="0" noProof="0" dirty="0">
                <a:ln>
                  <a:noFill/>
                </a:ln>
                <a:solidFill>
                  <a:srgbClr val="105C73"/>
                </a:solidFill>
                <a:effectLst/>
                <a:uLnTx/>
                <a:uFillTx/>
                <a:latin typeface="Blogger Sans"/>
                <a:ea typeface="+mj-ea"/>
                <a:cs typeface="+mj-cs"/>
              </a:rPr>
              <a:t>Ocena wybranych polityków – Posłowie reprezentujący Bydgoszcz</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2967839786"/>
              </p:ext>
            </p:extLst>
          </p:nvPr>
        </p:nvGraphicFramePr>
        <p:xfrm>
          <a:off x="429866" y="2512692"/>
          <a:ext cx="9624486" cy="3198278"/>
        </p:xfrm>
        <a:graphic>
          <a:graphicData uri="http://schemas.openxmlformats.org/drawingml/2006/table">
            <a:tbl>
              <a:tblPr firstRow="1" bandRow="1">
                <a:tableStyleId>{2D5ABB26-0587-4C30-8999-92F81FD0307C}</a:tableStyleId>
              </a:tblPr>
              <a:tblGrid>
                <a:gridCol w="9624486">
                  <a:extLst>
                    <a:ext uri="{9D8B030D-6E8A-4147-A177-3AD203B41FA5}">
                      <a16:colId xmlns:a16="http://schemas.microsoft.com/office/drawing/2014/main" xmlns="" val="3639123920"/>
                    </a:ext>
                  </a:extLst>
                </a:gridCol>
              </a:tblGrid>
              <a:tr h="159913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Badani w wieku poniżej 40. roku życia częściej dobrze oceniają posłów reprezentujących Bydgoszcz. Wśród grup wiekowych, najbardziej krytyczni są pięćdziesięciolatkowie. Jednocześnie odsetek ocen negatywnych jest tym wyższy im wyższy jest poziom wykształcenia badanych. Wyższe odsetki krytyków notujemy również wśród mieszkańców kamienic oraz osób prowadzących własną działalność gospodarczą.</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r h="1599139">
                <a:tc>
                  <a:txBody>
                    <a:bodyPr/>
                    <a:lstStyle/>
                    <a:p>
                      <a:pPr algn="just"/>
                      <a:endParaRPr lang="pl-PL" sz="1600" kern="1200" dirty="0">
                        <a:solidFill>
                          <a:schemeClr val="tx1"/>
                        </a:solidFill>
                        <a:effectLst/>
                        <a:highlight>
                          <a:srgbClr val="FFFF00"/>
                        </a:highlight>
                        <a:latin typeface="Blogger Sans" panose="02000506030000020004" pitchFamily="50" charset="0"/>
                        <a:ea typeface="Blogger Sans" panose="02000506030000020004" pitchFamily="50" charset="0"/>
                        <a:cs typeface="+mn-cs"/>
                      </a:endParaRP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15189927"/>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122551"/>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82149" y="3222138"/>
            <a:ext cx="1024759" cy="1024759"/>
          </a:xfrm>
          <a:prstGeom prst="rect">
            <a:avLst/>
          </a:prstGeom>
        </p:spPr>
      </p:pic>
      <p:pic>
        <p:nvPicPr>
          <p:cNvPr id="7" name="Obraz 6">
            <a:extLst>
              <a:ext uri="{FF2B5EF4-FFF2-40B4-BE49-F238E27FC236}">
                <a16:creationId xmlns:a16="http://schemas.microsoft.com/office/drawing/2014/main" xmlns="" id="{7D7C41F1-2AA3-4B35-957B-9A4E6424C307}"/>
              </a:ext>
            </a:extLst>
          </p:cNvPr>
          <p:cNvPicPr>
            <a:picLocks noChangeAspect="1"/>
          </p:cNvPicPr>
          <p:nvPr/>
        </p:nvPicPr>
        <p:blipFill rotWithShape="1">
          <a:blip r:embed="rId5">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8" name="pole tekstowe 7">
            <a:extLst>
              <a:ext uri="{FF2B5EF4-FFF2-40B4-BE49-F238E27FC236}">
                <a16:creationId xmlns:a16="http://schemas.microsoft.com/office/drawing/2014/main" xmlns="" id="{F9644973-EF0A-4F20-8F3D-2E81BE119431}"/>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09</a:t>
            </a:r>
          </a:p>
        </p:txBody>
      </p:sp>
    </p:spTree>
    <p:extLst>
      <p:ext uri="{BB962C8B-B14F-4D97-AF65-F5344CB8AC3E}">
        <p14:creationId xmlns:p14="http://schemas.microsoft.com/office/powerpoint/2010/main" val="7940202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Symbol zastępczy zawartości 6">
            <a:extLst>
              <a:ext uri="{FF2B5EF4-FFF2-40B4-BE49-F238E27FC236}">
                <a16:creationId xmlns:a16="http://schemas.microsoft.com/office/drawing/2014/main" xmlns="" id="{B8071C90-B163-49E7-AE75-EA885DE12DDE}"/>
              </a:ext>
            </a:extLst>
          </p:cNvPr>
          <p:cNvGraphicFramePr>
            <a:graphicFrameLocks/>
          </p:cNvGraphicFramePr>
          <p:nvPr>
            <p:extLst>
              <p:ext uri="{D42A27DB-BD31-4B8C-83A1-F6EECF244321}">
                <p14:modId xmlns:p14="http://schemas.microsoft.com/office/powerpoint/2010/main" val="965178238"/>
              </p:ext>
            </p:extLst>
          </p:nvPr>
        </p:nvGraphicFramePr>
        <p:xfrm>
          <a:off x="238638" y="683436"/>
          <a:ext cx="4863512" cy="2480618"/>
        </p:xfrm>
        <a:graphic>
          <a:graphicData uri="http://schemas.openxmlformats.org/drawingml/2006/chart">
            <c:chart xmlns:c="http://schemas.openxmlformats.org/drawingml/2006/chart" xmlns:r="http://schemas.openxmlformats.org/officeDocument/2006/relationships" r:id="rId3"/>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a:xfrm>
            <a:off x="1238472" y="0"/>
            <a:ext cx="10268520" cy="825500"/>
          </a:xfrm>
        </p:spPr>
        <p:txBody>
          <a:bodyPr>
            <a:normAutofit fontScale="90000"/>
          </a:bodyPr>
          <a:lstStyle/>
          <a:p>
            <a:r>
              <a:rPr lang="pl-PL" sz="2700" dirty="0"/>
              <a:t>Ocena wybranych polityków – Członkowie rządu z Bydgoszczy</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604032471"/>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4188071847"/>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5"/>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647106" y="5399892"/>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09309"/>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rPr>
              <a:t>STATUS NA RYNKU PRACY</a:t>
            </a: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11832" y="5693415"/>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84010" y="3617488"/>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791674" y="3808314"/>
            <a:ext cx="513695" cy="513695"/>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2448503952"/>
              </p:ext>
            </p:extLst>
          </p:nvPr>
        </p:nvGraphicFramePr>
        <p:xfrm>
          <a:off x="-465413" y="4493079"/>
          <a:ext cx="5246607" cy="2480624"/>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3495635608"/>
              </p:ext>
            </p:extLst>
          </p:nvPr>
        </p:nvGraphicFramePr>
        <p:xfrm>
          <a:off x="-497818" y="2625426"/>
          <a:ext cx="5246607" cy="2480624"/>
        </p:xfrm>
        <a:graphic>
          <a:graphicData uri="http://schemas.openxmlformats.org/drawingml/2006/chart">
            <c:chart xmlns:c="http://schemas.openxmlformats.org/drawingml/2006/chart" xmlns:r="http://schemas.openxmlformats.org/officeDocument/2006/relationships" r:id="rId16"/>
          </a:graphicData>
        </a:graphic>
      </p:graphicFrame>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9276187" y="393850"/>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20050" y="812282"/>
            <a:ext cx="338554" cy="549394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Q33. Jak ocenia Pan/i działalność Członków rządu (ministrów pochodzących z Bydgoszczy)?</a:t>
            </a:r>
          </a:p>
        </p:txBody>
      </p:sp>
      <p:pic>
        <p:nvPicPr>
          <p:cNvPr id="47" name="Grafika 46" descr="Mężczyzna">
            <a:extLst>
              <a:ext uri="{FF2B5EF4-FFF2-40B4-BE49-F238E27FC236}">
                <a16:creationId xmlns:a16="http://schemas.microsoft.com/office/drawing/2014/main" xmlns="" id="{BCD3DBA4-B992-47B2-B732-58AF6BA8F4B5}"/>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3332589" y="2273782"/>
            <a:ext cx="504000" cy="504000"/>
          </a:xfrm>
          <a:prstGeom prst="rect">
            <a:avLst/>
          </a:prstGeom>
        </p:spPr>
      </p:pic>
      <p:pic>
        <p:nvPicPr>
          <p:cNvPr id="52" name="Grafika 51" descr="Kobieta">
            <a:extLst>
              <a:ext uri="{FF2B5EF4-FFF2-40B4-BE49-F238E27FC236}">
                <a16:creationId xmlns:a16="http://schemas.microsoft.com/office/drawing/2014/main" xmlns="" id="{BE7A3F25-EFD1-4CF2-AEB6-92C4ACB18CDB}"/>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2448572" y="2269520"/>
            <a:ext cx="536405" cy="536405"/>
          </a:xfrm>
          <a:prstGeom prst="rect">
            <a:avLst/>
          </a:prstGeom>
        </p:spPr>
      </p:pic>
      <p:pic>
        <p:nvPicPr>
          <p:cNvPr id="53" name="Obraz 52">
            <a:extLst>
              <a:ext uri="{FF2B5EF4-FFF2-40B4-BE49-F238E27FC236}">
                <a16:creationId xmlns:a16="http://schemas.microsoft.com/office/drawing/2014/main" xmlns="" id="{96915CC6-9F92-4261-BBFB-2115E60C582E}"/>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7139" t="9762" r="16907" b="8766"/>
          <a:stretch/>
        </p:blipFill>
        <p:spPr>
          <a:xfrm>
            <a:off x="10915746" y="883658"/>
            <a:ext cx="1173647" cy="825501"/>
          </a:xfrm>
          <a:prstGeom prst="rect">
            <a:avLst/>
          </a:prstGeom>
        </p:spPr>
      </p:pic>
      <p:sp>
        <p:nvSpPr>
          <p:cNvPr id="54" name="pole tekstowe 53">
            <a:extLst>
              <a:ext uri="{FF2B5EF4-FFF2-40B4-BE49-F238E27FC236}">
                <a16:creationId xmlns:a16="http://schemas.microsoft.com/office/drawing/2014/main" xmlns="" id="{8FFBEFC8-759F-4B30-94DC-5B5763F746E1}"/>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09</a:t>
            </a:r>
          </a:p>
        </p:txBody>
      </p:sp>
    </p:spTree>
    <p:extLst>
      <p:ext uri="{BB962C8B-B14F-4D97-AF65-F5344CB8AC3E}">
        <p14:creationId xmlns:p14="http://schemas.microsoft.com/office/powerpoint/2010/main" val="239787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lang="pl-PL" sz="2800" dirty="0"/>
              <a:t>Spodziewana zmiana jakości życia</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31299300"/>
              </p:ext>
            </p:extLst>
          </p:nvPr>
        </p:nvGraphicFramePr>
        <p:xfrm>
          <a:off x="429866" y="2854171"/>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Pesymistyczne prognozy, co do pogorszenia jakości życia w Bydgoszczy, wyraźnie częściej występują wśród kobiet, absolwentów szkół wyższych, czterdziestolatków oraz przedsiębiorców. Natomiast wyższe odsetki osób przewidujących poprawę notujemy wśród mężczyzn, osób przed 40. rokiem życia i po 70. roku życia, a także wśród mieszkańców zabudowy jednorodzinnej. </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57483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7" name="Obraz 6">
            <a:extLst>
              <a:ext uri="{FF2B5EF4-FFF2-40B4-BE49-F238E27FC236}">
                <a16:creationId xmlns:a16="http://schemas.microsoft.com/office/drawing/2014/main" xmlns="" id="{E0B82F79-EBEB-46C3-ADEF-E1C9AF8AC41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8" name="pole tekstowe 7">
            <a:extLst>
              <a:ext uri="{FF2B5EF4-FFF2-40B4-BE49-F238E27FC236}">
                <a16:creationId xmlns:a16="http://schemas.microsoft.com/office/drawing/2014/main" xmlns="" id="{2FF7F361-9032-45F3-B7AD-25984DA6C562}"/>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01</a:t>
            </a:r>
          </a:p>
        </p:txBody>
      </p:sp>
    </p:spTree>
    <p:extLst>
      <p:ext uri="{BB962C8B-B14F-4D97-AF65-F5344CB8AC3E}">
        <p14:creationId xmlns:p14="http://schemas.microsoft.com/office/powerpoint/2010/main" val="23317121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kumimoji="0" lang="pl-PL" sz="2400" b="0" i="0" u="none" strike="noStrike" kern="1200" cap="none" spc="0" normalizeH="0" baseline="0" noProof="0" dirty="0">
                <a:ln>
                  <a:noFill/>
                </a:ln>
                <a:solidFill>
                  <a:srgbClr val="105C73"/>
                </a:solidFill>
                <a:effectLst/>
                <a:uLnTx/>
                <a:uFillTx/>
                <a:latin typeface="Blogger Sans"/>
                <a:ea typeface="+mj-ea"/>
                <a:cs typeface="+mj-cs"/>
              </a:rPr>
              <a:t>Ocena wybranych polityków – </a:t>
            </a:r>
            <a:r>
              <a:rPr lang="pl-PL" sz="2400" dirty="0"/>
              <a:t>Członkowie rządu z Bydgoszczy</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3893366601"/>
              </p:ext>
            </p:extLst>
          </p:nvPr>
        </p:nvGraphicFramePr>
        <p:xfrm>
          <a:off x="480573" y="2341995"/>
          <a:ext cx="9624486" cy="2601179"/>
        </p:xfrm>
        <a:graphic>
          <a:graphicData uri="http://schemas.openxmlformats.org/drawingml/2006/table">
            <a:tbl>
              <a:tblPr firstRow="1" bandRow="1">
                <a:tableStyleId>{2D5ABB26-0587-4C30-8999-92F81FD0307C}</a:tableStyleId>
              </a:tblPr>
              <a:tblGrid>
                <a:gridCol w="9624486">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Im starsi badani, tym częściej negatywnie oceniają członków rządu z Bydgoszczy. W przypadku osób 60+ notujemy też wyższy niż wśród młodszych poziom ocen pozytywnych. Wyższy udział osób aprobujących działalność ministrów obserwujemy wśród osób słabiej wykształconych, emerytów i rencistów oraz mieszkańców zabudowy jednorodzinnej. Natomiast noty negatywne częściej przyznawali mężczyźni, absolwenci szkół wyższych, mieszkańcy bloków i osoby prowadzące działalność gospodarczą.</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122551"/>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82149" y="3222138"/>
            <a:ext cx="1024759" cy="1024759"/>
          </a:xfrm>
          <a:prstGeom prst="rect">
            <a:avLst/>
          </a:prstGeom>
        </p:spPr>
      </p:pic>
      <p:pic>
        <p:nvPicPr>
          <p:cNvPr id="7" name="Obraz 6">
            <a:extLst>
              <a:ext uri="{FF2B5EF4-FFF2-40B4-BE49-F238E27FC236}">
                <a16:creationId xmlns:a16="http://schemas.microsoft.com/office/drawing/2014/main" xmlns="" id="{5D047808-B10D-4CF7-AA0B-80865CF3B0DD}"/>
              </a:ext>
            </a:extLst>
          </p:cNvPr>
          <p:cNvPicPr>
            <a:picLocks noChangeAspect="1"/>
          </p:cNvPicPr>
          <p:nvPr/>
        </p:nvPicPr>
        <p:blipFill rotWithShape="1">
          <a:blip r:embed="rId5">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8" name="pole tekstowe 7">
            <a:extLst>
              <a:ext uri="{FF2B5EF4-FFF2-40B4-BE49-F238E27FC236}">
                <a16:creationId xmlns:a16="http://schemas.microsoft.com/office/drawing/2014/main" xmlns="" id="{3EFE1851-E398-49F2-B8C8-711EC6AF5769}"/>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09</a:t>
            </a:r>
          </a:p>
        </p:txBody>
      </p:sp>
    </p:spTree>
    <p:extLst>
      <p:ext uri="{BB962C8B-B14F-4D97-AF65-F5344CB8AC3E}">
        <p14:creationId xmlns:p14="http://schemas.microsoft.com/office/powerpoint/2010/main" val="27830975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Poziom zadowolenia mieszkańców (1/2)</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a ocena wybranych polityków </a:t>
            </a:r>
            <a:endParaRPr lang="pl-PL" dirty="0"/>
          </a:p>
        </p:txBody>
      </p:sp>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506346" y="4839143"/>
            <a:ext cx="358379" cy="358379"/>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6043548" y="1200375"/>
            <a:ext cx="0" cy="5392167"/>
          </a:xfrm>
          <a:prstGeom prst="line">
            <a:avLst/>
          </a:prstGeom>
        </p:spPr>
        <p:style>
          <a:lnRef idx="3">
            <a:schemeClr val="dk1"/>
          </a:lnRef>
          <a:fillRef idx="0">
            <a:schemeClr val="dk1"/>
          </a:fillRef>
          <a:effectRef idx="2">
            <a:schemeClr val="dk1"/>
          </a:effectRef>
          <a:fontRef idx="minor">
            <a:schemeClr val="tx1"/>
          </a:fontRef>
        </p:style>
      </p:cxn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571002" y="5013175"/>
            <a:ext cx="432000" cy="2362"/>
          </a:xfrm>
          <a:prstGeom prst="line">
            <a:avLst/>
          </a:prstGeom>
        </p:spPr>
        <p:style>
          <a:lnRef idx="1">
            <a:schemeClr val="dk1"/>
          </a:lnRef>
          <a:fillRef idx="0">
            <a:schemeClr val="dk1"/>
          </a:fillRef>
          <a:effectRef idx="0">
            <a:schemeClr val="dk1"/>
          </a:effectRef>
          <a:fontRef idx="minor">
            <a:schemeClr val="tx1"/>
          </a:fontRef>
        </p:style>
      </p:cxnSp>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553733" y="1919864"/>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6026672" y="2797967"/>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0800000">
            <a:off x="6175508" y="2628754"/>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599917" y="2096692"/>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6057409" y="544148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0800000">
            <a:off x="6206245" y="5272272"/>
            <a:ext cx="360000" cy="36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48" name="pole tekstowe 47">
            <a:extLst>
              <a:ext uri="{FF2B5EF4-FFF2-40B4-BE49-F238E27FC236}">
                <a16:creationId xmlns:a16="http://schemas.microsoft.com/office/drawing/2014/main" xmlns="" id="{52311B54-5ED2-4759-9CA5-FFABE898FB32}"/>
              </a:ext>
            </a:extLst>
          </p:cNvPr>
          <p:cNvSpPr txBox="1"/>
          <p:nvPr/>
        </p:nvSpPr>
        <p:spPr>
          <a:xfrm>
            <a:off x="263451" y="3992563"/>
            <a:ext cx="4643828"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Ocena działalności posłów reprezentujących Bydgoszcz</a:t>
            </a:r>
          </a:p>
        </p:txBody>
      </p:sp>
      <p:sp>
        <p:nvSpPr>
          <p:cNvPr id="53" name="pole tekstowe 52">
            <a:extLst>
              <a:ext uri="{FF2B5EF4-FFF2-40B4-BE49-F238E27FC236}">
                <a16:creationId xmlns:a16="http://schemas.microsoft.com/office/drawing/2014/main" xmlns="" id="{1560F1EB-FBC7-49C3-ACB8-CFFBFFA9108F}"/>
              </a:ext>
            </a:extLst>
          </p:cNvPr>
          <p:cNvSpPr txBox="1"/>
          <p:nvPr/>
        </p:nvSpPr>
        <p:spPr>
          <a:xfrm>
            <a:off x="6566245" y="1040450"/>
            <a:ext cx="2740315"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Ocena działalności Rady Miasta Bydgoszczy</a:t>
            </a:r>
          </a:p>
        </p:txBody>
      </p:sp>
      <p:sp>
        <p:nvSpPr>
          <p:cNvPr id="54" name="pole tekstowe 53">
            <a:extLst>
              <a:ext uri="{FF2B5EF4-FFF2-40B4-BE49-F238E27FC236}">
                <a16:creationId xmlns:a16="http://schemas.microsoft.com/office/drawing/2014/main" xmlns="" id="{C9FA6B42-96F6-46DF-B1C1-A19C6F2A1180}"/>
              </a:ext>
            </a:extLst>
          </p:cNvPr>
          <p:cNvSpPr txBox="1"/>
          <p:nvPr/>
        </p:nvSpPr>
        <p:spPr>
          <a:xfrm>
            <a:off x="6566245" y="3992563"/>
            <a:ext cx="5089531"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Ocena działalności Marszałka Województwa Kujawsko-Pomorskiego Piotra Całbeckiego</a:t>
            </a:r>
          </a:p>
        </p:txBody>
      </p:sp>
      <p:graphicFrame>
        <p:nvGraphicFramePr>
          <p:cNvPr id="55" name="Wykres 54">
            <a:extLst>
              <a:ext uri="{FF2B5EF4-FFF2-40B4-BE49-F238E27FC236}">
                <a16:creationId xmlns:a16="http://schemas.microsoft.com/office/drawing/2014/main" xmlns="" id="{A4F5802D-3872-4C43-88CF-FAC2E94DAACA}"/>
              </a:ext>
            </a:extLst>
          </p:cNvPr>
          <p:cNvGraphicFramePr/>
          <p:nvPr>
            <p:extLst>
              <p:ext uri="{D42A27DB-BD31-4B8C-83A1-F6EECF244321}">
                <p14:modId xmlns:p14="http://schemas.microsoft.com/office/powerpoint/2010/main" val="3788562943"/>
              </p:ext>
            </p:extLst>
          </p:nvPr>
        </p:nvGraphicFramePr>
        <p:xfrm>
          <a:off x="107397" y="4242141"/>
          <a:ext cx="4988557" cy="26216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Wykres 23">
            <a:extLst>
              <a:ext uri="{FF2B5EF4-FFF2-40B4-BE49-F238E27FC236}">
                <a16:creationId xmlns:a16="http://schemas.microsoft.com/office/drawing/2014/main" xmlns="" id="{987A0174-D9E3-429F-9CC7-3369E4D5E554}"/>
              </a:ext>
            </a:extLst>
          </p:cNvPr>
          <p:cNvGraphicFramePr/>
          <p:nvPr>
            <p:extLst>
              <p:ext uri="{D42A27DB-BD31-4B8C-83A1-F6EECF244321}">
                <p14:modId xmlns:p14="http://schemas.microsoft.com/office/powerpoint/2010/main" val="1353195398"/>
              </p:ext>
            </p:extLst>
          </p:nvPr>
        </p:nvGraphicFramePr>
        <p:xfrm>
          <a:off x="6616735" y="1296654"/>
          <a:ext cx="4988557" cy="26216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Wykres 24">
            <a:extLst>
              <a:ext uri="{FF2B5EF4-FFF2-40B4-BE49-F238E27FC236}">
                <a16:creationId xmlns:a16="http://schemas.microsoft.com/office/drawing/2014/main" xmlns="" id="{86ED26CC-7BB6-446A-A6A1-CE3F4592E3F3}"/>
              </a:ext>
            </a:extLst>
          </p:cNvPr>
          <p:cNvGraphicFramePr/>
          <p:nvPr>
            <p:extLst>
              <p:ext uri="{D42A27DB-BD31-4B8C-83A1-F6EECF244321}">
                <p14:modId xmlns:p14="http://schemas.microsoft.com/office/powerpoint/2010/main" val="3711464961"/>
              </p:ext>
            </p:extLst>
          </p:nvPr>
        </p:nvGraphicFramePr>
        <p:xfrm>
          <a:off x="6616735" y="4236358"/>
          <a:ext cx="4988557" cy="2621642"/>
        </p:xfrm>
        <a:graphic>
          <a:graphicData uri="http://schemas.openxmlformats.org/drawingml/2006/chart">
            <c:chart xmlns:c="http://schemas.openxmlformats.org/drawingml/2006/chart" xmlns:r="http://schemas.openxmlformats.org/officeDocument/2006/relationships" r:id="rId7"/>
          </a:graphicData>
        </a:graphic>
      </p:graphicFrame>
      <p:pic>
        <p:nvPicPr>
          <p:cNvPr id="23" name="Grafika 22" descr="Grupa docelowa">
            <a:extLst>
              <a:ext uri="{FF2B5EF4-FFF2-40B4-BE49-F238E27FC236}">
                <a16:creationId xmlns:a16="http://schemas.microsoft.com/office/drawing/2014/main" xmlns="" id="{3D06BD8D-C0C2-46C2-B94C-0A0E760E93E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590742" y="54840"/>
            <a:ext cx="715818" cy="715818"/>
          </a:xfrm>
          <a:prstGeom prst="rect">
            <a:avLst/>
          </a:prstGeom>
        </p:spPr>
      </p:pic>
      <p:pic>
        <p:nvPicPr>
          <p:cNvPr id="27" name="Obraz 26">
            <a:extLst>
              <a:ext uri="{FF2B5EF4-FFF2-40B4-BE49-F238E27FC236}">
                <a16:creationId xmlns:a16="http://schemas.microsoft.com/office/drawing/2014/main" xmlns="" id="{84ADB367-C224-4577-A6E4-9C4FC0DEE53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139" t="9762" r="16907" b="8766"/>
          <a:stretch/>
        </p:blipFill>
        <p:spPr>
          <a:xfrm>
            <a:off x="11046002" y="866197"/>
            <a:ext cx="1118409" cy="786648"/>
          </a:xfrm>
          <a:prstGeom prst="rect">
            <a:avLst/>
          </a:prstGeom>
        </p:spPr>
      </p:pic>
      <p:sp>
        <p:nvSpPr>
          <p:cNvPr id="30" name="pole tekstowe 29">
            <a:extLst>
              <a:ext uri="{FF2B5EF4-FFF2-40B4-BE49-F238E27FC236}">
                <a16:creationId xmlns:a16="http://schemas.microsoft.com/office/drawing/2014/main" xmlns="" id="{BE14C4C0-5ADF-4FD4-A3D7-A1F65FAA0D80}"/>
              </a:ext>
            </a:extLst>
          </p:cNvPr>
          <p:cNvSpPr txBox="1"/>
          <p:nvPr/>
        </p:nvSpPr>
        <p:spPr>
          <a:xfrm>
            <a:off x="263451" y="1040450"/>
            <a:ext cx="4643830"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Ocena działalności Wojewody Kujawsko-Pomorskiego Mikołaja Bogdanowicza</a:t>
            </a:r>
          </a:p>
        </p:txBody>
      </p:sp>
      <p:graphicFrame>
        <p:nvGraphicFramePr>
          <p:cNvPr id="37" name="Wykres 36">
            <a:extLst>
              <a:ext uri="{FF2B5EF4-FFF2-40B4-BE49-F238E27FC236}">
                <a16:creationId xmlns:a16="http://schemas.microsoft.com/office/drawing/2014/main" xmlns="" id="{B3FFC2EC-9339-406E-AAFE-92103297D0DA}"/>
              </a:ext>
            </a:extLst>
          </p:cNvPr>
          <p:cNvGraphicFramePr/>
          <p:nvPr>
            <p:extLst>
              <p:ext uri="{D42A27DB-BD31-4B8C-83A1-F6EECF244321}">
                <p14:modId xmlns:p14="http://schemas.microsoft.com/office/powerpoint/2010/main" val="1535449919"/>
              </p:ext>
            </p:extLst>
          </p:nvPr>
        </p:nvGraphicFramePr>
        <p:xfrm>
          <a:off x="108353" y="1296654"/>
          <a:ext cx="4988557" cy="2621642"/>
        </p:xfrm>
        <a:graphic>
          <a:graphicData uri="http://schemas.openxmlformats.org/drawingml/2006/chart">
            <c:chart xmlns:c="http://schemas.openxmlformats.org/drawingml/2006/chart" xmlns:r="http://schemas.openxmlformats.org/officeDocument/2006/relationships" r:id="rId11"/>
          </a:graphicData>
        </a:graphic>
      </p:graphicFrame>
      <p:sp>
        <p:nvSpPr>
          <p:cNvPr id="38" name="pole tekstowe 37">
            <a:extLst>
              <a:ext uri="{FF2B5EF4-FFF2-40B4-BE49-F238E27FC236}">
                <a16:creationId xmlns:a16="http://schemas.microsoft.com/office/drawing/2014/main" xmlns="" id="{A5D04911-97A4-4352-9C9C-D92435C8F9D5}"/>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09</a:t>
            </a:r>
          </a:p>
        </p:txBody>
      </p:sp>
      <p:sp>
        <p:nvSpPr>
          <p:cNvPr id="2" name="pole tekstowe 1">
            <a:extLst>
              <a:ext uri="{FF2B5EF4-FFF2-40B4-BE49-F238E27FC236}">
                <a16:creationId xmlns:a16="http://schemas.microsoft.com/office/drawing/2014/main" xmlns="" id="{1527D894-B1B9-D552-E867-35B842AEB876}"/>
              </a:ext>
            </a:extLst>
          </p:cNvPr>
          <p:cNvSpPr txBox="1"/>
          <p:nvPr/>
        </p:nvSpPr>
        <p:spPr>
          <a:xfrm>
            <a:off x="5232036" y="3526519"/>
            <a:ext cx="1650746" cy="43088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i="1" dirty="0">
                <a:solidFill>
                  <a:srgbClr val="1E5364"/>
                </a:solidFill>
                <a:latin typeface="Blogger Sans"/>
              </a:rPr>
              <a:t>ZADOWOLENIE Z POZIOMU ŻYCIA W BYDGOSZCZY</a:t>
            </a:r>
          </a:p>
        </p:txBody>
      </p:sp>
    </p:spTree>
    <p:extLst>
      <p:ext uri="{BB962C8B-B14F-4D97-AF65-F5344CB8AC3E}">
        <p14:creationId xmlns:p14="http://schemas.microsoft.com/office/powerpoint/2010/main" val="36336435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kumimoji="0" lang="pl-PL" sz="2400" b="0" i="0" u="none" strike="noStrike" kern="1200" cap="none" spc="0" normalizeH="0" baseline="0" noProof="0" dirty="0">
                <a:ln>
                  <a:noFill/>
                </a:ln>
                <a:solidFill>
                  <a:srgbClr val="105C73"/>
                </a:solidFill>
                <a:effectLst/>
                <a:uLnTx/>
                <a:uFillTx/>
                <a:latin typeface="Blogger Sans"/>
                <a:ea typeface="+mj-ea"/>
                <a:cs typeface="+mj-cs"/>
              </a:rPr>
              <a:t>Poziom zadowolenia mieszkańców a ocena wybranych polityków (2/2) </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3014172405"/>
              </p:ext>
            </p:extLst>
          </p:nvPr>
        </p:nvGraphicFramePr>
        <p:xfrm>
          <a:off x="6318074" y="2036182"/>
          <a:ext cx="4833423" cy="2988292"/>
        </p:xfrm>
        <a:graphic>
          <a:graphicData uri="http://schemas.openxmlformats.org/drawingml/2006/table">
            <a:tbl>
              <a:tblPr firstRow="1" bandRow="1">
                <a:tableStyleId>{2D5ABB26-0587-4C30-8999-92F81FD0307C}</a:tableStyleId>
              </a:tblPr>
              <a:tblGrid>
                <a:gridCol w="4833423">
                  <a:extLst>
                    <a:ext uri="{9D8B030D-6E8A-4147-A177-3AD203B41FA5}">
                      <a16:colId xmlns:a16="http://schemas.microsoft.com/office/drawing/2014/main" xmlns="" val="3639123920"/>
                    </a:ext>
                  </a:extLst>
                </a:gridCol>
              </a:tblGrid>
              <a:tr h="2148321">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Mieszkańcy Bydgoszczy, którzy nie są zadowoleni z jakości życia w mieście, częściej niż osoby usatysfakcjonowane, negatywnie ocenili działalność </a:t>
                      </a:r>
                      <a:r>
                        <a:rPr lang="pl-PL" sz="1600" i="1" kern="1200" dirty="0">
                          <a:solidFill>
                            <a:schemeClr val="tx1"/>
                          </a:solidFill>
                          <a:effectLst/>
                          <a:latin typeface="Blogger Sans" panose="02000506030000020004" pitchFamily="50" charset="0"/>
                          <a:ea typeface="Blogger Sans" panose="02000506030000020004" pitchFamily="50" charset="0"/>
                          <a:cs typeface="+mn-cs"/>
                        </a:rPr>
                        <a:t>Rady Miasta Bydgoszczy, posłów reprezentujących Bydgoszcz </a:t>
                      </a:r>
                      <a:r>
                        <a:rPr lang="pl-PL" sz="1600" kern="1200" dirty="0">
                          <a:solidFill>
                            <a:schemeClr val="tx1"/>
                          </a:solidFill>
                          <a:effectLst/>
                          <a:latin typeface="Blogger Sans" panose="02000506030000020004" pitchFamily="50" charset="0"/>
                          <a:ea typeface="Blogger Sans" panose="02000506030000020004" pitchFamily="50" charset="0"/>
                          <a:cs typeface="+mn-cs"/>
                        </a:rPr>
                        <a:t>oraz </a:t>
                      </a:r>
                      <a:r>
                        <a:rPr lang="pl-PL" sz="1600" i="1" kern="1200" dirty="0">
                          <a:solidFill>
                            <a:schemeClr val="tx1"/>
                          </a:solidFill>
                          <a:effectLst/>
                          <a:latin typeface="Blogger Sans" panose="02000506030000020004" pitchFamily="50" charset="0"/>
                          <a:ea typeface="Blogger Sans" panose="02000506030000020004" pitchFamily="50" charset="0"/>
                          <a:cs typeface="+mn-cs"/>
                        </a:rPr>
                        <a:t>Marszałka Województwa Kujawsko-Pomorskiego</a:t>
                      </a:r>
                      <a:r>
                        <a:rPr lang="pl-PL" sz="1600" kern="1200" dirty="0">
                          <a:solidFill>
                            <a:schemeClr val="tx1"/>
                          </a:solidFill>
                          <a:effectLst/>
                          <a:latin typeface="Blogger Sans" panose="02000506030000020004" pitchFamily="50" charset="0"/>
                          <a:ea typeface="Blogger Sans" panose="02000506030000020004" pitchFamily="50" charset="0"/>
                          <a:cs typeface="+mn-cs"/>
                        </a:rPr>
                        <a:t>. Natomiast w/w politycy zostali lepiej ocenieni przez zadowolonych mieszkańców miasta. Z kolei </a:t>
                      </a:r>
                      <a:r>
                        <a:rPr lang="pl-PL" sz="1600" i="1" kern="1200" dirty="0">
                          <a:solidFill>
                            <a:schemeClr val="tx1"/>
                          </a:solidFill>
                          <a:effectLst/>
                          <a:latin typeface="Blogger Sans" panose="02000506030000020004" pitchFamily="50" charset="0"/>
                          <a:ea typeface="Blogger Sans" panose="02000506030000020004" pitchFamily="50" charset="0"/>
                          <a:cs typeface="+mn-cs"/>
                        </a:rPr>
                        <a:t>Wojewoda Kujawsko-Pomorski</a:t>
                      </a:r>
                      <a:r>
                        <a:rPr lang="pl-PL" sz="1600" kern="1200" dirty="0">
                          <a:solidFill>
                            <a:schemeClr val="tx1"/>
                          </a:solidFill>
                          <a:effectLst/>
                          <a:latin typeface="Blogger Sans" panose="02000506030000020004" pitchFamily="50" charset="0"/>
                          <a:ea typeface="Blogger Sans" panose="02000506030000020004" pitchFamily="50" charset="0"/>
                          <a:cs typeface="+mn-cs"/>
                        </a:rPr>
                        <a:t> jest częściej korzystnie postrzegany przez osoby niezadowolone (niższy odsetek krytyków). W przypadku oceny </a:t>
                      </a:r>
                      <a:r>
                        <a:rPr lang="pl-PL" sz="1600" i="1" kern="1200" dirty="0">
                          <a:solidFill>
                            <a:schemeClr val="tx1"/>
                          </a:solidFill>
                          <a:effectLst/>
                          <a:latin typeface="Blogger Sans" panose="02000506030000020004" pitchFamily="50" charset="0"/>
                          <a:ea typeface="Blogger Sans" panose="02000506030000020004" pitchFamily="50" charset="0"/>
                          <a:cs typeface="+mn-cs"/>
                        </a:rPr>
                        <a:t>ministrów z Bydgoszczy</a:t>
                      </a:r>
                      <a:r>
                        <a:rPr lang="pl-PL" sz="1600" kern="1200" dirty="0">
                          <a:solidFill>
                            <a:schemeClr val="tx1"/>
                          </a:solidFill>
                          <a:effectLst/>
                          <a:latin typeface="Blogger Sans" panose="02000506030000020004" pitchFamily="50" charset="0"/>
                          <a:ea typeface="Blogger Sans" panose="02000506030000020004" pitchFamily="50" charset="0"/>
                          <a:cs typeface="+mn-cs"/>
                        </a:rPr>
                        <a:t>, nie obserwujemy znaczących różnic ze względu na poziom satysfakcji z życia w mieście.</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086814" y="1200016"/>
            <a:ext cx="1024759" cy="1024759"/>
          </a:xfrm>
          <a:prstGeom prst="rect">
            <a:avLst/>
          </a:prstGeom>
        </p:spPr>
      </p:pic>
      <p:pic>
        <p:nvPicPr>
          <p:cNvPr id="7" name="Obraz 6">
            <a:extLst>
              <a:ext uri="{FF2B5EF4-FFF2-40B4-BE49-F238E27FC236}">
                <a16:creationId xmlns:a16="http://schemas.microsoft.com/office/drawing/2014/main" xmlns="" id="{73F875ED-8108-4D39-A3CC-AE76AED3F786}"/>
              </a:ext>
            </a:extLst>
          </p:cNvPr>
          <p:cNvPicPr>
            <a:picLocks noChangeAspect="1"/>
          </p:cNvPicPr>
          <p:nvPr/>
        </p:nvPicPr>
        <p:blipFill rotWithShape="1">
          <a:blip r:embed="rId5">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8" name="pole tekstowe 7">
            <a:extLst>
              <a:ext uri="{FF2B5EF4-FFF2-40B4-BE49-F238E27FC236}">
                <a16:creationId xmlns:a16="http://schemas.microsoft.com/office/drawing/2014/main" xmlns="" id="{FC4AE79D-E61B-4AA7-82C0-CAF4842AF70A}"/>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09</a:t>
            </a:r>
          </a:p>
        </p:txBody>
      </p:sp>
      <p:sp>
        <p:nvSpPr>
          <p:cNvPr id="3" name="pole tekstowe 2">
            <a:extLst>
              <a:ext uri="{FF2B5EF4-FFF2-40B4-BE49-F238E27FC236}">
                <a16:creationId xmlns:a16="http://schemas.microsoft.com/office/drawing/2014/main" xmlns="" id="{3D38B2E1-8D29-3DE4-A405-7DDD0B9B8236}"/>
              </a:ext>
            </a:extLst>
          </p:cNvPr>
          <p:cNvSpPr txBox="1"/>
          <p:nvPr/>
        </p:nvSpPr>
        <p:spPr>
          <a:xfrm>
            <a:off x="277278" y="2468486"/>
            <a:ext cx="4643830"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Ocena </a:t>
            </a:r>
            <a:r>
              <a:rPr lang="pl-PL" sz="1100" i="1" dirty="0">
                <a:solidFill>
                  <a:prstClr val="black">
                    <a:lumMod val="95000"/>
                    <a:lumOff val="5000"/>
                  </a:prstClr>
                </a:solidFill>
                <a:latin typeface="Blogger Sans"/>
              </a:rPr>
              <a:t>członków</a:t>
            </a: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 rządu (ministrów pochodzących z Bydgoszczy)</a:t>
            </a:r>
          </a:p>
        </p:txBody>
      </p:sp>
      <p:graphicFrame>
        <p:nvGraphicFramePr>
          <p:cNvPr id="4" name="Wykres 3">
            <a:extLst>
              <a:ext uri="{FF2B5EF4-FFF2-40B4-BE49-F238E27FC236}">
                <a16:creationId xmlns:a16="http://schemas.microsoft.com/office/drawing/2014/main" xmlns="" id="{F1B92FA2-F165-336E-7CC5-3B30FA15C3DB}"/>
              </a:ext>
            </a:extLst>
          </p:cNvPr>
          <p:cNvGraphicFramePr/>
          <p:nvPr>
            <p:extLst>
              <p:ext uri="{D42A27DB-BD31-4B8C-83A1-F6EECF244321}">
                <p14:modId xmlns:p14="http://schemas.microsoft.com/office/powerpoint/2010/main" val="2536193756"/>
              </p:ext>
            </p:extLst>
          </p:nvPr>
        </p:nvGraphicFramePr>
        <p:xfrm>
          <a:off x="122181" y="2761660"/>
          <a:ext cx="4988557" cy="2621642"/>
        </p:xfrm>
        <a:graphic>
          <a:graphicData uri="http://schemas.openxmlformats.org/drawingml/2006/chart">
            <c:chart xmlns:c="http://schemas.openxmlformats.org/drawingml/2006/chart" xmlns:r="http://schemas.openxmlformats.org/officeDocument/2006/relationships" r:id="rId6"/>
          </a:graphicData>
        </a:graphic>
      </p:graphicFrame>
      <p:sp>
        <p:nvSpPr>
          <p:cNvPr id="2" name="pole tekstowe 1">
            <a:extLst>
              <a:ext uri="{FF2B5EF4-FFF2-40B4-BE49-F238E27FC236}">
                <a16:creationId xmlns:a16="http://schemas.microsoft.com/office/drawing/2014/main" xmlns="" id="{CF70B63E-B0C9-D92A-B08F-82281DBC0F3A}"/>
              </a:ext>
            </a:extLst>
          </p:cNvPr>
          <p:cNvSpPr txBox="1"/>
          <p:nvPr/>
        </p:nvSpPr>
        <p:spPr>
          <a:xfrm>
            <a:off x="1130317" y="5414866"/>
            <a:ext cx="3402354"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i="1" dirty="0">
                <a:solidFill>
                  <a:srgbClr val="1E5364"/>
                </a:solidFill>
                <a:latin typeface="Blogger Sans"/>
              </a:rPr>
              <a:t>ZADOWOLENIE Z POZIOMU ŻYCIA W BYDGOSZCZY</a:t>
            </a:r>
          </a:p>
        </p:txBody>
      </p:sp>
    </p:spTree>
    <p:extLst>
      <p:ext uri="{BB962C8B-B14F-4D97-AF65-F5344CB8AC3E}">
        <p14:creationId xmlns:p14="http://schemas.microsoft.com/office/powerpoint/2010/main" val="41353391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Ocena działalności Prezydenta Miasta (1/2)</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a ocena wybranych polityków </a:t>
            </a:r>
            <a:endParaRPr lang="pl-PL" dirty="0"/>
          </a:p>
        </p:txBody>
      </p:sp>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506346" y="4839143"/>
            <a:ext cx="358379" cy="358379"/>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6043548" y="1200375"/>
            <a:ext cx="0" cy="5392167"/>
          </a:xfrm>
          <a:prstGeom prst="line">
            <a:avLst/>
          </a:prstGeom>
        </p:spPr>
        <p:style>
          <a:lnRef idx="3">
            <a:schemeClr val="dk1"/>
          </a:lnRef>
          <a:fillRef idx="0">
            <a:schemeClr val="dk1"/>
          </a:fillRef>
          <a:effectRef idx="2">
            <a:schemeClr val="dk1"/>
          </a:effectRef>
          <a:fontRef idx="minor">
            <a:schemeClr val="tx1"/>
          </a:fontRef>
        </p:style>
      </p:cxn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571002" y="5013175"/>
            <a:ext cx="432000" cy="2362"/>
          </a:xfrm>
          <a:prstGeom prst="line">
            <a:avLst/>
          </a:prstGeom>
        </p:spPr>
        <p:style>
          <a:lnRef idx="1">
            <a:schemeClr val="dk1"/>
          </a:lnRef>
          <a:fillRef idx="0">
            <a:schemeClr val="dk1"/>
          </a:fillRef>
          <a:effectRef idx="0">
            <a:schemeClr val="dk1"/>
          </a:effectRef>
          <a:fontRef idx="minor">
            <a:schemeClr val="tx1"/>
          </a:fontRef>
        </p:style>
      </p:cxnSp>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553733" y="1919864"/>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6026672" y="2797967"/>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0800000">
            <a:off x="6175508" y="2628754"/>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599917" y="2096692"/>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6057409" y="544148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0800000">
            <a:off x="6206245" y="5272272"/>
            <a:ext cx="360000" cy="36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55298" y="6619134"/>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1" name="pole tekstowe 50">
            <a:extLst>
              <a:ext uri="{FF2B5EF4-FFF2-40B4-BE49-F238E27FC236}">
                <a16:creationId xmlns:a16="http://schemas.microsoft.com/office/drawing/2014/main" xmlns="" id="{9E1DA850-10B5-417C-9690-6DEB31E1D798}"/>
              </a:ext>
            </a:extLst>
          </p:cNvPr>
          <p:cNvSpPr txBox="1"/>
          <p:nvPr/>
        </p:nvSpPr>
        <p:spPr>
          <a:xfrm>
            <a:off x="122181" y="46166"/>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09</a:t>
            </a:r>
          </a:p>
        </p:txBody>
      </p:sp>
      <p:sp>
        <p:nvSpPr>
          <p:cNvPr id="47" name="pole tekstowe 46">
            <a:extLst>
              <a:ext uri="{FF2B5EF4-FFF2-40B4-BE49-F238E27FC236}">
                <a16:creationId xmlns:a16="http://schemas.microsoft.com/office/drawing/2014/main" xmlns="" id="{1CF2B865-52FA-4AF1-9CA8-5CA4B1D45631}"/>
              </a:ext>
            </a:extLst>
          </p:cNvPr>
          <p:cNvSpPr txBox="1"/>
          <p:nvPr/>
        </p:nvSpPr>
        <p:spPr>
          <a:xfrm>
            <a:off x="190300" y="1114669"/>
            <a:ext cx="5505754"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Ocena działalności Wojewody Kujawsko-Pomorskiego Mikołaja Bogdanowicza</a:t>
            </a:r>
          </a:p>
        </p:txBody>
      </p:sp>
      <p:sp>
        <p:nvSpPr>
          <p:cNvPr id="48" name="pole tekstowe 47">
            <a:extLst>
              <a:ext uri="{FF2B5EF4-FFF2-40B4-BE49-F238E27FC236}">
                <a16:creationId xmlns:a16="http://schemas.microsoft.com/office/drawing/2014/main" xmlns="" id="{52311B54-5ED2-4759-9CA5-FFABE898FB32}"/>
              </a:ext>
            </a:extLst>
          </p:cNvPr>
          <p:cNvSpPr txBox="1"/>
          <p:nvPr/>
        </p:nvSpPr>
        <p:spPr>
          <a:xfrm>
            <a:off x="263451" y="3992563"/>
            <a:ext cx="4204854"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Ocena działalności posłów reprezentujących Bydgoszcz</a:t>
            </a:r>
          </a:p>
        </p:txBody>
      </p:sp>
      <p:sp>
        <p:nvSpPr>
          <p:cNvPr id="53" name="pole tekstowe 52">
            <a:extLst>
              <a:ext uri="{FF2B5EF4-FFF2-40B4-BE49-F238E27FC236}">
                <a16:creationId xmlns:a16="http://schemas.microsoft.com/office/drawing/2014/main" xmlns="" id="{1560F1EB-FBC7-49C3-ACB8-CFFBFFA9108F}"/>
              </a:ext>
            </a:extLst>
          </p:cNvPr>
          <p:cNvSpPr txBox="1"/>
          <p:nvPr/>
        </p:nvSpPr>
        <p:spPr>
          <a:xfrm>
            <a:off x="6590024" y="1109890"/>
            <a:ext cx="2740315"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Ocena działalności Rady Miasta Bydgoszczy</a:t>
            </a:r>
          </a:p>
        </p:txBody>
      </p:sp>
      <p:graphicFrame>
        <p:nvGraphicFramePr>
          <p:cNvPr id="4" name="Wykres 3">
            <a:extLst>
              <a:ext uri="{FF2B5EF4-FFF2-40B4-BE49-F238E27FC236}">
                <a16:creationId xmlns:a16="http://schemas.microsoft.com/office/drawing/2014/main" xmlns="" id="{8E07B956-BC45-4F2C-8800-31F6039C4079}"/>
              </a:ext>
            </a:extLst>
          </p:cNvPr>
          <p:cNvGraphicFramePr/>
          <p:nvPr>
            <p:extLst>
              <p:ext uri="{D42A27DB-BD31-4B8C-83A1-F6EECF244321}">
                <p14:modId xmlns:p14="http://schemas.microsoft.com/office/powerpoint/2010/main" val="4127916572"/>
              </p:ext>
            </p:extLst>
          </p:nvPr>
        </p:nvGraphicFramePr>
        <p:xfrm>
          <a:off x="108353" y="1296654"/>
          <a:ext cx="4988557" cy="2621642"/>
        </p:xfrm>
        <a:graphic>
          <a:graphicData uri="http://schemas.openxmlformats.org/drawingml/2006/chart">
            <c:chart xmlns:c="http://schemas.openxmlformats.org/drawingml/2006/chart" xmlns:r="http://schemas.openxmlformats.org/officeDocument/2006/relationships" r:id="rId5"/>
          </a:graphicData>
        </a:graphic>
      </p:graphicFrame>
      <p:sp>
        <p:nvSpPr>
          <p:cNvPr id="54" name="pole tekstowe 53">
            <a:extLst>
              <a:ext uri="{FF2B5EF4-FFF2-40B4-BE49-F238E27FC236}">
                <a16:creationId xmlns:a16="http://schemas.microsoft.com/office/drawing/2014/main" xmlns="" id="{C9FA6B42-96F6-46DF-B1C1-A19C6F2A1180}"/>
              </a:ext>
            </a:extLst>
          </p:cNvPr>
          <p:cNvSpPr txBox="1"/>
          <p:nvPr/>
        </p:nvSpPr>
        <p:spPr>
          <a:xfrm>
            <a:off x="6566245" y="3992563"/>
            <a:ext cx="5089531"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Ocena działalności Marszałka Województwa Kujawsko-Pomorskiego Piotra Całbeckiego</a:t>
            </a:r>
          </a:p>
        </p:txBody>
      </p:sp>
      <p:graphicFrame>
        <p:nvGraphicFramePr>
          <p:cNvPr id="55" name="Wykres 54">
            <a:extLst>
              <a:ext uri="{FF2B5EF4-FFF2-40B4-BE49-F238E27FC236}">
                <a16:creationId xmlns:a16="http://schemas.microsoft.com/office/drawing/2014/main" xmlns="" id="{A4F5802D-3872-4C43-88CF-FAC2E94DAACA}"/>
              </a:ext>
            </a:extLst>
          </p:cNvPr>
          <p:cNvGraphicFramePr/>
          <p:nvPr>
            <p:extLst>
              <p:ext uri="{D42A27DB-BD31-4B8C-83A1-F6EECF244321}">
                <p14:modId xmlns:p14="http://schemas.microsoft.com/office/powerpoint/2010/main" val="3874137767"/>
              </p:ext>
            </p:extLst>
          </p:nvPr>
        </p:nvGraphicFramePr>
        <p:xfrm>
          <a:off x="107397" y="4242141"/>
          <a:ext cx="4988557" cy="26216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Wykres 23">
            <a:extLst>
              <a:ext uri="{FF2B5EF4-FFF2-40B4-BE49-F238E27FC236}">
                <a16:creationId xmlns:a16="http://schemas.microsoft.com/office/drawing/2014/main" xmlns="" id="{987A0174-D9E3-429F-9CC7-3369E4D5E554}"/>
              </a:ext>
            </a:extLst>
          </p:cNvPr>
          <p:cNvGraphicFramePr/>
          <p:nvPr>
            <p:extLst>
              <p:ext uri="{D42A27DB-BD31-4B8C-83A1-F6EECF244321}">
                <p14:modId xmlns:p14="http://schemas.microsoft.com/office/powerpoint/2010/main" val="1574687604"/>
              </p:ext>
            </p:extLst>
          </p:nvPr>
        </p:nvGraphicFramePr>
        <p:xfrm>
          <a:off x="6616735" y="1296654"/>
          <a:ext cx="4988557" cy="262164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Wykres 24">
            <a:extLst>
              <a:ext uri="{FF2B5EF4-FFF2-40B4-BE49-F238E27FC236}">
                <a16:creationId xmlns:a16="http://schemas.microsoft.com/office/drawing/2014/main" xmlns="" id="{86ED26CC-7BB6-446A-A6A1-CE3F4592E3F3}"/>
              </a:ext>
            </a:extLst>
          </p:cNvPr>
          <p:cNvGraphicFramePr/>
          <p:nvPr>
            <p:extLst>
              <p:ext uri="{D42A27DB-BD31-4B8C-83A1-F6EECF244321}">
                <p14:modId xmlns:p14="http://schemas.microsoft.com/office/powerpoint/2010/main" val="335985527"/>
              </p:ext>
            </p:extLst>
          </p:nvPr>
        </p:nvGraphicFramePr>
        <p:xfrm>
          <a:off x="6616735" y="4236358"/>
          <a:ext cx="4988557" cy="2621642"/>
        </p:xfrm>
        <a:graphic>
          <a:graphicData uri="http://schemas.openxmlformats.org/drawingml/2006/chart">
            <c:chart xmlns:c="http://schemas.openxmlformats.org/drawingml/2006/chart" xmlns:r="http://schemas.openxmlformats.org/officeDocument/2006/relationships" r:id="rId8"/>
          </a:graphicData>
        </a:graphic>
      </p:graphicFrame>
      <p:pic>
        <p:nvPicPr>
          <p:cNvPr id="23" name="Grafika 22" descr="Grupa docelowa">
            <a:extLst>
              <a:ext uri="{FF2B5EF4-FFF2-40B4-BE49-F238E27FC236}">
                <a16:creationId xmlns:a16="http://schemas.microsoft.com/office/drawing/2014/main" xmlns="" id="{3D06BD8D-C0C2-46C2-B94C-0A0E760E93E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394295" y="-60789"/>
            <a:ext cx="715818" cy="715818"/>
          </a:xfrm>
          <a:prstGeom prst="rect">
            <a:avLst/>
          </a:prstGeom>
        </p:spPr>
      </p:pic>
      <p:pic>
        <p:nvPicPr>
          <p:cNvPr id="27" name="Obraz 26">
            <a:extLst>
              <a:ext uri="{FF2B5EF4-FFF2-40B4-BE49-F238E27FC236}">
                <a16:creationId xmlns:a16="http://schemas.microsoft.com/office/drawing/2014/main" xmlns="" id="{84ADB367-C224-4577-A6E4-9C4FC0DEE53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9" name="pole tekstowe 28">
            <a:extLst>
              <a:ext uri="{FF2B5EF4-FFF2-40B4-BE49-F238E27FC236}">
                <a16:creationId xmlns:a16="http://schemas.microsoft.com/office/drawing/2014/main" xmlns="" id="{22800D49-5872-44B2-B7AA-8F6CCEE13001}"/>
              </a:ext>
            </a:extLst>
          </p:cNvPr>
          <p:cNvSpPr txBox="1"/>
          <p:nvPr/>
        </p:nvSpPr>
        <p:spPr>
          <a:xfrm>
            <a:off x="4691453" y="6427113"/>
            <a:ext cx="11906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
        <p:nvSpPr>
          <p:cNvPr id="30" name="pole tekstowe 29">
            <a:extLst>
              <a:ext uri="{FF2B5EF4-FFF2-40B4-BE49-F238E27FC236}">
                <a16:creationId xmlns:a16="http://schemas.microsoft.com/office/drawing/2014/main" xmlns="" id="{F4182C36-6B82-40FC-A653-FC143EE3F816}"/>
              </a:ext>
            </a:extLst>
          </p:cNvPr>
          <p:cNvSpPr txBox="1"/>
          <p:nvPr/>
        </p:nvSpPr>
        <p:spPr>
          <a:xfrm>
            <a:off x="4633003" y="3543323"/>
            <a:ext cx="11906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
        <p:nvSpPr>
          <p:cNvPr id="37" name="pole tekstowe 36">
            <a:extLst>
              <a:ext uri="{FF2B5EF4-FFF2-40B4-BE49-F238E27FC236}">
                <a16:creationId xmlns:a16="http://schemas.microsoft.com/office/drawing/2014/main" xmlns="" id="{CFC959FC-7029-41C8-9EE0-1CA12BFF07F7}"/>
              </a:ext>
            </a:extLst>
          </p:cNvPr>
          <p:cNvSpPr txBox="1"/>
          <p:nvPr/>
        </p:nvSpPr>
        <p:spPr>
          <a:xfrm>
            <a:off x="11161920" y="3506636"/>
            <a:ext cx="11906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
        <p:nvSpPr>
          <p:cNvPr id="38" name="pole tekstowe 37">
            <a:extLst>
              <a:ext uri="{FF2B5EF4-FFF2-40B4-BE49-F238E27FC236}">
                <a16:creationId xmlns:a16="http://schemas.microsoft.com/office/drawing/2014/main" xmlns="" id="{9912DE2D-D60D-4D8F-B553-F00556FE2D54}"/>
              </a:ext>
            </a:extLst>
          </p:cNvPr>
          <p:cNvSpPr txBox="1"/>
          <p:nvPr/>
        </p:nvSpPr>
        <p:spPr>
          <a:xfrm>
            <a:off x="11164487" y="6403690"/>
            <a:ext cx="11906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Tree>
    <p:extLst>
      <p:ext uri="{BB962C8B-B14F-4D97-AF65-F5344CB8AC3E}">
        <p14:creationId xmlns:p14="http://schemas.microsoft.com/office/powerpoint/2010/main" val="42692192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a:xfrm>
            <a:off x="1238472" y="0"/>
            <a:ext cx="9282044" cy="825500"/>
          </a:xfrm>
        </p:spPr>
        <p:txBody>
          <a:bodyPr>
            <a:noAutofit/>
          </a:bodyPr>
          <a:lstStyle/>
          <a:p>
            <a:r>
              <a:rPr kumimoji="0" lang="pl-PL" sz="2400" b="0" i="0" u="none" strike="noStrike" kern="1200" cap="none" spc="0" normalizeH="0" baseline="0" noProof="0" dirty="0">
                <a:ln>
                  <a:noFill/>
                </a:ln>
                <a:solidFill>
                  <a:srgbClr val="105C73"/>
                </a:solidFill>
                <a:effectLst/>
                <a:uLnTx/>
                <a:uFillTx/>
                <a:latin typeface="Blogger Sans"/>
                <a:ea typeface="+mj-ea"/>
                <a:cs typeface="+mj-cs"/>
              </a:rPr>
              <a:t>Ocena działalności Prezydenta Miasta a ocena wybranych polityków (2/2) </a:t>
            </a:r>
            <a:r>
              <a:rPr lang="pl-PL" sz="2400" dirty="0"/>
              <a:t/>
            </a:r>
            <a:br>
              <a:rPr lang="pl-PL" sz="24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4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2578919750"/>
              </p:ext>
            </p:extLst>
          </p:nvPr>
        </p:nvGraphicFramePr>
        <p:xfrm>
          <a:off x="6096000" y="2038135"/>
          <a:ext cx="4833423" cy="3232132"/>
        </p:xfrm>
        <a:graphic>
          <a:graphicData uri="http://schemas.openxmlformats.org/drawingml/2006/table">
            <a:tbl>
              <a:tblPr firstRow="1" bandRow="1">
                <a:tableStyleId>{2D5ABB26-0587-4C30-8999-92F81FD0307C}</a:tableStyleId>
              </a:tblPr>
              <a:tblGrid>
                <a:gridCol w="4833423">
                  <a:extLst>
                    <a:ext uri="{9D8B030D-6E8A-4147-A177-3AD203B41FA5}">
                      <a16:colId xmlns:a16="http://schemas.microsoft.com/office/drawing/2014/main" xmlns="" val="3639123920"/>
                    </a:ext>
                  </a:extLst>
                </a:gridCol>
              </a:tblGrid>
              <a:tr h="2601179">
                <a:tc>
                  <a:txBody>
                    <a:bodyPr/>
                    <a:lstStyle/>
                    <a:p>
                      <a:pPr algn="just"/>
                      <a:r>
                        <a:rPr lang="pl-PL" sz="1600" i="1" kern="1200" dirty="0">
                          <a:solidFill>
                            <a:schemeClr val="tx1"/>
                          </a:solidFill>
                          <a:effectLst/>
                          <a:latin typeface="Blogger Sans" panose="02000506030000020004" pitchFamily="50" charset="0"/>
                          <a:ea typeface="Blogger Sans" panose="02000506030000020004" pitchFamily="50" charset="0"/>
                          <a:cs typeface="+mn-cs"/>
                        </a:rPr>
                        <a:t>Wojewodę Kujawsko-Pomorskiego M. Bogdanowicza</a:t>
                      </a:r>
                      <a:r>
                        <a:rPr lang="pl-PL" sz="1600" i="0" kern="1200" dirty="0">
                          <a:solidFill>
                            <a:schemeClr val="tx1"/>
                          </a:solidFill>
                          <a:effectLst/>
                          <a:latin typeface="Blogger Sans" panose="02000506030000020004" pitchFamily="50" charset="0"/>
                          <a:ea typeface="Blogger Sans" panose="02000506030000020004" pitchFamily="50" charset="0"/>
                          <a:cs typeface="+mn-cs"/>
                        </a:rPr>
                        <a:t> gorzej oceniają badani, którzy są zadowoleni z działalności Prezydenta R. Bruskiego. Ponadto osoby krytykujące Prezydenta Miasta nieco lepiej niż pozostali badani opiniują </a:t>
                      </a:r>
                      <a:r>
                        <a:rPr lang="pl-PL" sz="1600" i="1" kern="1200" dirty="0">
                          <a:solidFill>
                            <a:schemeClr val="tx1"/>
                          </a:solidFill>
                          <a:effectLst/>
                          <a:latin typeface="Blogger Sans" panose="02000506030000020004" pitchFamily="50" charset="0"/>
                          <a:ea typeface="Blogger Sans" panose="02000506030000020004" pitchFamily="50" charset="0"/>
                          <a:cs typeface="+mn-cs"/>
                        </a:rPr>
                        <a:t>ministrów pochodzących z Bydgoszczy</a:t>
                      </a:r>
                      <a:r>
                        <a:rPr lang="pl-PL" sz="1600" i="0" kern="1200" dirty="0">
                          <a:solidFill>
                            <a:schemeClr val="tx1"/>
                          </a:solidFill>
                          <a:effectLst/>
                          <a:latin typeface="Blogger Sans" panose="02000506030000020004" pitchFamily="50" charset="0"/>
                          <a:ea typeface="Blogger Sans" panose="02000506030000020004" pitchFamily="50" charset="0"/>
                          <a:cs typeface="+mn-cs"/>
                        </a:rPr>
                        <a:t>. W przypadku opinii na temat </a:t>
                      </a:r>
                      <a:r>
                        <a:rPr lang="pl-PL" sz="1600" i="1" kern="1200" dirty="0">
                          <a:solidFill>
                            <a:schemeClr val="tx1"/>
                          </a:solidFill>
                          <a:effectLst/>
                          <a:latin typeface="Blogger Sans" panose="02000506030000020004" pitchFamily="50" charset="0"/>
                          <a:ea typeface="Blogger Sans" panose="02000506030000020004" pitchFamily="50" charset="0"/>
                          <a:cs typeface="+mn-cs"/>
                        </a:rPr>
                        <a:t>Rady Miasta Bydgoszczy, Marszałka Województwa Kujawsko-Pomorskiego </a:t>
                      </a:r>
                      <a:r>
                        <a:rPr lang="pl-PL" sz="1600" i="0" kern="1200" dirty="0">
                          <a:solidFill>
                            <a:schemeClr val="tx1"/>
                          </a:solidFill>
                          <a:effectLst/>
                          <a:latin typeface="Blogger Sans" panose="02000506030000020004" pitchFamily="50" charset="0"/>
                          <a:ea typeface="Blogger Sans" panose="02000506030000020004" pitchFamily="50" charset="0"/>
                          <a:cs typeface="+mn-cs"/>
                        </a:rPr>
                        <a:t>oraz </a:t>
                      </a:r>
                      <a:r>
                        <a:rPr lang="pl-PL" sz="1600" i="1" kern="1200" dirty="0">
                          <a:solidFill>
                            <a:schemeClr val="tx1"/>
                          </a:solidFill>
                          <a:effectLst/>
                          <a:latin typeface="Blogger Sans" panose="02000506030000020004" pitchFamily="50" charset="0"/>
                          <a:ea typeface="Blogger Sans" panose="02000506030000020004" pitchFamily="50" charset="0"/>
                          <a:cs typeface="+mn-cs"/>
                        </a:rPr>
                        <a:t>posłów reprezentujących Bydgoszcz </a:t>
                      </a:r>
                      <a:r>
                        <a:rPr lang="pl-PL" sz="1600" i="0" kern="1200" dirty="0">
                          <a:solidFill>
                            <a:schemeClr val="tx1"/>
                          </a:solidFill>
                          <a:effectLst/>
                          <a:latin typeface="Blogger Sans" panose="02000506030000020004" pitchFamily="50" charset="0"/>
                          <a:ea typeface="Blogger Sans" panose="02000506030000020004" pitchFamily="50" charset="0"/>
                          <a:cs typeface="+mn-cs"/>
                        </a:rPr>
                        <a:t>zauważamy odwrotną tendencję – odsetki ocen negatywnych są wyższe wśród badanych, którzy negatywnie ocenili Prezydenta Miasta, natomiast Bydgoszczanie zadowoleni z pracy R. Bruskiego lepiej ocenili w/w władze (a przede wszystkim działalność Rady Miasta Bydgoszczy). </a:t>
                      </a:r>
                      <a:endParaRPr lang="pl-PL" sz="1600" kern="1200" dirty="0">
                        <a:solidFill>
                          <a:schemeClr val="tx1"/>
                        </a:solidFill>
                        <a:effectLst/>
                        <a:latin typeface="Blogger Sans" panose="02000506030000020004" pitchFamily="50" charset="0"/>
                        <a:ea typeface="Blogger Sans" panose="02000506030000020004" pitchFamily="50" charset="0"/>
                        <a:cs typeface="+mn-cs"/>
                      </a:endParaRP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086814" y="1200016"/>
            <a:ext cx="1024759" cy="1024759"/>
          </a:xfrm>
          <a:prstGeom prst="rect">
            <a:avLst/>
          </a:prstGeom>
        </p:spPr>
      </p:pic>
      <p:pic>
        <p:nvPicPr>
          <p:cNvPr id="7" name="Obraz 6">
            <a:extLst>
              <a:ext uri="{FF2B5EF4-FFF2-40B4-BE49-F238E27FC236}">
                <a16:creationId xmlns:a16="http://schemas.microsoft.com/office/drawing/2014/main" xmlns="" id="{73F875ED-8108-4D39-A3CC-AE76AED3F786}"/>
              </a:ext>
            </a:extLst>
          </p:cNvPr>
          <p:cNvPicPr>
            <a:picLocks noChangeAspect="1"/>
          </p:cNvPicPr>
          <p:nvPr/>
        </p:nvPicPr>
        <p:blipFill rotWithShape="1">
          <a:blip r:embed="rId5">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8" name="pole tekstowe 7">
            <a:extLst>
              <a:ext uri="{FF2B5EF4-FFF2-40B4-BE49-F238E27FC236}">
                <a16:creationId xmlns:a16="http://schemas.microsoft.com/office/drawing/2014/main" xmlns="" id="{FC4AE79D-E61B-4AA7-82C0-CAF4842AF70A}"/>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09</a:t>
            </a:r>
          </a:p>
        </p:txBody>
      </p:sp>
      <p:sp>
        <p:nvSpPr>
          <p:cNvPr id="3" name="pole tekstowe 2">
            <a:extLst>
              <a:ext uri="{FF2B5EF4-FFF2-40B4-BE49-F238E27FC236}">
                <a16:creationId xmlns:a16="http://schemas.microsoft.com/office/drawing/2014/main" xmlns="" id="{3D38B2E1-8D29-3DE4-A405-7DDD0B9B8236}"/>
              </a:ext>
            </a:extLst>
          </p:cNvPr>
          <p:cNvSpPr txBox="1"/>
          <p:nvPr/>
        </p:nvSpPr>
        <p:spPr>
          <a:xfrm>
            <a:off x="277278" y="2468486"/>
            <a:ext cx="4643830"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Ocena członków rządu (ministrów pochodzących z Bydgoszczy)</a:t>
            </a:r>
          </a:p>
        </p:txBody>
      </p:sp>
      <p:graphicFrame>
        <p:nvGraphicFramePr>
          <p:cNvPr id="4" name="Wykres 3">
            <a:extLst>
              <a:ext uri="{FF2B5EF4-FFF2-40B4-BE49-F238E27FC236}">
                <a16:creationId xmlns:a16="http://schemas.microsoft.com/office/drawing/2014/main" xmlns="" id="{F1B92FA2-F165-336E-7CC5-3B30FA15C3DB}"/>
              </a:ext>
            </a:extLst>
          </p:cNvPr>
          <p:cNvGraphicFramePr/>
          <p:nvPr>
            <p:extLst>
              <p:ext uri="{D42A27DB-BD31-4B8C-83A1-F6EECF244321}">
                <p14:modId xmlns:p14="http://schemas.microsoft.com/office/powerpoint/2010/main" val="4176112228"/>
              </p:ext>
            </p:extLst>
          </p:nvPr>
        </p:nvGraphicFramePr>
        <p:xfrm>
          <a:off x="122181" y="2761660"/>
          <a:ext cx="4988557" cy="2621642"/>
        </p:xfrm>
        <a:graphic>
          <a:graphicData uri="http://schemas.openxmlformats.org/drawingml/2006/chart">
            <c:chart xmlns:c="http://schemas.openxmlformats.org/drawingml/2006/chart" xmlns:r="http://schemas.openxmlformats.org/officeDocument/2006/relationships" r:id="rId6"/>
          </a:graphicData>
        </a:graphic>
      </p:graphicFrame>
      <p:sp>
        <p:nvSpPr>
          <p:cNvPr id="2" name="pole tekstowe 1">
            <a:extLst>
              <a:ext uri="{FF2B5EF4-FFF2-40B4-BE49-F238E27FC236}">
                <a16:creationId xmlns:a16="http://schemas.microsoft.com/office/drawing/2014/main" xmlns="" id="{A4E0631E-EFA2-F51E-AF0F-DF6D170809E1}"/>
              </a:ext>
            </a:extLst>
          </p:cNvPr>
          <p:cNvSpPr txBox="1"/>
          <p:nvPr/>
        </p:nvSpPr>
        <p:spPr>
          <a:xfrm>
            <a:off x="1857211" y="5383302"/>
            <a:ext cx="224713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Tree>
    <p:extLst>
      <p:ext uri="{BB962C8B-B14F-4D97-AF65-F5344CB8AC3E}">
        <p14:creationId xmlns:p14="http://schemas.microsoft.com/office/powerpoint/2010/main" val="41660005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xmlns="" id="{001CDAA3-96F0-49E1-B674-331FCD7ABB41}"/>
              </a:ext>
            </a:extLst>
          </p:cNvPr>
          <p:cNvSpPr txBox="1"/>
          <p:nvPr/>
        </p:nvSpPr>
        <p:spPr>
          <a:xfrm>
            <a:off x="354563" y="3794650"/>
            <a:ext cx="908179" cy="92333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6000" b="0" i="0" u="none" strike="noStrike" kern="1200" cap="none" spc="-150" normalizeH="0" baseline="0" noProof="0" dirty="0">
                <a:ln>
                  <a:noFill/>
                </a:ln>
                <a:solidFill>
                  <a:srgbClr val="105C73"/>
                </a:solidFill>
                <a:effectLst/>
                <a:uLnTx/>
                <a:uFillTx/>
                <a:latin typeface="Blogger Sans"/>
                <a:ea typeface="+mn-ea"/>
                <a:cs typeface="Arial" pitchFamily="34" charset="0"/>
              </a:rPr>
              <a:t>11</a:t>
            </a:r>
          </a:p>
        </p:txBody>
      </p:sp>
      <p:sp>
        <p:nvSpPr>
          <p:cNvPr id="6" name="Tytuł 2">
            <a:extLst>
              <a:ext uri="{FF2B5EF4-FFF2-40B4-BE49-F238E27FC236}">
                <a16:creationId xmlns:a16="http://schemas.microsoft.com/office/drawing/2014/main" xmlns="" id="{94F86E67-3702-43C4-B39A-5E10D1775E9E}"/>
              </a:ext>
            </a:extLst>
          </p:cNvPr>
          <p:cNvSpPr>
            <a:spLocks noGrp="1"/>
          </p:cNvSpPr>
          <p:nvPr>
            <p:ph type="title"/>
          </p:nvPr>
        </p:nvSpPr>
        <p:spPr>
          <a:xfrm>
            <a:off x="1441251" y="3673444"/>
            <a:ext cx="6709691" cy="1121840"/>
          </a:xfrm>
        </p:spPr>
        <p:txBody>
          <a:bodyPr>
            <a:noAutofit/>
          </a:bodyPr>
          <a:lstStyle/>
          <a:p>
            <a:r>
              <a:rPr lang="pl-PL" sz="3600" dirty="0">
                <a:solidFill>
                  <a:srgbClr val="105C73"/>
                </a:solidFill>
                <a:ea typeface="Blogger Sans" panose="02000506030000020004" pitchFamily="50" charset="0"/>
              </a:rPr>
              <a:t>Ocena pomysłu odebrania tytułu honorowego Janowi Pawłowi II</a:t>
            </a:r>
            <a:endParaRPr lang="pl-PL" sz="3600" dirty="0">
              <a:solidFill>
                <a:srgbClr val="105C73"/>
              </a:solidFill>
            </a:endParaRPr>
          </a:p>
        </p:txBody>
      </p:sp>
    </p:spTree>
    <p:extLst>
      <p:ext uri="{BB962C8B-B14F-4D97-AF65-F5344CB8AC3E}">
        <p14:creationId xmlns:p14="http://schemas.microsoft.com/office/powerpoint/2010/main" val="3647937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a:extLst>
              <a:ext uri="{FF2B5EF4-FFF2-40B4-BE49-F238E27FC236}">
                <a16:creationId xmlns:a16="http://schemas.microsoft.com/office/drawing/2014/main" xmlns="" id="{8CFE94D3-BA68-4D35-864F-0C7A3AE08FE7}"/>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11</a:t>
            </a:r>
          </a:p>
        </p:txBody>
      </p:sp>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Autofit/>
          </a:bodyPr>
          <a:lstStyle/>
          <a:p>
            <a:r>
              <a:rPr lang="pl-PL" sz="2400" dirty="0"/>
              <a:t>Ocena pomysłu odebrania tytułu honorowego Janowi Pawłowi II</a:t>
            </a:r>
          </a:p>
        </p:txBody>
      </p:sp>
      <p:graphicFrame>
        <p:nvGraphicFramePr>
          <p:cNvPr id="7" name="Symbol zastępczy zawartości 6">
            <a:extLst>
              <a:ext uri="{FF2B5EF4-FFF2-40B4-BE49-F238E27FC236}">
                <a16:creationId xmlns:a16="http://schemas.microsoft.com/office/drawing/2014/main" xmlns="" id="{1FDCF3A4-AE42-4F64-B5FB-E4787EEE35A3}"/>
              </a:ext>
            </a:extLst>
          </p:cNvPr>
          <p:cNvGraphicFramePr>
            <a:graphicFrameLocks/>
          </p:cNvGraphicFramePr>
          <p:nvPr>
            <p:extLst>
              <p:ext uri="{D42A27DB-BD31-4B8C-83A1-F6EECF244321}">
                <p14:modId xmlns:p14="http://schemas.microsoft.com/office/powerpoint/2010/main" val="1883220040"/>
              </p:ext>
            </p:extLst>
          </p:nvPr>
        </p:nvGraphicFramePr>
        <p:xfrm>
          <a:off x="245806" y="1592826"/>
          <a:ext cx="7403691" cy="4554960"/>
        </p:xfrm>
        <a:graphic>
          <a:graphicData uri="http://schemas.openxmlformats.org/drawingml/2006/chart">
            <c:chart xmlns:c="http://schemas.openxmlformats.org/drawingml/2006/chart" xmlns:r="http://schemas.openxmlformats.org/officeDocument/2006/relationships" r:id="rId2"/>
          </a:graphicData>
        </a:graphic>
      </p:graphicFrame>
      <p:sp>
        <p:nvSpPr>
          <p:cNvPr id="9" name="pole tekstowe 8">
            <a:extLst>
              <a:ext uri="{FF2B5EF4-FFF2-40B4-BE49-F238E27FC236}">
                <a16:creationId xmlns:a16="http://schemas.microsoft.com/office/drawing/2014/main" xmlns="" id="{82F02719-1206-4513-915B-009596304C3E}"/>
              </a:ext>
            </a:extLst>
          </p:cNvPr>
          <p:cNvSpPr txBox="1"/>
          <p:nvPr/>
        </p:nvSpPr>
        <p:spPr>
          <a:xfrm>
            <a:off x="461640" y="6357282"/>
            <a:ext cx="419025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0"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11" name="pole tekstowe 10">
            <a:extLst>
              <a:ext uri="{FF2B5EF4-FFF2-40B4-BE49-F238E27FC236}">
                <a16:creationId xmlns:a16="http://schemas.microsoft.com/office/drawing/2014/main" xmlns="" id="{78C5C52D-8554-45B1-8987-89508964C3DB}"/>
              </a:ext>
            </a:extLst>
          </p:cNvPr>
          <p:cNvSpPr txBox="1"/>
          <p:nvPr/>
        </p:nvSpPr>
        <p:spPr>
          <a:xfrm>
            <a:off x="7852595" y="2413337"/>
            <a:ext cx="3964998"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Blogger Sans"/>
                <a:ea typeface="+mn-ea"/>
                <a:cs typeface="+mn-cs"/>
              </a:rPr>
              <a:t>Mieszkańcy Bydgoszczy są w przeważającym stopniu przeciwni odebraniu tytułu honorowego obywatela Bydgoszczy Janowi Pawłowi II. Aż sześciu na dziesięciu badanych krytykuje taką ideę. Zwolennikiem takiego rozwiązania jest co </a:t>
            </a:r>
            <a:r>
              <a:rPr lang="pl-PL" dirty="0">
                <a:solidFill>
                  <a:prstClr val="black"/>
                </a:solidFill>
                <a:latin typeface="Blogger Sans"/>
              </a:rPr>
              <a:t>piąty respondent.</a:t>
            </a:r>
            <a:endParaRPr kumimoji="0" lang="pl-PL" sz="1800" b="0" i="0" u="none" strike="noStrike" kern="1200" cap="none" spc="0" normalizeH="0" baseline="0" noProof="0" dirty="0">
              <a:ln>
                <a:noFill/>
              </a:ln>
              <a:solidFill>
                <a:prstClr val="black"/>
              </a:solidFill>
              <a:effectLst/>
              <a:uLnTx/>
              <a:uFillTx/>
              <a:latin typeface="Blogger Sans"/>
              <a:ea typeface="+mn-ea"/>
              <a:cs typeface="+mn-cs"/>
            </a:endParaRP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944988" y="1223494"/>
            <a:ext cx="560283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Q35: Jak ocenia Pan/i pomysł odebrania tytułu honorowego obywatela Bydgoszczy Janowi Pawłowi II? </a:t>
            </a:r>
          </a:p>
        </p:txBody>
      </p:sp>
      <p:pic>
        <p:nvPicPr>
          <p:cNvPr id="12" name="Obraz 11">
            <a:extLst>
              <a:ext uri="{FF2B5EF4-FFF2-40B4-BE49-F238E27FC236}">
                <a16:creationId xmlns:a16="http://schemas.microsoft.com/office/drawing/2014/main" xmlns="" id="{0DEF61CD-A781-4B14-A0A4-37A7A0684501}"/>
              </a:ext>
            </a:extLst>
          </p:cNvPr>
          <p:cNvPicPr>
            <a:picLocks noChangeAspect="1"/>
          </p:cNvPicPr>
          <p:nvPr/>
        </p:nvPicPr>
        <p:blipFill rotWithShape="1">
          <a:blip r:embed="rId3">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Tree>
    <p:extLst>
      <p:ext uri="{BB962C8B-B14F-4D97-AF65-F5344CB8AC3E}">
        <p14:creationId xmlns:p14="http://schemas.microsoft.com/office/powerpoint/2010/main" val="3613390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Obraz 46">
            <a:extLst>
              <a:ext uri="{FF2B5EF4-FFF2-40B4-BE49-F238E27FC236}">
                <a16:creationId xmlns:a16="http://schemas.microsoft.com/office/drawing/2014/main" xmlns="" id="{CE0372C6-81C2-4BDF-8305-F5EE9890C8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39" t="9762" r="16907" b="8766"/>
          <a:stretch/>
        </p:blipFill>
        <p:spPr>
          <a:xfrm>
            <a:off x="11025352" y="883659"/>
            <a:ext cx="1064041" cy="748408"/>
          </a:xfrm>
          <a:prstGeom prst="rect">
            <a:avLst/>
          </a:prstGeom>
        </p:spPr>
      </p:pic>
      <p:graphicFrame>
        <p:nvGraphicFramePr>
          <p:cNvPr id="48" name="Symbol zastępczy zawartości 6">
            <a:extLst>
              <a:ext uri="{FF2B5EF4-FFF2-40B4-BE49-F238E27FC236}">
                <a16:creationId xmlns:a16="http://schemas.microsoft.com/office/drawing/2014/main" xmlns="" id="{B8071C90-B163-49E7-AE75-EA885DE12DDE}"/>
              </a:ext>
            </a:extLst>
          </p:cNvPr>
          <p:cNvGraphicFramePr>
            <a:graphicFrameLocks/>
          </p:cNvGraphicFramePr>
          <p:nvPr>
            <p:extLst>
              <p:ext uri="{D42A27DB-BD31-4B8C-83A1-F6EECF244321}">
                <p14:modId xmlns:p14="http://schemas.microsoft.com/office/powerpoint/2010/main" val="3272058913"/>
              </p:ext>
            </p:extLst>
          </p:nvPr>
        </p:nvGraphicFramePr>
        <p:xfrm>
          <a:off x="238638" y="683436"/>
          <a:ext cx="4863512" cy="2480618"/>
        </p:xfrm>
        <a:graphic>
          <a:graphicData uri="http://schemas.openxmlformats.org/drawingml/2006/chart">
            <c:chart xmlns:c="http://schemas.openxmlformats.org/drawingml/2006/chart" xmlns:r="http://schemas.openxmlformats.org/officeDocument/2006/relationships" r:id="rId4"/>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a:bodyPr>
          <a:lstStyle/>
          <a:p>
            <a:r>
              <a:rPr lang="pl-PL" sz="2400" dirty="0"/>
              <a:t>Ocena pomysłu odebrania tytułu honorowego Janowi Pawłowi II</a:t>
            </a:r>
            <a:r>
              <a:rPr lang="pl-PL" dirty="0"/>
              <a:t/>
            </a:r>
            <a:br>
              <a:rPr lang="pl-PL" dirty="0"/>
            </a:br>
            <a:r>
              <a:rPr lang="pl-PL" sz="20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1716088549"/>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157271909"/>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6"/>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303093" y="2273782"/>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448572" y="2269520"/>
            <a:ext cx="536405" cy="536405"/>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647106" y="5399892"/>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09309"/>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rPr>
              <a:t>STATUS NA RYNKU PRACY</a:t>
            </a: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711832" y="5693415"/>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84010" y="3617488"/>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4791674" y="3808314"/>
            <a:ext cx="513695" cy="513695"/>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2914761529"/>
              </p:ext>
            </p:extLst>
          </p:nvPr>
        </p:nvGraphicFramePr>
        <p:xfrm>
          <a:off x="-465413" y="4493079"/>
          <a:ext cx="5246607" cy="2480624"/>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155932154"/>
              </p:ext>
            </p:extLst>
          </p:nvPr>
        </p:nvGraphicFramePr>
        <p:xfrm>
          <a:off x="-487261" y="2537723"/>
          <a:ext cx="5246607" cy="2480624"/>
        </p:xfrm>
        <a:graphic>
          <a:graphicData uri="http://schemas.openxmlformats.org/drawingml/2006/chart">
            <c:chart xmlns:c="http://schemas.openxmlformats.org/drawingml/2006/chart" xmlns:r="http://schemas.openxmlformats.org/officeDocument/2006/relationships" r:id="rId21"/>
          </a:graphicData>
        </a:graphic>
      </p:graphicFrame>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9142180" y="108119"/>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31614" y="1080813"/>
            <a:ext cx="338554" cy="5493941"/>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Q35: Jak ocenia Pan/i pomysł odebrania tytułu honorowego obywatela Bydgoszczy Janowi Pawłowi II? </a:t>
            </a:r>
          </a:p>
        </p:txBody>
      </p:sp>
      <p:sp>
        <p:nvSpPr>
          <p:cNvPr id="52" name="pole tekstowe 51">
            <a:extLst>
              <a:ext uri="{FF2B5EF4-FFF2-40B4-BE49-F238E27FC236}">
                <a16:creationId xmlns:a16="http://schemas.microsoft.com/office/drawing/2014/main" xmlns="" id="{83DBFFFA-71B4-4457-9C6D-5331F0F3078C}"/>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11</a:t>
            </a:r>
          </a:p>
        </p:txBody>
      </p:sp>
    </p:spTree>
    <p:extLst>
      <p:ext uri="{BB962C8B-B14F-4D97-AF65-F5344CB8AC3E}">
        <p14:creationId xmlns:p14="http://schemas.microsoft.com/office/powerpoint/2010/main" val="34683781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a:xfrm>
            <a:off x="1238472" y="0"/>
            <a:ext cx="9543828" cy="825500"/>
          </a:xfrm>
        </p:spPr>
        <p:txBody>
          <a:bodyPr>
            <a:noAutofit/>
          </a:bodyPr>
          <a:lstStyle/>
          <a:p>
            <a:r>
              <a:rPr lang="pl-PL" sz="2400" dirty="0"/>
              <a:t>Ocena pomysłu odebrania tytułu honorowego Janowi Pawłowi II</a:t>
            </a:r>
            <a:br>
              <a:rPr lang="pl-PL" sz="24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4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3197641940"/>
              </p:ext>
            </p:extLst>
          </p:nvPr>
        </p:nvGraphicFramePr>
        <p:xfrm>
          <a:off x="429866" y="2389590"/>
          <a:ext cx="9624486" cy="2601179"/>
        </p:xfrm>
        <a:graphic>
          <a:graphicData uri="http://schemas.openxmlformats.org/drawingml/2006/table">
            <a:tbl>
              <a:tblPr firstRow="1" bandRow="1">
                <a:tableStyleId>{2D5ABB26-0587-4C30-8999-92F81FD0307C}</a:tableStyleId>
              </a:tblPr>
              <a:tblGrid>
                <a:gridCol w="9624486">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Pozytywna ocena pomysłu odebrania tytułu honorowego obywatela Bydgoszczy Janowi Pawłowi II częściej występuje wśród najmłodszych mieszkańców, osób ze średnim wykształceniem oraz wśród osób prowadzących własną działalność gospodarczą. Krytyczne nastawienie częściej deklarują mężczyźni, osoby najsłabiej wykształcone, emeryci i renciści oraz pracownicy najemni, a także osoby w wieku 30-39 lat i 50-69 lat.</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270034"/>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82149" y="3222138"/>
            <a:ext cx="1024759" cy="1024759"/>
          </a:xfrm>
          <a:prstGeom prst="rect">
            <a:avLst/>
          </a:prstGeom>
        </p:spPr>
      </p:pic>
      <p:pic>
        <p:nvPicPr>
          <p:cNvPr id="7" name="Obraz 6">
            <a:extLst>
              <a:ext uri="{FF2B5EF4-FFF2-40B4-BE49-F238E27FC236}">
                <a16:creationId xmlns:a16="http://schemas.microsoft.com/office/drawing/2014/main" xmlns="" id="{FEB1C04E-A322-4E69-BE1A-06329C9DC737}"/>
              </a:ext>
            </a:extLst>
          </p:cNvPr>
          <p:cNvPicPr>
            <a:picLocks noChangeAspect="1"/>
          </p:cNvPicPr>
          <p:nvPr/>
        </p:nvPicPr>
        <p:blipFill rotWithShape="1">
          <a:blip r:embed="rId5">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8" name="pole tekstowe 7">
            <a:extLst>
              <a:ext uri="{FF2B5EF4-FFF2-40B4-BE49-F238E27FC236}">
                <a16:creationId xmlns:a16="http://schemas.microsoft.com/office/drawing/2014/main" xmlns="" id="{9E2081A0-4A25-43DC-B538-27EABDFA17CE}"/>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11</a:t>
            </a:r>
          </a:p>
        </p:txBody>
      </p:sp>
    </p:spTree>
    <p:extLst>
      <p:ext uri="{BB962C8B-B14F-4D97-AF65-F5344CB8AC3E}">
        <p14:creationId xmlns:p14="http://schemas.microsoft.com/office/powerpoint/2010/main" val="15296889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Autofit/>
          </a:bodyPr>
          <a:lstStyle/>
          <a:p>
            <a:r>
              <a:rPr lang="pl-PL" sz="2000" dirty="0">
                <a:solidFill>
                  <a:srgbClr val="1E5364"/>
                </a:solidFill>
                <a:latin typeface="Blogger Sans" panose="02000506030000020004" pitchFamily="50" charset="0"/>
                <a:ea typeface="Blogger Sans" panose="02000506030000020004" pitchFamily="50" charset="0"/>
              </a:rPr>
              <a:t>Ocena działalności Prezydenta i poziom zadowolenia mieszkańców</a:t>
            </a:r>
            <a:r>
              <a:rPr lang="pl-PL" sz="2000" dirty="0"/>
              <a:t/>
            </a:r>
            <a:br>
              <a:rPr lang="pl-PL" sz="2000" dirty="0"/>
            </a:br>
            <a:r>
              <a:rPr lang="pl-PL" sz="2000" dirty="0">
                <a:solidFill>
                  <a:srgbClr val="1E5364"/>
                </a:solidFill>
                <a:latin typeface="Blogger Sans" panose="02000506030000020004" pitchFamily="50" charset="0"/>
                <a:ea typeface="Blogger Sans" panose="02000506030000020004" pitchFamily="50" charset="0"/>
              </a:rPr>
              <a:t>a ocena pomysłu odebrania tytułu honorowego Janowi Pawłowi II</a:t>
            </a:r>
            <a:endParaRPr lang="pl-PL" sz="2800" dirty="0"/>
          </a:p>
        </p:txBody>
      </p:sp>
      <p:sp>
        <p:nvSpPr>
          <p:cNvPr id="46" name="pole tekstowe 45">
            <a:extLst>
              <a:ext uri="{FF2B5EF4-FFF2-40B4-BE49-F238E27FC236}">
                <a16:creationId xmlns:a16="http://schemas.microsoft.com/office/drawing/2014/main" xmlns="" id="{E5A9DF63-9032-46E5-9D1A-B894508F315C}"/>
              </a:ext>
            </a:extLst>
          </p:cNvPr>
          <p:cNvSpPr txBox="1"/>
          <p:nvPr/>
        </p:nvSpPr>
        <p:spPr>
          <a:xfrm>
            <a:off x="0" y="6583840"/>
            <a:ext cx="8694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3" name="pole tekstowe 52">
            <a:extLst>
              <a:ext uri="{FF2B5EF4-FFF2-40B4-BE49-F238E27FC236}">
                <a16:creationId xmlns:a16="http://schemas.microsoft.com/office/drawing/2014/main" xmlns="" id="{1560F1EB-FBC7-49C3-ACB8-CFFBFFA9108F}"/>
              </a:ext>
            </a:extLst>
          </p:cNvPr>
          <p:cNvSpPr txBox="1"/>
          <p:nvPr/>
        </p:nvSpPr>
        <p:spPr>
          <a:xfrm>
            <a:off x="290390" y="931528"/>
            <a:ext cx="6277558"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Q35: Jak ocenia Pan/i pomysł odebrania tytułu honorowego obywatela Bydgoszczy Janowi Pawłowi II? </a:t>
            </a:r>
          </a:p>
        </p:txBody>
      </p:sp>
      <p:graphicFrame>
        <p:nvGraphicFramePr>
          <p:cNvPr id="21" name="Wykres 20">
            <a:extLst>
              <a:ext uri="{FF2B5EF4-FFF2-40B4-BE49-F238E27FC236}">
                <a16:creationId xmlns:a16="http://schemas.microsoft.com/office/drawing/2014/main" xmlns="" id="{136E3E4D-377B-4596-B535-820D61EE1C56}"/>
              </a:ext>
            </a:extLst>
          </p:cNvPr>
          <p:cNvGraphicFramePr/>
          <p:nvPr>
            <p:extLst>
              <p:ext uri="{D42A27DB-BD31-4B8C-83A1-F6EECF244321}">
                <p14:modId xmlns:p14="http://schemas.microsoft.com/office/powerpoint/2010/main" val="2848427344"/>
              </p:ext>
            </p:extLst>
          </p:nvPr>
        </p:nvGraphicFramePr>
        <p:xfrm>
          <a:off x="821334" y="1327553"/>
          <a:ext cx="6134133" cy="2446960"/>
        </p:xfrm>
        <a:graphic>
          <a:graphicData uri="http://schemas.openxmlformats.org/drawingml/2006/chart">
            <c:chart xmlns:c="http://schemas.openxmlformats.org/drawingml/2006/chart" xmlns:r="http://schemas.openxmlformats.org/officeDocument/2006/relationships" r:id="rId2"/>
          </a:graphicData>
        </a:graphic>
      </p:graphicFrame>
      <p:pic>
        <p:nvPicPr>
          <p:cNvPr id="25" name="Obraz 24">
            <a:extLst>
              <a:ext uri="{FF2B5EF4-FFF2-40B4-BE49-F238E27FC236}">
                <a16:creationId xmlns:a16="http://schemas.microsoft.com/office/drawing/2014/main" xmlns="" id="{B1115348-32F2-4F02-AF99-CC6980937E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9" name="pole tekstowe 28">
            <a:extLst>
              <a:ext uri="{FF2B5EF4-FFF2-40B4-BE49-F238E27FC236}">
                <a16:creationId xmlns:a16="http://schemas.microsoft.com/office/drawing/2014/main" xmlns="" id="{07F38117-0BD3-4662-A79A-B2E13E8B06F7}"/>
              </a:ext>
            </a:extLst>
          </p:cNvPr>
          <p:cNvSpPr txBox="1"/>
          <p:nvPr/>
        </p:nvSpPr>
        <p:spPr>
          <a:xfrm>
            <a:off x="7457066" y="1697023"/>
            <a:ext cx="4258769"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Blogger Sans"/>
                <a:ea typeface="+mn-ea"/>
                <a:cs typeface="+mn-cs"/>
              </a:rPr>
              <a:t>Badani, którzy są zadowoleni z działalności Prezydenta Miasta częściej niż pozostali badani nie mają sprecyzowanej opinii na temat honorowego tytułu Jana Pawła II.</a:t>
            </a:r>
          </a:p>
        </p:txBody>
      </p:sp>
      <p:sp>
        <p:nvSpPr>
          <p:cNvPr id="38" name="pole tekstowe 37">
            <a:extLst>
              <a:ext uri="{FF2B5EF4-FFF2-40B4-BE49-F238E27FC236}">
                <a16:creationId xmlns:a16="http://schemas.microsoft.com/office/drawing/2014/main" xmlns="" id="{2D864BFD-F31C-4C34-9692-852B56F96B74}"/>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11</a:t>
            </a:r>
          </a:p>
        </p:txBody>
      </p:sp>
      <p:sp>
        <p:nvSpPr>
          <p:cNvPr id="2" name="Nawias klamrowy otwierający 1">
            <a:extLst>
              <a:ext uri="{FF2B5EF4-FFF2-40B4-BE49-F238E27FC236}">
                <a16:creationId xmlns:a16="http://schemas.microsoft.com/office/drawing/2014/main" xmlns="" id="{903EF4D2-0494-CE44-D9F9-AC0761959CC6}"/>
              </a:ext>
            </a:extLst>
          </p:cNvPr>
          <p:cNvSpPr/>
          <p:nvPr/>
        </p:nvSpPr>
        <p:spPr>
          <a:xfrm>
            <a:off x="737419" y="1484671"/>
            <a:ext cx="186813" cy="2289842"/>
          </a:xfrm>
          <a:prstGeom prst="leftBrace">
            <a:avLst/>
          </a:prstGeom>
          <a:ln>
            <a:solidFill>
              <a:srgbClr val="328CA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f-ZA" sz="1800" b="0" i="0" u="none" strike="noStrike" kern="1200" cap="none" spc="0" normalizeH="0" baseline="0" noProof="0">
              <a:ln>
                <a:noFill/>
              </a:ln>
              <a:solidFill>
                <a:prstClr val="black"/>
              </a:solidFill>
              <a:effectLst/>
              <a:uLnTx/>
              <a:uFillTx/>
              <a:latin typeface="Blogger Sans"/>
              <a:ea typeface="+mn-ea"/>
              <a:cs typeface="+mn-cs"/>
            </a:endParaRPr>
          </a:p>
        </p:txBody>
      </p:sp>
      <p:sp>
        <p:nvSpPr>
          <p:cNvPr id="4" name="pole tekstowe 3">
            <a:extLst>
              <a:ext uri="{FF2B5EF4-FFF2-40B4-BE49-F238E27FC236}">
                <a16:creationId xmlns:a16="http://schemas.microsoft.com/office/drawing/2014/main" xmlns="" id="{E6A808FC-8B2B-7303-21C0-29152DFABBEC}"/>
              </a:ext>
            </a:extLst>
          </p:cNvPr>
          <p:cNvSpPr txBox="1"/>
          <p:nvPr/>
        </p:nvSpPr>
        <p:spPr>
          <a:xfrm>
            <a:off x="162544" y="1474551"/>
            <a:ext cx="353943" cy="2310082"/>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solidFill>
                <a:effectLst/>
                <a:uLnTx/>
                <a:uFillTx/>
                <a:latin typeface="Blogger Sans"/>
                <a:ea typeface="+mn-ea"/>
                <a:cs typeface="+mn-cs"/>
              </a:rPr>
              <a:t>OCENA DZIAŁALNOŚCI PREZYDENTA</a:t>
            </a:r>
          </a:p>
        </p:txBody>
      </p:sp>
      <p:graphicFrame>
        <p:nvGraphicFramePr>
          <p:cNvPr id="9" name="Wykres 8">
            <a:extLst>
              <a:ext uri="{FF2B5EF4-FFF2-40B4-BE49-F238E27FC236}">
                <a16:creationId xmlns:a16="http://schemas.microsoft.com/office/drawing/2014/main" xmlns="" id="{EC298194-D262-E824-6E12-8865B5CC8E8B}"/>
              </a:ext>
            </a:extLst>
          </p:cNvPr>
          <p:cNvGraphicFramePr/>
          <p:nvPr>
            <p:extLst>
              <p:ext uri="{D42A27DB-BD31-4B8C-83A1-F6EECF244321}">
                <p14:modId xmlns:p14="http://schemas.microsoft.com/office/powerpoint/2010/main" val="951008542"/>
              </p:ext>
            </p:extLst>
          </p:nvPr>
        </p:nvGraphicFramePr>
        <p:xfrm>
          <a:off x="737419" y="4081448"/>
          <a:ext cx="6134133" cy="2446960"/>
        </p:xfrm>
        <a:graphic>
          <a:graphicData uri="http://schemas.openxmlformats.org/drawingml/2006/chart">
            <c:chart xmlns:c="http://schemas.openxmlformats.org/drawingml/2006/chart" xmlns:r="http://schemas.openxmlformats.org/officeDocument/2006/relationships" r:id="rId4"/>
          </a:graphicData>
        </a:graphic>
      </p:graphicFrame>
      <p:sp>
        <p:nvSpPr>
          <p:cNvPr id="10" name="Nawias klamrowy otwierający 9">
            <a:extLst>
              <a:ext uri="{FF2B5EF4-FFF2-40B4-BE49-F238E27FC236}">
                <a16:creationId xmlns:a16="http://schemas.microsoft.com/office/drawing/2014/main" xmlns="" id="{B19C64D1-A40F-98BA-0A47-A0C3B0A2CAF0}"/>
              </a:ext>
            </a:extLst>
          </p:cNvPr>
          <p:cNvSpPr/>
          <p:nvPr/>
        </p:nvSpPr>
        <p:spPr>
          <a:xfrm>
            <a:off x="653504" y="4238566"/>
            <a:ext cx="186813" cy="2289842"/>
          </a:xfrm>
          <a:prstGeom prst="leftBrace">
            <a:avLst/>
          </a:prstGeom>
          <a:ln>
            <a:solidFill>
              <a:srgbClr val="328CA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f-ZA" sz="1800" b="0" i="0" u="none" strike="noStrike" kern="1200" cap="none" spc="0" normalizeH="0" baseline="0" noProof="0">
              <a:ln>
                <a:noFill/>
              </a:ln>
              <a:solidFill>
                <a:prstClr val="black"/>
              </a:solidFill>
              <a:effectLst/>
              <a:uLnTx/>
              <a:uFillTx/>
              <a:latin typeface="Blogger Sans"/>
              <a:ea typeface="+mn-ea"/>
              <a:cs typeface="+mn-cs"/>
            </a:endParaRPr>
          </a:p>
        </p:txBody>
      </p:sp>
      <p:sp>
        <p:nvSpPr>
          <p:cNvPr id="11" name="pole tekstowe 10">
            <a:extLst>
              <a:ext uri="{FF2B5EF4-FFF2-40B4-BE49-F238E27FC236}">
                <a16:creationId xmlns:a16="http://schemas.microsoft.com/office/drawing/2014/main" xmlns="" id="{33C9F2CD-A0F8-2A4E-381B-C8E7BC09988D}"/>
              </a:ext>
            </a:extLst>
          </p:cNvPr>
          <p:cNvSpPr txBox="1"/>
          <p:nvPr/>
        </p:nvSpPr>
        <p:spPr>
          <a:xfrm>
            <a:off x="183776" y="4263201"/>
            <a:ext cx="353943" cy="1858950"/>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solidFill>
                <a:effectLst/>
                <a:uLnTx/>
                <a:uFillTx/>
                <a:latin typeface="Blogger Sans"/>
                <a:ea typeface="+mn-ea"/>
                <a:cs typeface="+mn-cs"/>
              </a:rPr>
              <a:t>POZIOM ZADOWOLENIA</a:t>
            </a:r>
          </a:p>
        </p:txBody>
      </p:sp>
      <p:sp>
        <p:nvSpPr>
          <p:cNvPr id="12" name="pole tekstowe 11">
            <a:extLst>
              <a:ext uri="{FF2B5EF4-FFF2-40B4-BE49-F238E27FC236}">
                <a16:creationId xmlns:a16="http://schemas.microsoft.com/office/drawing/2014/main" xmlns="" id="{AC6C0162-06BD-204E-14DF-982B3C23D4D9}"/>
              </a:ext>
            </a:extLst>
          </p:cNvPr>
          <p:cNvSpPr txBox="1"/>
          <p:nvPr/>
        </p:nvSpPr>
        <p:spPr>
          <a:xfrm>
            <a:off x="7457065" y="4644823"/>
            <a:ext cx="4258769" cy="1200329"/>
          </a:xfrm>
          <a:prstGeom prst="rect">
            <a:avLst/>
          </a:prstGeom>
          <a:noFill/>
        </p:spPr>
        <p:txBody>
          <a:bodyPr wrap="square" rtlCol="0">
            <a:spAutoFit/>
          </a:bodyPr>
          <a:lstStyle/>
          <a:p>
            <a:pPr lvl="0" algn="just">
              <a:defRPr/>
            </a:pPr>
            <a:r>
              <a:rPr kumimoji="0" lang="pl-PL" sz="1800" b="0" i="0" u="none" strike="noStrike" kern="1200" cap="none" spc="0" normalizeH="0" baseline="0" noProof="0" dirty="0">
                <a:ln>
                  <a:noFill/>
                </a:ln>
                <a:solidFill>
                  <a:prstClr val="black"/>
                </a:solidFill>
                <a:effectLst/>
                <a:uLnTx/>
                <a:uFillTx/>
                <a:latin typeface="Blogger Sans"/>
                <a:ea typeface="+mn-ea"/>
                <a:cs typeface="+mn-cs"/>
              </a:rPr>
              <a:t>Pomysł, by odebrać Janowi Pawłowi II tytuł honorowego obywatela Bydgoszczy</a:t>
            </a:r>
            <a:r>
              <a:rPr lang="pl-PL" dirty="0">
                <a:solidFill>
                  <a:prstClr val="black"/>
                </a:solidFill>
              </a:rPr>
              <a:t>, jest częściej </a:t>
            </a:r>
            <a:r>
              <a:rPr kumimoji="0" lang="pl-PL" sz="1800" b="0" i="0" u="none" strike="noStrike" kern="1200" cap="none" spc="0" normalizeH="0" baseline="0" noProof="0" dirty="0">
                <a:ln>
                  <a:noFill/>
                </a:ln>
                <a:solidFill>
                  <a:prstClr val="black"/>
                </a:solidFill>
                <a:effectLst/>
                <a:uLnTx/>
                <a:uFillTx/>
                <a:latin typeface="Blogger Sans"/>
                <a:ea typeface="+mn-ea"/>
                <a:cs typeface="+mn-cs"/>
              </a:rPr>
              <a:t>popierany przez osoby, które nie są zadowolone z jakości życia w mieście.</a:t>
            </a:r>
          </a:p>
        </p:txBody>
      </p:sp>
    </p:spTree>
    <p:extLst>
      <p:ext uri="{BB962C8B-B14F-4D97-AF65-F5344CB8AC3E}">
        <p14:creationId xmlns:p14="http://schemas.microsoft.com/office/powerpoint/2010/main" val="1938181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Poziom zadowolenia mieszkańców</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a spodziewana poprawa jakości życia</a:t>
            </a:r>
            <a:endParaRPr lang="pl-PL" dirty="0"/>
          </a:p>
        </p:txBody>
      </p:sp>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56227" y="-12650"/>
            <a:ext cx="715818" cy="715818"/>
          </a:xfrm>
          <a:prstGeom prst="rect">
            <a:avLst/>
          </a:prstGeom>
        </p:spPr>
      </p:pic>
      <p:sp>
        <p:nvSpPr>
          <p:cNvPr id="47" name="pole tekstowe 46">
            <a:extLst>
              <a:ext uri="{FF2B5EF4-FFF2-40B4-BE49-F238E27FC236}">
                <a16:creationId xmlns:a16="http://schemas.microsoft.com/office/drawing/2014/main" xmlns="" id="{1CF2B865-52FA-4AF1-9CA8-5CA4B1D45631}"/>
              </a:ext>
            </a:extLst>
          </p:cNvPr>
          <p:cNvSpPr txBox="1"/>
          <p:nvPr/>
        </p:nvSpPr>
        <p:spPr>
          <a:xfrm>
            <a:off x="1603783" y="1644447"/>
            <a:ext cx="4710334"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Q2: Czy Pana/i zdaniem, w ciągu najbliższych 3 lat jakość życia w Bydgoszczy?</a:t>
            </a:r>
          </a:p>
        </p:txBody>
      </p:sp>
      <p:graphicFrame>
        <p:nvGraphicFramePr>
          <p:cNvPr id="4" name="Wykres 3">
            <a:extLst>
              <a:ext uri="{FF2B5EF4-FFF2-40B4-BE49-F238E27FC236}">
                <a16:creationId xmlns:a16="http://schemas.microsoft.com/office/drawing/2014/main" xmlns="" id="{8E07B956-BC45-4F2C-8800-31F6039C4079}"/>
              </a:ext>
            </a:extLst>
          </p:cNvPr>
          <p:cNvGraphicFramePr/>
          <p:nvPr>
            <p:extLst>
              <p:ext uri="{D42A27DB-BD31-4B8C-83A1-F6EECF244321}">
                <p14:modId xmlns:p14="http://schemas.microsoft.com/office/powerpoint/2010/main" val="298874634"/>
              </p:ext>
            </p:extLst>
          </p:nvPr>
        </p:nvGraphicFramePr>
        <p:xfrm>
          <a:off x="724620" y="1778000"/>
          <a:ext cx="6468660" cy="4328160"/>
        </p:xfrm>
        <a:graphic>
          <a:graphicData uri="http://schemas.openxmlformats.org/drawingml/2006/chart">
            <c:chart xmlns:c="http://schemas.openxmlformats.org/drawingml/2006/chart" xmlns:r="http://schemas.openxmlformats.org/officeDocument/2006/relationships" r:id="rId4"/>
          </a:graphicData>
        </a:graphic>
      </p:graphicFrame>
      <p:pic>
        <p:nvPicPr>
          <p:cNvPr id="24" name="Obraz 23">
            <a:extLst>
              <a:ext uri="{FF2B5EF4-FFF2-40B4-BE49-F238E27FC236}">
                <a16:creationId xmlns:a16="http://schemas.microsoft.com/office/drawing/2014/main" xmlns="" id="{7CD0F282-B78B-49BD-8FE9-6EB0960DCE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5" name="pole tekstowe 24">
            <a:extLst>
              <a:ext uri="{FF2B5EF4-FFF2-40B4-BE49-F238E27FC236}">
                <a16:creationId xmlns:a16="http://schemas.microsoft.com/office/drawing/2014/main" xmlns="" id="{01C02274-90A3-4BF6-BC05-764DC5717728}"/>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01</a:t>
            </a:r>
          </a:p>
        </p:txBody>
      </p:sp>
      <p:sp>
        <p:nvSpPr>
          <p:cNvPr id="27" name="pole tekstowe 26">
            <a:extLst>
              <a:ext uri="{FF2B5EF4-FFF2-40B4-BE49-F238E27FC236}">
                <a16:creationId xmlns:a16="http://schemas.microsoft.com/office/drawing/2014/main" xmlns="" id="{03F771C5-C929-43E9-8E7A-EBEBD83C9A69}"/>
              </a:ext>
            </a:extLst>
          </p:cNvPr>
          <p:cNvSpPr txBox="1"/>
          <p:nvPr/>
        </p:nvSpPr>
        <p:spPr>
          <a:xfrm>
            <a:off x="7600335" y="2136461"/>
            <a:ext cx="4080388" cy="1754326"/>
          </a:xfrm>
          <a:prstGeom prst="rect">
            <a:avLst/>
          </a:prstGeom>
          <a:noFill/>
        </p:spPr>
        <p:txBody>
          <a:bodyPr wrap="square" rtlCol="0">
            <a:spAutoFit/>
          </a:bodyPr>
          <a:lstStyle/>
          <a:p>
            <a:pPr algn="just"/>
            <a:r>
              <a:rPr lang="pl-PL" dirty="0"/>
              <a:t>Pogorszenia jakości życia w mieście częściej spodziewają się osoby, które są niezadowolone z aktualnej sytuacji (blisko 70 proc.). Wśród osób zadowolonych oraz średnio zadowolonych wskazania negatywne stanowią około 20 proc.</a:t>
            </a:r>
          </a:p>
        </p:txBody>
      </p:sp>
      <p:sp>
        <p:nvSpPr>
          <p:cNvPr id="2" name="pole tekstowe 1">
            <a:extLst>
              <a:ext uri="{FF2B5EF4-FFF2-40B4-BE49-F238E27FC236}">
                <a16:creationId xmlns:a16="http://schemas.microsoft.com/office/drawing/2014/main" xmlns="" id="{8ACAE6B5-8994-311C-7259-174A21E1141F}"/>
              </a:ext>
            </a:extLst>
          </p:cNvPr>
          <p:cNvSpPr txBox="1"/>
          <p:nvPr/>
        </p:nvSpPr>
        <p:spPr>
          <a:xfrm>
            <a:off x="1886394" y="5937259"/>
            <a:ext cx="471033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1" u="none" strike="noStrike" kern="1200" cap="none" spc="0" normalizeH="0" baseline="0" noProof="0" dirty="0">
                <a:ln>
                  <a:noFill/>
                </a:ln>
                <a:solidFill>
                  <a:srgbClr val="1E5364"/>
                </a:solidFill>
                <a:effectLst/>
                <a:uLnTx/>
                <a:uFillTx/>
                <a:latin typeface="Blogger Sans"/>
                <a:ea typeface="+mn-ea"/>
                <a:cs typeface="+mn-cs"/>
              </a:rPr>
              <a:t>ZADOWOLENIE Z POZIOMU ŻYCIA W BYDGOSZCZY</a:t>
            </a:r>
          </a:p>
        </p:txBody>
      </p:sp>
    </p:spTree>
    <p:extLst>
      <p:ext uri="{BB962C8B-B14F-4D97-AF65-F5344CB8AC3E}">
        <p14:creationId xmlns:p14="http://schemas.microsoft.com/office/powerpoint/2010/main" val="264775968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xmlns="" id="{09C80A7B-4F5E-443A-BD90-212F6C105A2D}"/>
              </a:ext>
            </a:extLst>
          </p:cNvPr>
          <p:cNvSpPr txBox="1"/>
          <p:nvPr/>
        </p:nvSpPr>
        <p:spPr>
          <a:xfrm>
            <a:off x="3390900" y="5591175"/>
            <a:ext cx="54102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Blogger Sans"/>
                <a:ea typeface="+mn-ea"/>
                <a:cs typeface="+mn-cs"/>
              </a:rPr>
              <a:t>Fundacja Instytut Badań Rynkowych i Społecznych IBRiS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Blogger Sans"/>
                <a:ea typeface="+mn-ea"/>
                <a:cs typeface="+mn-cs"/>
              </a:rPr>
              <a:t>Al. Jerozolimskie 96,  00-807 Warszawa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Blogger Sans"/>
                <a:ea typeface="+mn-ea"/>
                <a:cs typeface="+mn-cs"/>
              </a:rPr>
              <a:t>Tel: +48 22 266 00 15, fax: +48 22 242 86 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Blogger Sans"/>
                <a:ea typeface="+mn-ea"/>
                <a:cs typeface="+mn-cs"/>
              </a:rPr>
              <a:t>www.ibris.pl</a:t>
            </a:r>
          </a:p>
        </p:txBody>
      </p:sp>
    </p:spTree>
    <p:extLst>
      <p:ext uri="{BB962C8B-B14F-4D97-AF65-F5344CB8AC3E}">
        <p14:creationId xmlns:p14="http://schemas.microsoft.com/office/powerpoint/2010/main" val="3995884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dirty="0"/>
              <a:t>Ocena Prezydenta Miasta</a:t>
            </a:r>
            <a:br>
              <a:rPr lang="pl-PL" dirty="0"/>
            </a:br>
            <a:r>
              <a:rPr lang="pl-PL" sz="2700" dirty="0">
                <a:solidFill>
                  <a:srgbClr val="1E5364"/>
                </a:solidFill>
                <a:latin typeface="Blogger Sans" panose="02000506030000020004" pitchFamily="50" charset="0"/>
                <a:ea typeface="Blogger Sans" panose="02000506030000020004" pitchFamily="50" charset="0"/>
              </a:rPr>
              <a:t>a spodziewana poprawa jakości życia</a:t>
            </a:r>
            <a:endParaRPr lang="pl-PL" dirty="0"/>
          </a:p>
        </p:txBody>
      </p:sp>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56227" y="-12650"/>
            <a:ext cx="715818" cy="715818"/>
          </a:xfrm>
          <a:prstGeom prst="rect">
            <a:avLst/>
          </a:prstGeom>
        </p:spPr>
      </p:pic>
      <p:graphicFrame>
        <p:nvGraphicFramePr>
          <p:cNvPr id="4" name="Wykres 3">
            <a:extLst>
              <a:ext uri="{FF2B5EF4-FFF2-40B4-BE49-F238E27FC236}">
                <a16:creationId xmlns:a16="http://schemas.microsoft.com/office/drawing/2014/main" xmlns="" id="{8E07B956-BC45-4F2C-8800-31F6039C4079}"/>
              </a:ext>
            </a:extLst>
          </p:cNvPr>
          <p:cNvGraphicFramePr/>
          <p:nvPr>
            <p:extLst>
              <p:ext uri="{D42A27DB-BD31-4B8C-83A1-F6EECF244321}">
                <p14:modId xmlns:p14="http://schemas.microsoft.com/office/powerpoint/2010/main" val="1297100822"/>
              </p:ext>
            </p:extLst>
          </p:nvPr>
        </p:nvGraphicFramePr>
        <p:xfrm>
          <a:off x="724620" y="1778000"/>
          <a:ext cx="6468660" cy="4328160"/>
        </p:xfrm>
        <a:graphic>
          <a:graphicData uri="http://schemas.openxmlformats.org/drawingml/2006/chart">
            <c:chart xmlns:c="http://schemas.openxmlformats.org/drawingml/2006/chart" xmlns:r="http://schemas.openxmlformats.org/officeDocument/2006/relationships" r:id="rId4"/>
          </a:graphicData>
        </a:graphic>
      </p:graphicFrame>
      <p:pic>
        <p:nvPicPr>
          <p:cNvPr id="24" name="Obraz 23">
            <a:extLst>
              <a:ext uri="{FF2B5EF4-FFF2-40B4-BE49-F238E27FC236}">
                <a16:creationId xmlns:a16="http://schemas.microsoft.com/office/drawing/2014/main" xmlns="" id="{7CD0F282-B78B-49BD-8FE9-6EB0960DCE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5" name="pole tekstowe 24">
            <a:extLst>
              <a:ext uri="{FF2B5EF4-FFF2-40B4-BE49-F238E27FC236}">
                <a16:creationId xmlns:a16="http://schemas.microsoft.com/office/drawing/2014/main" xmlns="" id="{01C02274-90A3-4BF6-BC05-764DC5717728}"/>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01</a:t>
            </a:r>
          </a:p>
        </p:txBody>
      </p:sp>
      <p:sp>
        <p:nvSpPr>
          <p:cNvPr id="27" name="pole tekstowe 26">
            <a:extLst>
              <a:ext uri="{FF2B5EF4-FFF2-40B4-BE49-F238E27FC236}">
                <a16:creationId xmlns:a16="http://schemas.microsoft.com/office/drawing/2014/main" xmlns="" id="{03F771C5-C929-43E9-8E7A-EBEBD83C9A69}"/>
              </a:ext>
            </a:extLst>
          </p:cNvPr>
          <p:cNvSpPr txBox="1"/>
          <p:nvPr/>
        </p:nvSpPr>
        <p:spPr>
          <a:xfrm>
            <a:off x="7772046" y="2136461"/>
            <a:ext cx="3681166" cy="2585323"/>
          </a:xfrm>
          <a:prstGeom prst="rect">
            <a:avLst/>
          </a:prstGeom>
          <a:noFill/>
        </p:spPr>
        <p:txBody>
          <a:bodyPr wrap="square" rtlCol="0">
            <a:spAutoFit/>
          </a:bodyPr>
          <a:lstStyle/>
          <a:p>
            <a:pPr lvl="0" algn="just">
              <a:defRPr/>
            </a:pPr>
            <a:r>
              <a:rPr kumimoji="0" lang="pl-PL" sz="1800" b="0" i="0" u="none" strike="noStrike" kern="1200" cap="none" spc="0" normalizeH="0" baseline="0" noProof="0" dirty="0">
                <a:ln>
                  <a:noFill/>
                </a:ln>
                <a:solidFill>
                  <a:prstClr val="black"/>
                </a:solidFill>
                <a:effectLst/>
                <a:uLnTx/>
                <a:uFillTx/>
                <a:latin typeface="Blogger Sans"/>
                <a:ea typeface="+mn-ea"/>
                <a:cs typeface="+mn-cs"/>
              </a:rPr>
              <a:t>Respondenci, którzy dobrze lub neutralnie oceniają pracę Prezydenta Bydgoszczy, częściej spodziewają się poprawy jakości życia w mieście. Natomiast, </a:t>
            </a:r>
            <a:r>
              <a:rPr lang="pl-PL" dirty="0">
                <a:solidFill>
                  <a:prstClr val="black"/>
                </a:solidFill>
              </a:rPr>
              <a:t>poziom pesymistycznych wskazań kształtuje się na podobnym poziomie zarówno </a:t>
            </a:r>
            <a:r>
              <a:rPr kumimoji="0" lang="pl-PL" sz="1800" b="0" i="0" u="none" strike="noStrike" kern="1200" cap="none" spc="0" normalizeH="0" baseline="0" noProof="0" dirty="0">
                <a:ln>
                  <a:noFill/>
                </a:ln>
                <a:solidFill>
                  <a:prstClr val="black"/>
                </a:solidFill>
                <a:effectLst/>
                <a:uLnTx/>
                <a:uFillTx/>
                <a:latin typeface="Blogger Sans"/>
                <a:ea typeface="+mn-ea"/>
                <a:cs typeface="+mn-cs"/>
              </a:rPr>
              <a:t>wśród osób dobrze oceniających pracę Prezydenta, jak i wśród jego krytyków.</a:t>
            </a:r>
          </a:p>
        </p:txBody>
      </p:sp>
      <p:sp>
        <p:nvSpPr>
          <p:cNvPr id="10" name="pole tekstowe 9">
            <a:extLst>
              <a:ext uri="{FF2B5EF4-FFF2-40B4-BE49-F238E27FC236}">
                <a16:creationId xmlns:a16="http://schemas.microsoft.com/office/drawing/2014/main" xmlns="" id="{1BCFCD53-4C33-4D63-9F87-3FE0D81D729A}"/>
              </a:ext>
            </a:extLst>
          </p:cNvPr>
          <p:cNvSpPr txBox="1"/>
          <p:nvPr/>
        </p:nvSpPr>
        <p:spPr>
          <a:xfrm>
            <a:off x="2989641" y="6100572"/>
            <a:ext cx="19386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
        <p:nvSpPr>
          <p:cNvPr id="11" name="pole tekstowe 10">
            <a:extLst>
              <a:ext uri="{FF2B5EF4-FFF2-40B4-BE49-F238E27FC236}">
                <a16:creationId xmlns:a16="http://schemas.microsoft.com/office/drawing/2014/main" xmlns="" id="{1666BD35-FD4B-445C-8241-652B8FCDA7D1}"/>
              </a:ext>
            </a:extLst>
          </p:cNvPr>
          <p:cNvSpPr txBox="1"/>
          <p:nvPr/>
        </p:nvSpPr>
        <p:spPr>
          <a:xfrm>
            <a:off x="1603783" y="1644447"/>
            <a:ext cx="4710334"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Q2: Czy Pana/i zdaniem, w ciągu najbliższych 3 lat jakość życia w Bydgoszczy?</a:t>
            </a:r>
          </a:p>
        </p:txBody>
      </p:sp>
    </p:spTree>
    <p:extLst>
      <p:ext uri="{BB962C8B-B14F-4D97-AF65-F5344CB8AC3E}">
        <p14:creationId xmlns:p14="http://schemas.microsoft.com/office/powerpoint/2010/main" val="1597877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xmlns="" id="{25164D6C-CEE4-4935-AC06-174C5F99CEB4}"/>
              </a:ext>
            </a:extLst>
          </p:cNvPr>
          <p:cNvSpPr>
            <a:spLocks noGrp="1"/>
          </p:cNvSpPr>
          <p:nvPr>
            <p:ph type="title"/>
          </p:nvPr>
        </p:nvSpPr>
        <p:spPr>
          <a:xfrm>
            <a:off x="1441251" y="3673444"/>
            <a:ext cx="5600572" cy="1121840"/>
          </a:xfrm>
        </p:spPr>
        <p:txBody>
          <a:bodyPr>
            <a:noAutofit/>
          </a:bodyPr>
          <a:lstStyle/>
          <a:p>
            <a:r>
              <a:rPr lang="pl-PL" sz="3600" dirty="0">
                <a:solidFill>
                  <a:srgbClr val="105C73"/>
                </a:solidFill>
                <a:ea typeface="Blogger Sans" panose="02000506030000020004" pitchFamily="50" charset="0"/>
              </a:rPr>
              <a:t>Skojarzenia z Bydgoszczą</a:t>
            </a:r>
            <a:endParaRPr lang="pl-PL" sz="3600" dirty="0">
              <a:solidFill>
                <a:srgbClr val="105C73"/>
              </a:solidFill>
            </a:endParaRPr>
          </a:p>
        </p:txBody>
      </p:sp>
      <p:sp>
        <p:nvSpPr>
          <p:cNvPr id="4" name="pole tekstowe 3">
            <a:extLst>
              <a:ext uri="{FF2B5EF4-FFF2-40B4-BE49-F238E27FC236}">
                <a16:creationId xmlns:a16="http://schemas.microsoft.com/office/drawing/2014/main" xmlns="" id="{001CDAA3-96F0-49E1-B674-331FCD7ABB41}"/>
              </a:ext>
            </a:extLst>
          </p:cNvPr>
          <p:cNvSpPr txBox="1"/>
          <p:nvPr/>
        </p:nvSpPr>
        <p:spPr>
          <a:xfrm>
            <a:off x="354563" y="3794650"/>
            <a:ext cx="908179" cy="92333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6000" b="0" i="0" u="none" strike="noStrike" kern="1200" cap="none" spc="-150" normalizeH="0" baseline="0" noProof="0" dirty="0">
                <a:ln>
                  <a:noFill/>
                </a:ln>
                <a:solidFill>
                  <a:srgbClr val="105C73"/>
                </a:solidFill>
                <a:effectLst/>
                <a:uLnTx/>
                <a:uFillTx/>
                <a:latin typeface="Blogger Sans"/>
                <a:ea typeface="+mn-ea"/>
                <a:cs typeface="Arial" pitchFamily="34" charset="0"/>
              </a:rPr>
              <a:t>02</a:t>
            </a:r>
          </a:p>
        </p:txBody>
      </p:sp>
    </p:spTree>
    <p:extLst>
      <p:ext uri="{BB962C8B-B14F-4D97-AF65-F5344CB8AC3E}">
        <p14:creationId xmlns:p14="http://schemas.microsoft.com/office/powerpoint/2010/main" val="2790726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Symbol zastępczy zawartości 6">
            <a:extLst>
              <a:ext uri="{FF2B5EF4-FFF2-40B4-BE49-F238E27FC236}">
                <a16:creationId xmlns:a16="http://schemas.microsoft.com/office/drawing/2014/main" xmlns="" id="{BA866BD8-F002-472C-90C2-307410F57911}"/>
              </a:ext>
            </a:extLst>
          </p:cNvPr>
          <p:cNvGraphicFramePr>
            <a:graphicFrameLocks/>
          </p:cNvGraphicFramePr>
          <p:nvPr>
            <p:extLst>
              <p:ext uri="{D42A27DB-BD31-4B8C-83A1-F6EECF244321}">
                <p14:modId xmlns:p14="http://schemas.microsoft.com/office/powerpoint/2010/main" val="3345304713"/>
              </p:ext>
            </p:extLst>
          </p:nvPr>
        </p:nvGraphicFramePr>
        <p:xfrm>
          <a:off x="-663919" y="1311217"/>
          <a:ext cx="12573697" cy="5546783"/>
        </p:xfrm>
        <a:graphic>
          <a:graphicData uri="http://schemas.openxmlformats.org/drawingml/2006/chart">
            <c:chart xmlns:c="http://schemas.openxmlformats.org/drawingml/2006/chart" xmlns:r="http://schemas.openxmlformats.org/officeDocument/2006/relationships" r:id="rId2"/>
          </a:graphicData>
        </a:graphic>
      </p:graphicFrame>
      <p:sp>
        <p:nvSpPr>
          <p:cNvPr id="8" name="pole tekstowe 7">
            <a:extLst>
              <a:ext uri="{FF2B5EF4-FFF2-40B4-BE49-F238E27FC236}">
                <a16:creationId xmlns:a16="http://schemas.microsoft.com/office/drawing/2014/main" xmlns="" id="{8CFE94D3-BA68-4D35-864F-0C7A3AE08FE7}"/>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02</a:t>
            </a:r>
          </a:p>
        </p:txBody>
      </p:sp>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a:bodyPr>
          <a:lstStyle/>
          <a:p>
            <a:r>
              <a:rPr lang="pl-PL" sz="3200" dirty="0"/>
              <a:t>Skojarzenia z miastem Bydgoszcz</a:t>
            </a:r>
          </a:p>
        </p:txBody>
      </p:sp>
      <p:sp>
        <p:nvSpPr>
          <p:cNvPr id="9" name="pole tekstowe 8">
            <a:extLst>
              <a:ext uri="{FF2B5EF4-FFF2-40B4-BE49-F238E27FC236}">
                <a16:creationId xmlns:a16="http://schemas.microsoft.com/office/drawing/2014/main" xmlns="" id="{82F02719-1206-4513-915B-009596304C3E}"/>
              </a:ext>
            </a:extLst>
          </p:cNvPr>
          <p:cNvSpPr txBox="1"/>
          <p:nvPr/>
        </p:nvSpPr>
        <p:spPr>
          <a:xfrm>
            <a:off x="8915023" y="6596390"/>
            <a:ext cx="343409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Pytanie otwarte. Deklaracje spontaniczne.; N = 1000 </a:t>
            </a:r>
            <a:endParaRPr kumimoji="0" lang="pl-PL" sz="11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11" name="pole tekstowe 10">
            <a:extLst>
              <a:ext uri="{FF2B5EF4-FFF2-40B4-BE49-F238E27FC236}">
                <a16:creationId xmlns:a16="http://schemas.microsoft.com/office/drawing/2014/main" xmlns="" id="{78C5C52D-8554-45B1-8987-89508964C3DB}"/>
              </a:ext>
            </a:extLst>
          </p:cNvPr>
          <p:cNvSpPr txBox="1"/>
          <p:nvPr/>
        </p:nvSpPr>
        <p:spPr>
          <a:xfrm>
            <a:off x="7964129" y="2971352"/>
            <a:ext cx="3945649"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b="0" i="0" u="none" strike="noStrike" kern="1200" cap="none" spc="0" normalizeH="0" baseline="0" noProof="0" dirty="0">
                <a:ln>
                  <a:noFill/>
                </a:ln>
                <a:solidFill>
                  <a:prstClr val="black"/>
                </a:solidFill>
                <a:effectLst/>
                <a:uLnTx/>
                <a:uFillTx/>
                <a:latin typeface="Blogger Sans"/>
                <a:ea typeface="+mn-ea"/>
                <a:cs typeface="+mn-cs"/>
              </a:rPr>
              <a:t>Zdaniem Bydgoszczan, wizytówką miasta jest przede wszystkim Wyspa Młyńska oraz Wenecja Bydgoska i Młyn Rothera (38 proc.). </a:t>
            </a:r>
            <a:r>
              <a:rPr lang="pl-PL" dirty="0">
                <a:solidFill>
                  <a:prstClr val="black"/>
                </a:solidFill>
                <a:latin typeface="Blogger Sans"/>
              </a:rPr>
              <a:t>Na drugim miejscu wśród spontanicznych skojarzeń z miastem znalazła się Łuczniczka (31 proc.). Bardzo często Bydgoszcz kojarzy się również z Operą Nova (24 proc.), zabytkami, pomnikami i miejscami historycznymi (23 proc.), a także ze starówką (21 proc.) oraz rzeką Brdą (19 proc.).</a:t>
            </a: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122181" y="890991"/>
            <a:ext cx="1133103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Q3: Jakie ma Pan/i skojarzenia z miastem Bydgoszcz? Jakie symbole kojarzą się Panu/i z Miastem? Co jest wizytówką Miasta? </a:t>
            </a: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Proszę wymienić trzy najważniejsze. </a:t>
            </a:r>
            <a:endPar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endParaRPr>
          </a:p>
        </p:txBody>
      </p:sp>
      <p:pic>
        <p:nvPicPr>
          <p:cNvPr id="13" name="Obraz 12">
            <a:extLst>
              <a:ext uri="{FF2B5EF4-FFF2-40B4-BE49-F238E27FC236}">
                <a16:creationId xmlns:a16="http://schemas.microsoft.com/office/drawing/2014/main" xmlns="" id="{BD94A5A8-8BCD-4795-8CFF-7EE6CF5FF6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39" t="9762" r="16907" b="8766"/>
          <a:stretch/>
        </p:blipFill>
        <p:spPr>
          <a:xfrm>
            <a:off x="122181" y="6141978"/>
            <a:ext cx="1017997" cy="716022"/>
          </a:xfrm>
          <a:prstGeom prst="rect">
            <a:avLst/>
          </a:prstGeom>
        </p:spPr>
      </p:pic>
    </p:spTree>
    <p:extLst>
      <p:ext uri="{BB962C8B-B14F-4D97-AF65-F5344CB8AC3E}">
        <p14:creationId xmlns:p14="http://schemas.microsoft.com/office/powerpoint/2010/main" val="3912061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xmlns="" id="{001CDAA3-96F0-49E1-B674-331FCD7ABB41}"/>
              </a:ext>
            </a:extLst>
          </p:cNvPr>
          <p:cNvSpPr txBox="1"/>
          <p:nvPr/>
        </p:nvSpPr>
        <p:spPr>
          <a:xfrm>
            <a:off x="354563" y="3794650"/>
            <a:ext cx="908179" cy="92333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6000" b="0" i="0" u="none" strike="noStrike" kern="1200" cap="none" spc="-150" normalizeH="0" baseline="0" noProof="0" dirty="0">
                <a:ln>
                  <a:noFill/>
                </a:ln>
                <a:solidFill>
                  <a:srgbClr val="105C73"/>
                </a:solidFill>
                <a:effectLst/>
                <a:uLnTx/>
                <a:uFillTx/>
                <a:latin typeface="Blogger Sans"/>
                <a:ea typeface="+mn-ea"/>
                <a:cs typeface="Arial" pitchFamily="34" charset="0"/>
              </a:rPr>
              <a:t>03</a:t>
            </a:r>
          </a:p>
        </p:txBody>
      </p:sp>
      <p:sp>
        <p:nvSpPr>
          <p:cNvPr id="6" name="Tytuł 2">
            <a:extLst>
              <a:ext uri="{FF2B5EF4-FFF2-40B4-BE49-F238E27FC236}">
                <a16:creationId xmlns:a16="http://schemas.microsoft.com/office/drawing/2014/main" xmlns="" id="{94F86E67-3702-43C4-B39A-5E10D1775E9E}"/>
              </a:ext>
            </a:extLst>
          </p:cNvPr>
          <p:cNvSpPr>
            <a:spLocks noGrp="1"/>
          </p:cNvSpPr>
          <p:nvPr>
            <p:ph type="title"/>
          </p:nvPr>
        </p:nvSpPr>
        <p:spPr>
          <a:xfrm>
            <a:off x="1441251" y="3673444"/>
            <a:ext cx="5038207" cy="1121840"/>
          </a:xfrm>
        </p:spPr>
        <p:txBody>
          <a:bodyPr>
            <a:noAutofit/>
          </a:bodyPr>
          <a:lstStyle/>
          <a:p>
            <a:r>
              <a:rPr lang="pl-PL" sz="3600" dirty="0">
                <a:solidFill>
                  <a:srgbClr val="105C73"/>
                </a:solidFill>
                <a:ea typeface="Blogger Sans" panose="02000506030000020004" pitchFamily="50" charset="0"/>
              </a:rPr>
              <a:t>Źródła informacji o sprawach Bydgoszczy</a:t>
            </a:r>
            <a:endParaRPr lang="pl-PL" sz="3600" dirty="0">
              <a:solidFill>
                <a:srgbClr val="105C73"/>
              </a:solidFill>
            </a:endParaRPr>
          </a:p>
        </p:txBody>
      </p:sp>
    </p:spTree>
    <p:extLst>
      <p:ext uri="{BB962C8B-B14F-4D97-AF65-F5344CB8AC3E}">
        <p14:creationId xmlns:p14="http://schemas.microsoft.com/office/powerpoint/2010/main" val="4288491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a:extLst>
              <a:ext uri="{FF2B5EF4-FFF2-40B4-BE49-F238E27FC236}">
                <a16:creationId xmlns:a16="http://schemas.microsoft.com/office/drawing/2014/main" xmlns="" id="{8CFE94D3-BA68-4D35-864F-0C7A3AE08FE7}"/>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03</a:t>
            </a:r>
          </a:p>
        </p:txBody>
      </p:sp>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a:bodyPr>
          <a:lstStyle/>
          <a:p>
            <a:r>
              <a:rPr lang="pl-PL" sz="3200" dirty="0"/>
              <a:t>Czy mieszkańcy czują się poinformowani?</a:t>
            </a:r>
          </a:p>
        </p:txBody>
      </p:sp>
      <p:sp>
        <p:nvSpPr>
          <p:cNvPr id="11" name="pole tekstowe 10">
            <a:extLst>
              <a:ext uri="{FF2B5EF4-FFF2-40B4-BE49-F238E27FC236}">
                <a16:creationId xmlns:a16="http://schemas.microsoft.com/office/drawing/2014/main" xmlns="" id="{78C5C52D-8554-45B1-8987-89508964C3DB}"/>
              </a:ext>
            </a:extLst>
          </p:cNvPr>
          <p:cNvSpPr txBox="1"/>
          <p:nvPr/>
        </p:nvSpPr>
        <p:spPr>
          <a:xfrm>
            <a:off x="7649497" y="2075046"/>
            <a:ext cx="4296697"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l-PL" dirty="0">
                <a:solidFill>
                  <a:prstClr val="black"/>
                </a:solidFill>
                <a:latin typeface="Blogger Sans"/>
              </a:rPr>
              <a:t>Blisko połowa ankietowanych czuje się w dużym stopniu poinformowana o tym, co dzieje się w mieście (47 proc.). Poczucie niedoboru odpowiednich informacji deklaruje niespełna co piąty zapytany (18 proc.). Co trzecia osoba czuje się poinformowana w umiarkowanym stopniu (oceny 3 stanowią 35 proc. wskazań).</a:t>
            </a:r>
            <a:endParaRPr kumimoji="0" lang="pl-PL" b="0" i="0" u="none" strike="noStrike" kern="1200" cap="none" spc="0" normalizeH="0" baseline="0" noProof="0" dirty="0">
              <a:ln>
                <a:noFill/>
              </a:ln>
              <a:solidFill>
                <a:prstClr val="black"/>
              </a:solidFill>
              <a:effectLst/>
              <a:uLnTx/>
              <a:uFillTx/>
              <a:latin typeface="Blogger Sans"/>
              <a:ea typeface="+mn-ea"/>
              <a:cs typeface="+mn-cs"/>
            </a:endParaRP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461640" y="1069606"/>
            <a:ext cx="72777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Q4: W jakim stopniu czuje się Pan/i poinformowany/a o tym, co się dzieje w mieście? Proszę o ocenę na skali od 1 do 5, gdzie 1 oznacza w bardzo małym stopniu, a 5 - w bardzo dużym stopniu.</a:t>
            </a:r>
          </a:p>
        </p:txBody>
      </p:sp>
      <p:sp>
        <p:nvSpPr>
          <p:cNvPr id="12" name="pole tekstowe 11">
            <a:extLst>
              <a:ext uri="{FF2B5EF4-FFF2-40B4-BE49-F238E27FC236}">
                <a16:creationId xmlns:a16="http://schemas.microsoft.com/office/drawing/2014/main" xmlns="" id="{3C9648AA-F9F5-4DF2-8871-FAFE1BB01D7A}"/>
              </a:ext>
            </a:extLst>
          </p:cNvPr>
          <p:cNvSpPr txBox="1"/>
          <p:nvPr/>
        </p:nvSpPr>
        <p:spPr>
          <a:xfrm>
            <a:off x="122181" y="6186914"/>
            <a:ext cx="8990051" cy="276999"/>
          </a:xfrm>
          <a:prstGeom prst="rect">
            <a:avLst/>
          </a:prstGeom>
          <a:noFill/>
        </p:spPr>
        <p:txBody>
          <a:bodyPr wrap="square" rtlCol="0">
            <a:spAutoFit/>
          </a:bodyPr>
          <a:lstStyle/>
          <a:p>
            <a:r>
              <a:rPr lang="pl-PL" sz="1200" i="1" dirty="0">
                <a:solidFill>
                  <a:schemeClr val="tx1">
                    <a:lumMod val="95000"/>
                    <a:lumOff val="5000"/>
                  </a:schemeClr>
                </a:solidFill>
              </a:rPr>
              <a:t>N = 1000</a:t>
            </a:r>
          </a:p>
        </p:txBody>
      </p:sp>
      <p:graphicFrame>
        <p:nvGraphicFramePr>
          <p:cNvPr id="14" name="Symbol zastępczy zawartości 6">
            <a:extLst>
              <a:ext uri="{FF2B5EF4-FFF2-40B4-BE49-F238E27FC236}">
                <a16:creationId xmlns:a16="http://schemas.microsoft.com/office/drawing/2014/main" xmlns="" id="{9972ACAF-8D4F-4A08-B3D2-DD31AEF7C243}"/>
              </a:ext>
            </a:extLst>
          </p:cNvPr>
          <p:cNvGraphicFramePr>
            <a:graphicFrameLocks/>
          </p:cNvGraphicFramePr>
          <p:nvPr>
            <p:extLst>
              <p:ext uri="{D42A27DB-BD31-4B8C-83A1-F6EECF244321}">
                <p14:modId xmlns:p14="http://schemas.microsoft.com/office/powerpoint/2010/main" val="4268844220"/>
              </p:ext>
            </p:extLst>
          </p:nvPr>
        </p:nvGraphicFramePr>
        <p:xfrm>
          <a:off x="245806" y="1592826"/>
          <a:ext cx="7403691" cy="4554960"/>
        </p:xfrm>
        <a:graphic>
          <a:graphicData uri="http://schemas.openxmlformats.org/drawingml/2006/chart">
            <c:chart xmlns:c="http://schemas.openxmlformats.org/drawingml/2006/chart" xmlns:r="http://schemas.openxmlformats.org/officeDocument/2006/relationships" r:id="rId2"/>
          </a:graphicData>
        </a:graphic>
      </p:graphicFrame>
      <p:pic>
        <p:nvPicPr>
          <p:cNvPr id="18" name="Grafika 17" descr="Komentarz — nie lubię kontur">
            <a:extLst>
              <a:ext uri="{FF2B5EF4-FFF2-40B4-BE49-F238E27FC236}">
                <a16:creationId xmlns:a16="http://schemas.microsoft.com/office/drawing/2014/main" xmlns="" id="{D7EEA211-1A30-498B-AE60-57317181F8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025728" y="4111225"/>
            <a:ext cx="540000" cy="540000"/>
          </a:xfrm>
          <a:prstGeom prst="rect">
            <a:avLst/>
          </a:prstGeom>
        </p:spPr>
      </p:pic>
      <p:pic>
        <p:nvPicPr>
          <p:cNvPr id="19" name="Grafika 18" descr="Komentarz — lubię kontur">
            <a:extLst>
              <a:ext uri="{FF2B5EF4-FFF2-40B4-BE49-F238E27FC236}">
                <a16:creationId xmlns:a16="http://schemas.microsoft.com/office/drawing/2014/main" xmlns="" id="{54DCFEF3-CCF9-492D-BA9A-0353E44FCA0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587264" y="3830754"/>
            <a:ext cx="540000" cy="540000"/>
          </a:xfrm>
          <a:prstGeom prst="rect">
            <a:avLst/>
          </a:prstGeom>
        </p:spPr>
      </p:pic>
      <p:pic>
        <p:nvPicPr>
          <p:cNvPr id="13" name="Obraz 12">
            <a:extLst>
              <a:ext uri="{FF2B5EF4-FFF2-40B4-BE49-F238E27FC236}">
                <a16:creationId xmlns:a16="http://schemas.microsoft.com/office/drawing/2014/main" xmlns="" id="{2DD5801E-7770-4244-8652-659D5C19DB79}"/>
              </a:ext>
            </a:extLst>
          </p:cNvPr>
          <p:cNvPicPr>
            <a:picLocks noChangeAspect="1"/>
          </p:cNvPicPr>
          <p:nvPr/>
        </p:nvPicPr>
        <p:blipFill rotWithShape="1">
          <a:blip r:embed="rId7">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Tree>
    <p:extLst>
      <p:ext uri="{BB962C8B-B14F-4D97-AF65-F5344CB8AC3E}">
        <p14:creationId xmlns:p14="http://schemas.microsoft.com/office/powerpoint/2010/main" val="2291192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2075402805"/>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1642380660"/>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1792575955"/>
              </p:ext>
            </p:extLst>
          </p:nvPr>
        </p:nvGraphicFramePr>
        <p:xfrm>
          <a:off x="-215213" y="885793"/>
          <a:ext cx="4863512" cy="2480618"/>
        </p:xfrm>
        <a:graphic>
          <a:graphicData uri="http://schemas.openxmlformats.org/drawingml/2006/chart">
            <c:chart xmlns:c="http://schemas.openxmlformats.org/drawingml/2006/chart" xmlns:r="http://schemas.openxmlformats.org/officeDocument/2006/relationships" r:id="rId4"/>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Czy mieszkańcy czują się poinformowani?</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3088622481"/>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3540954423"/>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6"/>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847073" y="2354486"/>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964543" y="2352882"/>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a:solidFill>
                  <a:prstClr val="black">
                    <a:lumMod val="95000"/>
                    <a:lumOff val="5000"/>
                  </a:prstClr>
                </a:solidFill>
                <a:latin typeface="Blogger Sans" panose="02000506030000020004" pitchFamily="50" charset="0"/>
                <a:ea typeface="Blogger Sans" panose="02000506030000020004" pitchFamily="50" charset="0"/>
              </a:rPr>
              <a:t>STATUS NA RYNKU PRACY</a:t>
            </a:r>
            <a:endPar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endParaRP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4683232" y="3903198"/>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r>
              <a:rPr lang="pl-PL" sz="1200" i="1" dirty="0">
                <a:solidFill>
                  <a:schemeClr val="tx1">
                    <a:lumMod val="95000"/>
                    <a:lumOff val="5000"/>
                  </a:schemeClr>
                </a:solidFill>
              </a:rPr>
              <a:t>N = 1000</a:t>
            </a:r>
            <a:endParaRPr lang="pl-PL" sz="1200" i="1" dirty="0">
              <a:solidFill>
                <a:schemeClr val="tx1">
                  <a:lumMod val="95000"/>
                  <a:lumOff val="5000"/>
                </a:schemeClr>
              </a:solidFill>
              <a:highlight>
                <a:srgbClr val="FFFF00"/>
              </a:highlight>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9047587" y="178932"/>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0" y="1364059"/>
            <a:ext cx="492443" cy="549394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Q4: W jakim stopniu czuje się Pan/i poinformowany/a o tym co się dzieje w mieście? Proszę o ocenę na skali od 1 do 5, gdzie 1 oznacza w bardzo małym stopniu, a 5 w bardzo dużym stopniu.</a:t>
            </a:r>
          </a:p>
        </p:txBody>
      </p:sp>
      <p:pic>
        <p:nvPicPr>
          <p:cNvPr id="47" name="Obraz 46">
            <a:extLst>
              <a:ext uri="{FF2B5EF4-FFF2-40B4-BE49-F238E27FC236}">
                <a16:creationId xmlns:a16="http://schemas.microsoft.com/office/drawing/2014/main" xmlns="" id="{9E904465-C85C-428E-8FC2-12A7B7C1C2B8}"/>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7139" t="9762" r="16907" b="8766"/>
          <a:stretch/>
        </p:blipFill>
        <p:spPr>
          <a:xfrm>
            <a:off x="11071686" y="883659"/>
            <a:ext cx="1017707" cy="715818"/>
          </a:xfrm>
          <a:prstGeom prst="rect">
            <a:avLst/>
          </a:prstGeom>
        </p:spPr>
      </p:pic>
      <p:sp>
        <p:nvSpPr>
          <p:cNvPr id="48" name="pole tekstowe 47">
            <a:extLst>
              <a:ext uri="{FF2B5EF4-FFF2-40B4-BE49-F238E27FC236}">
                <a16:creationId xmlns:a16="http://schemas.microsoft.com/office/drawing/2014/main" xmlns="" id="{785D3DBB-7EC6-4D3D-B5EE-51408A17C274}"/>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03</a:t>
            </a:r>
          </a:p>
        </p:txBody>
      </p:sp>
    </p:spTree>
    <p:extLst>
      <p:ext uri="{BB962C8B-B14F-4D97-AF65-F5344CB8AC3E}">
        <p14:creationId xmlns:p14="http://schemas.microsoft.com/office/powerpoint/2010/main" val="33283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xmlns="" id="{25164D6C-CEE4-4935-AC06-174C5F99CEB4}"/>
              </a:ext>
            </a:extLst>
          </p:cNvPr>
          <p:cNvSpPr>
            <a:spLocks noGrp="1"/>
          </p:cNvSpPr>
          <p:nvPr>
            <p:ph type="title"/>
          </p:nvPr>
        </p:nvSpPr>
        <p:spPr>
          <a:xfrm>
            <a:off x="1441251" y="3673444"/>
            <a:ext cx="7511364" cy="1121840"/>
          </a:xfrm>
        </p:spPr>
        <p:txBody>
          <a:bodyPr>
            <a:noAutofit/>
          </a:bodyPr>
          <a:lstStyle/>
          <a:p>
            <a:r>
              <a:rPr lang="pl-PL" sz="3600" dirty="0">
                <a:solidFill>
                  <a:srgbClr val="105C73"/>
                </a:solidFill>
                <a:ea typeface="Blogger Sans" panose="02000506030000020004" pitchFamily="50" charset="0"/>
              </a:rPr>
              <a:t>Nota metodologiczna</a:t>
            </a:r>
            <a:endParaRPr lang="pl-PL" sz="3600" dirty="0">
              <a:solidFill>
                <a:srgbClr val="105C73"/>
              </a:solidFill>
            </a:endParaRPr>
          </a:p>
        </p:txBody>
      </p:sp>
      <p:sp>
        <p:nvSpPr>
          <p:cNvPr id="4" name="pole tekstowe 3">
            <a:extLst>
              <a:ext uri="{FF2B5EF4-FFF2-40B4-BE49-F238E27FC236}">
                <a16:creationId xmlns:a16="http://schemas.microsoft.com/office/drawing/2014/main" xmlns="" id="{001CDAA3-96F0-49E1-B674-331FCD7ABB41}"/>
              </a:ext>
            </a:extLst>
          </p:cNvPr>
          <p:cNvSpPr txBox="1"/>
          <p:nvPr/>
        </p:nvSpPr>
        <p:spPr>
          <a:xfrm>
            <a:off x="354563" y="3794650"/>
            <a:ext cx="908179" cy="92333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6000" b="0" i="0" u="none" strike="noStrike" kern="1200" cap="none" spc="-150" normalizeH="0" baseline="0" noProof="0" dirty="0">
                <a:ln>
                  <a:noFill/>
                </a:ln>
                <a:solidFill>
                  <a:srgbClr val="105C73"/>
                </a:solidFill>
                <a:effectLst/>
                <a:uLnTx/>
                <a:uFillTx/>
                <a:latin typeface="Blogger Sans"/>
                <a:ea typeface="+mn-ea"/>
                <a:cs typeface="Arial" pitchFamily="34" charset="0"/>
              </a:rPr>
              <a:t>I</a:t>
            </a:r>
          </a:p>
        </p:txBody>
      </p:sp>
    </p:spTree>
    <p:extLst>
      <p:ext uri="{BB962C8B-B14F-4D97-AF65-F5344CB8AC3E}">
        <p14:creationId xmlns:p14="http://schemas.microsoft.com/office/powerpoint/2010/main" val="3382785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lang="pl-PL" sz="2800" dirty="0"/>
              <a:t>Czy mieszkańcy czują się poinformowani?</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2824057502"/>
              </p:ext>
            </p:extLst>
          </p:nvPr>
        </p:nvGraphicFramePr>
        <p:xfrm>
          <a:off x="429866" y="2553142"/>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Zgodnie z deklaracjami, lepiej poinformowani o tym, co dzieje się w mieście, czują się mężczyźni, osoby przed 30. rokiem życia, a także osoby pracujące najemnie. Natomiast wyższe odsetki osób deklarujących słabe poinformowanie notujemy wśród kobiet, osób po 30. roku życia, mieszkańców zabudowy jednorodzinnej oraz wśród emerytów/rencistów i osób niepracujących.</a:t>
                      </a:r>
                    </a:p>
                    <a:p>
                      <a:pPr algn="just"/>
                      <a:endParaRPr lang="pl-PL" sz="1600" kern="1200" dirty="0">
                        <a:solidFill>
                          <a:schemeClr val="tx1"/>
                        </a:solidFill>
                        <a:effectLst/>
                        <a:highlight>
                          <a:srgbClr val="FFFF00"/>
                        </a:highlight>
                        <a:latin typeface="Blogger Sans" panose="02000506030000020004" pitchFamily="50" charset="0"/>
                        <a:ea typeface="Blogger Sans" panose="02000506030000020004" pitchFamily="50" charset="0"/>
                        <a:cs typeface="+mn-cs"/>
                      </a:endParaRP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220873"/>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7" name="Obraz 6">
            <a:extLst>
              <a:ext uri="{FF2B5EF4-FFF2-40B4-BE49-F238E27FC236}">
                <a16:creationId xmlns:a16="http://schemas.microsoft.com/office/drawing/2014/main" xmlns="" id="{5ABDDEF0-4312-4CC7-BC29-239CEE9BAF2E}"/>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8" name="pole tekstowe 7">
            <a:extLst>
              <a:ext uri="{FF2B5EF4-FFF2-40B4-BE49-F238E27FC236}">
                <a16:creationId xmlns:a16="http://schemas.microsoft.com/office/drawing/2014/main" xmlns="" id="{13A546D1-C5E1-4BA8-8772-7B650E8F391B}"/>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03</a:t>
            </a:r>
          </a:p>
        </p:txBody>
      </p:sp>
    </p:spTree>
    <p:extLst>
      <p:ext uri="{BB962C8B-B14F-4D97-AF65-F5344CB8AC3E}">
        <p14:creationId xmlns:p14="http://schemas.microsoft.com/office/powerpoint/2010/main" val="3971411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Poziom zadowolenia mieszkańców</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a odczucie „bycia poinformowanym”</a:t>
            </a:r>
            <a:endParaRPr lang="pl-PL" dirty="0"/>
          </a:p>
        </p:txBody>
      </p:sp>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56227" y="-12650"/>
            <a:ext cx="715818" cy="715818"/>
          </a:xfrm>
          <a:prstGeom prst="rect">
            <a:avLst/>
          </a:prstGeom>
        </p:spPr>
      </p:pic>
      <p:sp>
        <p:nvSpPr>
          <p:cNvPr id="48" name="pole tekstowe 47">
            <a:extLst>
              <a:ext uri="{FF2B5EF4-FFF2-40B4-BE49-F238E27FC236}">
                <a16:creationId xmlns:a16="http://schemas.microsoft.com/office/drawing/2014/main" xmlns="" id="{52311B54-5ED2-4759-9CA5-FFABE898FB32}"/>
              </a:ext>
            </a:extLst>
          </p:cNvPr>
          <p:cNvSpPr txBox="1"/>
          <p:nvPr/>
        </p:nvSpPr>
        <p:spPr>
          <a:xfrm>
            <a:off x="1502971" y="1544003"/>
            <a:ext cx="5073207"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Q4: W jakim stopniu czuje się Pan/i poinformowany/a o tym, co się dzieje w mieście?</a:t>
            </a:r>
          </a:p>
        </p:txBody>
      </p:sp>
      <p:graphicFrame>
        <p:nvGraphicFramePr>
          <p:cNvPr id="55" name="Wykres 54">
            <a:extLst>
              <a:ext uri="{FF2B5EF4-FFF2-40B4-BE49-F238E27FC236}">
                <a16:creationId xmlns:a16="http://schemas.microsoft.com/office/drawing/2014/main" xmlns="" id="{A4F5802D-3872-4C43-88CF-FAC2E94DAACA}"/>
              </a:ext>
            </a:extLst>
          </p:cNvPr>
          <p:cNvGraphicFramePr/>
          <p:nvPr>
            <p:extLst>
              <p:ext uri="{D42A27DB-BD31-4B8C-83A1-F6EECF244321}">
                <p14:modId xmlns:p14="http://schemas.microsoft.com/office/powerpoint/2010/main" val="1909540913"/>
              </p:ext>
            </p:extLst>
          </p:nvPr>
        </p:nvGraphicFramePr>
        <p:xfrm>
          <a:off x="914996" y="1805613"/>
          <a:ext cx="6468660" cy="3906179"/>
        </p:xfrm>
        <a:graphic>
          <a:graphicData uri="http://schemas.openxmlformats.org/drawingml/2006/chart">
            <c:chart xmlns:c="http://schemas.openxmlformats.org/drawingml/2006/chart" xmlns:r="http://schemas.openxmlformats.org/officeDocument/2006/relationships" r:id="rId4"/>
          </a:graphicData>
        </a:graphic>
      </p:graphicFrame>
      <p:pic>
        <p:nvPicPr>
          <p:cNvPr id="24" name="Obraz 23">
            <a:extLst>
              <a:ext uri="{FF2B5EF4-FFF2-40B4-BE49-F238E27FC236}">
                <a16:creationId xmlns:a16="http://schemas.microsoft.com/office/drawing/2014/main" xmlns="" id="{7CD0F282-B78B-49BD-8FE9-6EB0960DCE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5" name="pole tekstowe 24">
            <a:extLst>
              <a:ext uri="{FF2B5EF4-FFF2-40B4-BE49-F238E27FC236}">
                <a16:creationId xmlns:a16="http://schemas.microsoft.com/office/drawing/2014/main" xmlns="" id="{4914B1AC-73C0-40FC-A6B0-57BEA1517850}"/>
              </a:ext>
            </a:extLst>
          </p:cNvPr>
          <p:cNvSpPr txBox="1"/>
          <p:nvPr/>
        </p:nvSpPr>
        <p:spPr>
          <a:xfrm>
            <a:off x="7772046" y="2136461"/>
            <a:ext cx="3820514"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Blogger Sans"/>
                <a:ea typeface="+mn-ea"/>
                <a:cs typeface="+mn-cs"/>
              </a:rPr>
              <a:t>Osoby zadowolone z jakości życia w Bydgoszczy częściej czują się dobrze poinformowane o tym, co dzieje się w mieście. Natomiast wyższe odsetki osób słabo poinformowanych notujemy wśród umiarkowanie zadowolonych oraz niezadowolonych z poziomu życia w mieście.</a:t>
            </a:r>
          </a:p>
        </p:txBody>
      </p:sp>
      <p:sp>
        <p:nvSpPr>
          <p:cNvPr id="10" name="pole tekstowe 9">
            <a:extLst>
              <a:ext uri="{FF2B5EF4-FFF2-40B4-BE49-F238E27FC236}">
                <a16:creationId xmlns:a16="http://schemas.microsoft.com/office/drawing/2014/main" xmlns="" id="{969B630C-0062-4531-86CA-690BAB43FE07}"/>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03</a:t>
            </a:r>
          </a:p>
        </p:txBody>
      </p:sp>
      <p:sp>
        <p:nvSpPr>
          <p:cNvPr id="2" name="pole tekstowe 1">
            <a:extLst>
              <a:ext uri="{FF2B5EF4-FFF2-40B4-BE49-F238E27FC236}">
                <a16:creationId xmlns:a16="http://schemas.microsoft.com/office/drawing/2014/main" xmlns="" id="{7419D10E-3EE7-9A38-37A0-DC71BE8E0441}"/>
              </a:ext>
            </a:extLst>
          </p:cNvPr>
          <p:cNvSpPr txBox="1"/>
          <p:nvPr/>
        </p:nvSpPr>
        <p:spPr>
          <a:xfrm>
            <a:off x="1886394" y="5937259"/>
            <a:ext cx="471033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1" u="none" strike="noStrike" kern="1200" cap="none" spc="0" normalizeH="0" baseline="0" noProof="0" dirty="0">
                <a:ln>
                  <a:noFill/>
                </a:ln>
                <a:solidFill>
                  <a:srgbClr val="1E5364"/>
                </a:solidFill>
                <a:effectLst/>
                <a:uLnTx/>
                <a:uFillTx/>
                <a:latin typeface="Blogger Sans"/>
                <a:ea typeface="+mn-ea"/>
                <a:cs typeface="+mn-cs"/>
              </a:rPr>
              <a:t>ZADOWOLENIE Z POZIOMU ŻYCIA W BYDGOSZCZY</a:t>
            </a:r>
          </a:p>
        </p:txBody>
      </p:sp>
    </p:spTree>
    <p:extLst>
      <p:ext uri="{BB962C8B-B14F-4D97-AF65-F5344CB8AC3E}">
        <p14:creationId xmlns:p14="http://schemas.microsoft.com/office/powerpoint/2010/main" val="2729319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Ocena Prezydenta Miasta</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a odczucie „bycia poinformowanym”</a:t>
            </a:r>
            <a:endParaRPr lang="pl-PL" dirty="0"/>
          </a:p>
        </p:txBody>
      </p:sp>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56227" y="-12650"/>
            <a:ext cx="715818" cy="715818"/>
          </a:xfrm>
          <a:prstGeom prst="rect">
            <a:avLst/>
          </a:prstGeom>
        </p:spPr>
      </p:pic>
      <p:graphicFrame>
        <p:nvGraphicFramePr>
          <p:cNvPr id="4" name="Wykres 3">
            <a:extLst>
              <a:ext uri="{FF2B5EF4-FFF2-40B4-BE49-F238E27FC236}">
                <a16:creationId xmlns:a16="http://schemas.microsoft.com/office/drawing/2014/main" xmlns="" id="{8E07B956-BC45-4F2C-8800-31F6039C4079}"/>
              </a:ext>
            </a:extLst>
          </p:cNvPr>
          <p:cNvGraphicFramePr/>
          <p:nvPr>
            <p:extLst>
              <p:ext uri="{D42A27DB-BD31-4B8C-83A1-F6EECF244321}">
                <p14:modId xmlns:p14="http://schemas.microsoft.com/office/powerpoint/2010/main" val="2762130363"/>
              </p:ext>
            </p:extLst>
          </p:nvPr>
        </p:nvGraphicFramePr>
        <p:xfrm>
          <a:off x="724620" y="1778000"/>
          <a:ext cx="6468660" cy="4328160"/>
        </p:xfrm>
        <a:graphic>
          <a:graphicData uri="http://schemas.openxmlformats.org/drawingml/2006/chart">
            <c:chart xmlns:c="http://schemas.openxmlformats.org/drawingml/2006/chart" xmlns:r="http://schemas.openxmlformats.org/officeDocument/2006/relationships" r:id="rId4"/>
          </a:graphicData>
        </a:graphic>
      </p:graphicFrame>
      <p:pic>
        <p:nvPicPr>
          <p:cNvPr id="24" name="Obraz 23">
            <a:extLst>
              <a:ext uri="{FF2B5EF4-FFF2-40B4-BE49-F238E27FC236}">
                <a16:creationId xmlns:a16="http://schemas.microsoft.com/office/drawing/2014/main" xmlns="" id="{7CD0F282-B78B-49BD-8FE9-6EB0960DCE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7" name="pole tekstowe 26">
            <a:extLst>
              <a:ext uri="{FF2B5EF4-FFF2-40B4-BE49-F238E27FC236}">
                <a16:creationId xmlns:a16="http://schemas.microsoft.com/office/drawing/2014/main" xmlns="" id="{03F771C5-C929-43E9-8E7A-EBEBD83C9A69}"/>
              </a:ext>
            </a:extLst>
          </p:cNvPr>
          <p:cNvSpPr txBox="1"/>
          <p:nvPr/>
        </p:nvSpPr>
        <p:spPr>
          <a:xfrm>
            <a:off x="7586133" y="2136461"/>
            <a:ext cx="4124086"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Blogger Sans"/>
                <a:ea typeface="+mn-ea"/>
                <a:cs typeface="+mn-cs"/>
              </a:rPr>
              <a:t>Bydgoszczanie, którzy dobrze oceniają pracę obecnego Prezydenta Miasta, częściej czują się dobrze poinformowani o tym, co dzieje się w  mieście niż osoby nastawione do Prezydenta krytycznie (odsetki odpowiedzi „dobrze poinformowany” </a:t>
            </a:r>
            <a:r>
              <a:rPr lang="pl-PL" dirty="0">
                <a:solidFill>
                  <a:prstClr val="black"/>
                </a:solidFill>
                <a:latin typeface="Blogger Sans"/>
              </a:rPr>
              <a:t>66</a:t>
            </a:r>
            <a:r>
              <a:rPr kumimoji="0" lang="pl-PL" sz="1800" b="0" i="0" u="none" strike="noStrike" kern="1200" cap="none" spc="0" normalizeH="0" baseline="0" noProof="0" dirty="0">
                <a:ln>
                  <a:noFill/>
                </a:ln>
                <a:solidFill>
                  <a:prstClr val="black"/>
                </a:solidFill>
                <a:effectLst/>
                <a:uLnTx/>
                <a:uFillTx/>
                <a:latin typeface="Blogger Sans"/>
                <a:ea typeface="+mn-ea"/>
                <a:cs typeface="+mn-cs"/>
              </a:rPr>
              <a:t> proc. vs 32 proc.).</a:t>
            </a:r>
          </a:p>
        </p:txBody>
      </p:sp>
      <p:sp>
        <p:nvSpPr>
          <p:cNvPr id="10" name="pole tekstowe 9">
            <a:extLst>
              <a:ext uri="{FF2B5EF4-FFF2-40B4-BE49-F238E27FC236}">
                <a16:creationId xmlns:a16="http://schemas.microsoft.com/office/drawing/2014/main" xmlns="" id="{1BCFCD53-4C33-4D63-9F87-3FE0D81D729A}"/>
              </a:ext>
            </a:extLst>
          </p:cNvPr>
          <p:cNvSpPr txBox="1"/>
          <p:nvPr/>
        </p:nvSpPr>
        <p:spPr>
          <a:xfrm>
            <a:off x="2989641" y="6100572"/>
            <a:ext cx="19386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
        <p:nvSpPr>
          <p:cNvPr id="12" name="pole tekstowe 11">
            <a:extLst>
              <a:ext uri="{FF2B5EF4-FFF2-40B4-BE49-F238E27FC236}">
                <a16:creationId xmlns:a16="http://schemas.microsoft.com/office/drawing/2014/main" xmlns="" id="{44E15B07-9FC6-4BE0-A461-946A3DC2C84C}"/>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03</a:t>
            </a:r>
          </a:p>
        </p:txBody>
      </p:sp>
      <p:sp>
        <p:nvSpPr>
          <p:cNvPr id="13" name="pole tekstowe 12">
            <a:extLst>
              <a:ext uri="{FF2B5EF4-FFF2-40B4-BE49-F238E27FC236}">
                <a16:creationId xmlns:a16="http://schemas.microsoft.com/office/drawing/2014/main" xmlns="" id="{9A3D2310-430E-423A-94DC-66F902CD4408}"/>
              </a:ext>
            </a:extLst>
          </p:cNvPr>
          <p:cNvSpPr txBox="1"/>
          <p:nvPr/>
        </p:nvSpPr>
        <p:spPr>
          <a:xfrm>
            <a:off x="1502971" y="1544003"/>
            <a:ext cx="5073207"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Q4: W jakim stopniu czuje się Pan/i poinformowany/a o tym, co się dzieje w mieście?</a:t>
            </a:r>
          </a:p>
        </p:txBody>
      </p:sp>
    </p:spTree>
    <p:extLst>
      <p:ext uri="{BB962C8B-B14F-4D97-AF65-F5344CB8AC3E}">
        <p14:creationId xmlns:p14="http://schemas.microsoft.com/office/powerpoint/2010/main" val="952773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a:bodyPr>
          <a:lstStyle/>
          <a:p>
            <a:r>
              <a:rPr lang="pl-PL" sz="3200" dirty="0"/>
              <a:t>Źródła informacji o Bydgoszczy</a:t>
            </a:r>
          </a:p>
        </p:txBody>
      </p:sp>
      <p:sp>
        <p:nvSpPr>
          <p:cNvPr id="9" name="pole tekstowe 8">
            <a:extLst>
              <a:ext uri="{FF2B5EF4-FFF2-40B4-BE49-F238E27FC236}">
                <a16:creationId xmlns:a16="http://schemas.microsoft.com/office/drawing/2014/main" xmlns="" id="{82F02719-1206-4513-915B-009596304C3E}"/>
              </a:ext>
            </a:extLst>
          </p:cNvPr>
          <p:cNvSpPr txBox="1"/>
          <p:nvPr/>
        </p:nvSpPr>
        <p:spPr>
          <a:xfrm>
            <a:off x="122181" y="6404886"/>
            <a:ext cx="4190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Respondenci mogli wskazać wiele odpowiedzi. </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463492" y="1363708"/>
            <a:ext cx="594347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Q5: Z jakich źródeł czerpie Pan/i informacje o tym, co dzieje się w Bydgoszczy? </a:t>
            </a:r>
          </a:p>
        </p:txBody>
      </p:sp>
      <p:graphicFrame>
        <p:nvGraphicFramePr>
          <p:cNvPr id="12" name="Symbol zastępczy zawartości 6">
            <a:extLst>
              <a:ext uri="{FF2B5EF4-FFF2-40B4-BE49-F238E27FC236}">
                <a16:creationId xmlns:a16="http://schemas.microsoft.com/office/drawing/2014/main" xmlns="" id="{BA866BD8-F002-472C-90C2-307410F57911}"/>
              </a:ext>
            </a:extLst>
          </p:cNvPr>
          <p:cNvGraphicFramePr>
            <a:graphicFrameLocks/>
          </p:cNvGraphicFramePr>
          <p:nvPr>
            <p:extLst>
              <p:ext uri="{D42A27DB-BD31-4B8C-83A1-F6EECF244321}">
                <p14:modId xmlns:p14="http://schemas.microsoft.com/office/powerpoint/2010/main" val="3861066477"/>
              </p:ext>
            </p:extLst>
          </p:nvPr>
        </p:nvGraphicFramePr>
        <p:xfrm>
          <a:off x="122182" y="1671485"/>
          <a:ext cx="6284782" cy="4918040"/>
        </p:xfrm>
        <a:graphic>
          <a:graphicData uri="http://schemas.openxmlformats.org/drawingml/2006/chart">
            <c:chart xmlns:c="http://schemas.openxmlformats.org/drawingml/2006/chart" xmlns:r="http://schemas.openxmlformats.org/officeDocument/2006/relationships" r:id="rId3"/>
          </a:graphicData>
        </a:graphic>
      </p:graphicFrame>
      <p:sp>
        <p:nvSpPr>
          <p:cNvPr id="17" name="pole tekstowe 16">
            <a:extLst>
              <a:ext uri="{FF2B5EF4-FFF2-40B4-BE49-F238E27FC236}">
                <a16:creationId xmlns:a16="http://schemas.microsoft.com/office/drawing/2014/main" xmlns="" id="{5C07F0D3-0BA2-499E-9C7C-8B8DD070D3A2}"/>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03</a:t>
            </a:r>
          </a:p>
        </p:txBody>
      </p:sp>
      <p:pic>
        <p:nvPicPr>
          <p:cNvPr id="18" name="Obraz 17">
            <a:extLst>
              <a:ext uri="{FF2B5EF4-FFF2-40B4-BE49-F238E27FC236}">
                <a16:creationId xmlns:a16="http://schemas.microsoft.com/office/drawing/2014/main" xmlns="" id="{31C62D57-FC59-449E-8746-0CCCC3FEE0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39" t="9762" r="16907" b="8766"/>
          <a:stretch/>
        </p:blipFill>
        <p:spPr>
          <a:xfrm>
            <a:off x="9210525" y="109478"/>
            <a:ext cx="1017997" cy="716022"/>
          </a:xfrm>
          <a:prstGeom prst="rect">
            <a:avLst/>
          </a:prstGeom>
        </p:spPr>
      </p:pic>
      <p:sp>
        <p:nvSpPr>
          <p:cNvPr id="2" name="pole tekstowe 1">
            <a:extLst>
              <a:ext uri="{FF2B5EF4-FFF2-40B4-BE49-F238E27FC236}">
                <a16:creationId xmlns:a16="http://schemas.microsoft.com/office/drawing/2014/main" xmlns="" id="{EA7A1D48-E568-0FDD-C096-99E4A085DAF5}"/>
              </a:ext>
            </a:extLst>
          </p:cNvPr>
          <p:cNvSpPr txBox="1"/>
          <p:nvPr/>
        </p:nvSpPr>
        <p:spPr>
          <a:xfrm>
            <a:off x="6730869" y="2075033"/>
            <a:ext cx="4645054" cy="2862322"/>
          </a:xfrm>
          <a:prstGeom prst="rect">
            <a:avLst/>
          </a:prstGeom>
          <a:noFill/>
        </p:spPr>
        <p:txBody>
          <a:bodyPr wrap="square" rtlCol="0">
            <a:spAutoFit/>
          </a:bodyPr>
          <a:lstStyle/>
          <a:p>
            <a:pPr lvl="0" algn="just">
              <a:defRPr/>
            </a:pPr>
            <a:r>
              <a:rPr kumimoji="0" lang="pl-PL" b="0" i="0" u="none" strike="noStrike" kern="1200" cap="none" spc="0" normalizeH="0" baseline="0" noProof="0" dirty="0">
                <a:ln>
                  <a:noFill/>
                </a:ln>
                <a:solidFill>
                  <a:prstClr val="black"/>
                </a:solidFill>
                <a:effectLst/>
                <a:uLnTx/>
                <a:uFillTx/>
                <a:latin typeface="Blogger Sans"/>
                <a:ea typeface="+mn-ea"/>
                <a:cs typeface="+mn-cs"/>
              </a:rPr>
              <a:t>Głównym źródłem informacji na temat życia miasta są </a:t>
            </a:r>
            <a:r>
              <a:rPr lang="pl-PL" dirty="0">
                <a:solidFill>
                  <a:prstClr val="black"/>
                </a:solidFill>
              </a:rPr>
              <a:t>dla Bydgoszczan portale </a:t>
            </a:r>
            <a:r>
              <a:rPr kumimoji="0" lang="pl-PL" b="0" i="0" u="none" strike="noStrike" kern="1200" cap="none" spc="0" normalizeH="0" baseline="0" noProof="0" dirty="0">
                <a:ln>
                  <a:noFill/>
                </a:ln>
                <a:solidFill>
                  <a:prstClr val="black"/>
                </a:solidFill>
                <a:effectLst/>
                <a:uLnTx/>
                <a:uFillTx/>
                <a:latin typeface="Blogger Sans"/>
                <a:ea typeface="+mn-ea"/>
                <a:cs typeface="+mn-cs"/>
              </a:rPr>
              <a:t>internetowe – 71 proc. wskazań. Blisko co drugi mieszkaniec czerpie wiedzę z mediów społecznościowych (45 proc.). </a:t>
            </a:r>
            <a:r>
              <a:rPr lang="pl-PL" dirty="0">
                <a:solidFill>
                  <a:prstClr val="black"/>
                </a:solidFill>
                <a:latin typeface="Blogger Sans"/>
              </a:rPr>
              <a:t>Telewizję lokalną wskazał co trzeci badany (35 proc.), a z materiałów informacyjnych „Bydgoszcz informuje” korzysta 29 proc. mieszkańców. Radio lokalne i prasa lokalna to rzadziej wykorzystywane źródła informacji (kolejno 26 proc. i 20 proc.).</a:t>
            </a:r>
            <a:endParaRPr kumimoji="0" lang="pl-PL" b="0" i="0" u="none" strike="noStrike" kern="1200" cap="none" spc="0" normalizeH="0" baseline="0" noProof="0" dirty="0">
              <a:ln>
                <a:noFill/>
              </a:ln>
              <a:solidFill>
                <a:prstClr val="black"/>
              </a:solidFill>
              <a:effectLst/>
              <a:uLnTx/>
              <a:uFillTx/>
              <a:latin typeface="Blogger Sans"/>
              <a:ea typeface="+mn-ea"/>
              <a:cs typeface="+mn-cs"/>
            </a:endParaRPr>
          </a:p>
        </p:txBody>
      </p:sp>
    </p:spTree>
    <p:extLst>
      <p:ext uri="{BB962C8B-B14F-4D97-AF65-F5344CB8AC3E}">
        <p14:creationId xmlns:p14="http://schemas.microsoft.com/office/powerpoint/2010/main" val="881744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fontScale="90000"/>
          </a:bodyPr>
          <a:lstStyle/>
          <a:p>
            <a:r>
              <a:rPr lang="pl-PL" sz="3100" dirty="0"/>
              <a:t>Źródła informacji o Bydgoszczy</a:t>
            </a:r>
            <a:r>
              <a:rPr lang="pl-PL" dirty="0"/>
              <a:t/>
            </a:r>
            <a:br>
              <a:rPr lang="pl-PL" dirty="0"/>
            </a:br>
            <a:r>
              <a:rPr lang="pl-PL" sz="2200" dirty="0"/>
              <a:t>Podział na zmienne demograficzne</a:t>
            </a:r>
            <a:endParaRPr lang="pl-PL" dirty="0"/>
          </a:p>
        </p:txBody>
      </p:sp>
      <p:sp>
        <p:nvSpPr>
          <p:cNvPr id="9" name="pole tekstowe 8">
            <a:extLst>
              <a:ext uri="{FF2B5EF4-FFF2-40B4-BE49-F238E27FC236}">
                <a16:creationId xmlns:a16="http://schemas.microsoft.com/office/drawing/2014/main" xmlns="" id="{82F02719-1206-4513-915B-009596304C3E}"/>
              </a:ext>
            </a:extLst>
          </p:cNvPr>
          <p:cNvSpPr txBox="1"/>
          <p:nvPr/>
        </p:nvSpPr>
        <p:spPr>
          <a:xfrm>
            <a:off x="10077730" y="6604084"/>
            <a:ext cx="227619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50" b="0" i="0"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   </a:t>
            </a:r>
            <a:r>
              <a:rPr kumimoji="0" lang="pl-PL" sz="105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Możliwe wiele odpowiedzi</a:t>
            </a:r>
            <a:endParaRPr kumimoji="0" lang="pl-PL" sz="105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 name="pole tekstowe 4">
            <a:extLst>
              <a:ext uri="{FF2B5EF4-FFF2-40B4-BE49-F238E27FC236}">
                <a16:creationId xmlns:a16="http://schemas.microsoft.com/office/drawing/2014/main" xmlns="" id="{1983AFA0-68D7-4626-A3B6-F4342623D71F}"/>
              </a:ext>
            </a:extLst>
          </p:cNvPr>
          <p:cNvSpPr txBox="1"/>
          <p:nvPr/>
        </p:nvSpPr>
        <p:spPr>
          <a:xfrm rot="16200000">
            <a:off x="-2570898" y="3700543"/>
            <a:ext cx="540340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5. Z jakich źródeł czerpie Pan(i) informacje, o tym, co dzieje się w Bydgoszczy?</a:t>
            </a:r>
          </a:p>
        </p:txBody>
      </p:sp>
      <p:graphicFrame>
        <p:nvGraphicFramePr>
          <p:cNvPr id="13" name="Tabela 7">
            <a:extLst>
              <a:ext uri="{FF2B5EF4-FFF2-40B4-BE49-F238E27FC236}">
                <a16:creationId xmlns:a16="http://schemas.microsoft.com/office/drawing/2014/main" xmlns="" id="{9A462F87-12A0-4405-B3CB-67BA015D7CCD}"/>
              </a:ext>
            </a:extLst>
          </p:cNvPr>
          <p:cNvGraphicFramePr>
            <a:graphicFrameLocks noGrp="1"/>
          </p:cNvGraphicFramePr>
          <p:nvPr>
            <p:extLst>
              <p:ext uri="{D42A27DB-BD31-4B8C-83A1-F6EECF244321}">
                <p14:modId xmlns:p14="http://schemas.microsoft.com/office/powerpoint/2010/main" val="219911041"/>
              </p:ext>
            </p:extLst>
          </p:nvPr>
        </p:nvGraphicFramePr>
        <p:xfrm>
          <a:off x="633275" y="1031362"/>
          <a:ext cx="10501450" cy="2577314"/>
        </p:xfrm>
        <a:graphic>
          <a:graphicData uri="http://schemas.openxmlformats.org/drawingml/2006/table">
            <a:tbl>
              <a:tblPr firstRow="1" bandRow="1">
                <a:tableStyleId>{5C22544A-7EE6-4342-B048-85BDC9FD1C3A}</a:tableStyleId>
              </a:tblPr>
              <a:tblGrid>
                <a:gridCol w="2762086">
                  <a:extLst>
                    <a:ext uri="{9D8B030D-6E8A-4147-A177-3AD203B41FA5}">
                      <a16:colId xmlns:a16="http://schemas.microsoft.com/office/drawing/2014/main" xmlns="" val="2920472292"/>
                    </a:ext>
                  </a:extLst>
                </a:gridCol>
                <a:gridCol w="767730">
                  <a:extLst>
                    <a:ext uri="{9D8B030D-6E8A-4147-A177-3AD203B41FA5}">
                      <a16:colId xmlns:a16="http://schemas.microsoft.com/office/drawing/2014/main" xmlns="" val="267356524"/>
                    </a:ext>
                  </a:extLst>
                </a:gridCol>
                <a:gridCol w="731171">
                  <a:extLst>
                    <a:ext uri="{9D8B030D-6E8A-4147-A177-3AD203B41FA5}">
                      <a16:colId xmlns:a16="http://schemas.microsoft.com/office/drawing/2014/main" xmlns="" val="1344935835"/>
                    </a:ext>
                  </a:extLst>
                </a:gridCol>
                <a:gridCol w="731172">
                  <a:extLst>
                    <a:ext uri="{9D8B030D-6E8A-4147-A177-3AD203B41FA5}">
                      <a16:colId xmlns:a16="http://schemas.microsoft.com/office/drawing/2014/main" xmlns="" val="1392901705"/>
                    </a:ext>
                  </a:extLst>
                </a:gridCol>
                <a:gridCol w="712892">
                  <a:extLst>
                    <a:ext uri="{9D8B030D-6E8A-4147-A177-3AD203B41FA5}">
                      <a16:colId xmlns:a16="http://schemas.microsoft.com/office/drawing/2014/main" xmlns="" val="2983885867"/>
                    </a:ext>
                  </a:extLst>
                </a:gridCol>
                <a:gridCol w="676334">
                  <a:extLst>
                    <a:ext uri="{9D8B030D-6E8A-4147-A177-3AD203B41FA5}">
                      <a16:colId xmlns:a16="http://schemas.microsoft.com/office/drawing/2014/main" xmlns="" val="4178514599"/>
                    </a:ext>
                  </a:extLst>
                </a:gridCol>
                <a:gridCol w="612356">
                  <a:extLst>
                    <a:ext uri="{9D8B030D-6E8A-4147-A177-3AD203B41FA5}">
                      <a16:colId xmlns:a16="http://schemas.microsoft.com/office/drawing/2014/main" xmlns="" val="2047087726"/>
                    </a:ext>
                  </a:extLst>
                </a:gridCol>
                <a:gridCol w="648914">
                  <a:extLst>
                    <a:ext uri="{9D8B030D-6E8A-4147-A177-3AD203B41FA5}">
                      <a16:colId xmlns:a16="http://schemas.microsoft.com/office/drawing/2014/main" xmlns="" val="3686852749"/>
                    </a:ext>
                  </a:extLst>
                </a:gridCol>
                <a:gridCol w="639775">
                  <a:extLst>
                    <a:ext uri="{9D8B030D-6E8A-4147-A177-3AD203B41FA5}">
                      <a16:colId xmlns:a16="http://schemas.microsoft.com/office/drawing/2014/main" xmlns="" val="1157537386"/>
                    </a:ext>
                  </a:extLst>
                </a:gridCol>
                <a:gridCol w="780745">
                  <a:extLst>
                    <a:ext uri="{9D8B030D-6E8A-4147-A177-3AD203B41FA5}">
                      <a16:colId xmlns:a16="http://schemas.microsoft.com/office/drawing/2014/main" xmlns="" val="895146918"/>
                    </a:ext>
                  </a:extLst>
                </a:gridCol>
                <a:gridCol w="762000">
                  <a:extLst>
                    <a:ext uri="{9D8B030D-6E8A-4147-A177-3AD203B41FA5}">
                      <a16:colId xmlns:a16="http://schemas.microsoft.com/office/drawing/2014/main" xmlns="" val="3581398314"/>
                    </a:ext>
                  </a:extLst>
                </a:gridCol>
                <a:gridCol w="676275">
                  <a:extLst>
                    <a:ext uri="{9D8B030D-6E8A-4147-A177-3AD203B41FA5}">
                      <a16:colId xmlns:a16="http://schemas.microsoft.com/office/drawing/2014/main" xmlns="" val="3553150166"/>
                    </a:ext>
                  </a:extLst>
                </a:gridCol>
              </a:tblGrid>
              <a:tr h="290093">
                <a:tc>
                  <a:txBody>
                    <a:bodyPr/>
                    <a:lstStyle/>
                    <a:p>
                      <a:endParaRPr lang="pl-PL" sz="1000" dirty="0">
                        <a:solidFill>
                          <a:schemeClr val="bg1"/>
                        </a:solidFill>
                      </a:endParaRPr>
                    </a:p>
                  </a:txBody>
                  <a:tcPr anchor="ctr">
                    <a:lnR w="76200" cap="flat" cmpd="sng" algn="ctr">
                      <a:solidFill>
                        <a:schemeClr val="bg1"/>
                      </a:solidFill>
                      <a:prstDash val="solid"/>
                      <a:round/>
                      <a:headEnd type="none" w="med" len="med"/>
                      <a:tailEnd type="none" w="med" len="med"/>
                    </a:lnR>
                    <a:solidFill>
                      <a:srgbClr val="1E5364"/>
                    </a:solidFill>
                  </a:tcPr>
                </a:tc>
                <a:tc gridSpan="2">
                  <a:txBody>
                    <a:bodyPr/>
                    <a:lstStyle/>
                    <a:p>
                      <a:pPr algn="ctr" fontAlgn="b"/>
                      <a:r>
                        <a:rPr lang="pl-PL" sz="1100" b="0" i="0" u="none" strike="noStrike" dirty="0">
                          <a:solidFill>
                            <a:schemeClr val="bg1"/>
                          </a:solidFill>
                          <a:effectLst/>
                          <a:latin typeface="Blogger Sans" panose="02000506030000020004" pitchFamily="50" charset="0"/>
                          <a:ea typeface="Blogger Sans" panose="02000506030000020004" pitchFamily="50" charset="0"/>
                        </a:rPr>
                        <a:t>PŁEĆ</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1E5364"/>
                    </a:solidFill>
                  </a:tcPr>
                </a:tc>
                <a:tc hMerge="1">
                  <a:txBody>
                    <a:bodyPr/>
                    <a:lstStyle/>
                    <a:p>
                      <a:endParaRPr lang="pl-PL"/>
                    </a:p>
                  </a:txBody>
                  <a:tcPr/>
                </a:tc>
                <a:tc gridSpan="6">
                  <a:txBody>
                    <a:bodyPr/>
                    <a:lstStyle/>
                    <a:p>
                      <a:pPr algn="ctr" fontAlgn="b"/>
                      <a:r>
                        <a:rPr lang="pl-PL" sz="1100" b="0" i="0" u="none" strike="noStrike" dirty="0">
                          <a:solidFill>
                            <a:schemeClr val="bg1"/>
                          </a:solidFill>
                          <a:effectLst/>
                          <a:latin typeface="Blogger Sans" panose="02000506030000020004" pitchFamily="50" charset="0"/>
                          <a:ea typeface="Blogger Sans" panose="02000506030000020004" pitchFamily="50" charset="0"/>
                        </a:rPr>
                        <a:t>WIEK</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1E5364"/>
                    </a:solidFill>
                  </a:tcPr>
                </a:tc>
                <a:tc hMerge="1">
                  <a:txBody>
                    <a:bodyPr/>
                    <a:lstStyle/>
                    <a:p>
                      <a:pPr algn="ctr" fontAlgn="b"/>
                      <a:endParaRPr lang="pl-PL" sz="900" b="0" i="0" u="none" strike="noStrike" dirty="0">
                        <a:solidFill>
                          <a:schemeClr val="bg1"/>
                        </a:solidFill>
                        <a:effectLst/>
                        <a:latin typeface="+mn-lt"/>
                      </a:endParaRPr>
                    </a:p>
                  </a:txBody>
                  <a:tcPr marL="7620" marR="7620" marT="7620" marB="0" anchor="b">
                    <a:solidFill>
                      <a:srgbClr val="105C73"/>
                    </a:solidFill>
                  </a:tcPr>
                </a:tc>
                <a:tc hMerge="1">
                  <a:txBody>
                    <a:bodyPr/>
                    <a:lstStyle/>
                    <a:p>
                      <a:pPr algn="ctr" fontAlgn="b"/>
                      <a:endParaRPr lang="pl-PL" sz="1100" b="0" i="0" u="none" strike="noStrike" dirty="0">
                        <a:solidFill>
                          <a:schemeClr val="tx1"/>
                        </a:solidFill>
                        <a:effectLst/>
                        <a:latin typeface="Blogger Sans" panose="02000506030000020004" pitchFamily="50" charset="0"/>
                        <a:ea typeface="Blogger Sans" panose="02000506030000020004" pitchFamily="50"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E97307"/>
                    </a:solidFill>
                  </a:tcPr>
                </a:tc>
                <a:tc hMerge="1">
                  <a:txBody>
                    <a:bodyPr/>
                    <a:lstStyle/>
                    <a:p>
                      <a:pPr algn="ctr" fontAlgn="b"/>
                      <a:endParaRPr lang="pl-PL" sz="1200" b="0" i="0" u="none" strike="noStrike" dirty="0">
                        <a:solidFill>
                          <a:schemeClr val="bg1"/>
                        </a:solidFill>
                        <a:effectLst/>
                        <a:latin typeface="+mn-lt"/>
                      </a:endParaRPr>
                    </a:p>
                  </a:txBody>
                  <a:tcPr marL="7620" marR="7620" marT="7620" marB="0" anchor="ctr">
                    <a:solidFill>
                      <a:srgbClr val="105C73"/>
                    </a:solidFill>
                  </a:tcPr>
                </a:tc>
                <a:tc hMerge="1">
                  <a:txBody>
                    <a:bodyPr/>
                    <a:lstStyle/>
                    <a:p>
                      <a:pPr algn="ctr" fontAlgn="b"/>
                      <a:endParaRPr lang="pl-PL" sz="1200" b="0" i="0" u="none" strike="noStrike" dirty="0">
                        <a:solidFill>
                          <a:schemeClr val="bg1"/>
                        </a:solidFill>
                        <a:effectLst/>
                        <a:latin typeface="+mn-lt"/>
                      </a:endParaRPr>
                    </a:p>
                  </a:txBody>
                  <a:tcPr marL="7620" marR="7620" marT="7620" marB="0" anchor="ctr">
                    <a:solidFill>
                      <a:srgbClr val="105C73"/>
                    </a:solidFill>
                  </a:tcPr>
                </a:tc>
                <a:tc hMerge="1">
                  <a:txBody>
                    <a:bodyPr/>
                    <a:lstStyle/>
                    <a:p>
                      <a:endParaRPr lang="pl-PL"/>
                    </a:p>
                  </a:txBody>
                  <a:tcPr/>
                </a:tc>
                <a:tc gridSpan="3">
                  <a:txBody>
                    <a:bodyPr/>
                    <a:lstStyle/>
                    <a:p>
                      <a:pPr algn="ctr" fontAlgn="b"/>
                      <a:r>
                        <a:rPr lang="pl-PL" sz="1100" b="0" i="0" u="none" strike="noStrike" dirty="0">
                          <a:solidFill>
                            <a:schemeClr val="bg1"/>
                          </a:solidFill>
                          <a:effectLst/>
                          <a:latin typeface="Blogger Sans" panose="02000506030000020004" pitchFamily="50" charset="0"/>
                          <a:ea typeface="Blogger Sans" panose="02000506030000020004" pitchFamily="50" charset="0"/>
                        </a:rPr>
                        <a:t>WYKSZTAŁCENIE</a:t>
                      </a:r>
                    </a:p>
                  </a:txBody>
                  <a:tcPr marL="7620" marR="7620" marT="7620" marB="0" anchor="ctr">
                    <a:lnL w="76200" cap="flat" cmpd="sng" algn="ctr">
                      <a:solidFill>
                        <a:schemeClr val="bg1"/>
                      </a:solidFill>
                      <a:prstDash val="solid"/>
                      <a:round/>
                      <a:headEnd type="none" w="med" len="med"/>
                      <a:tailEnd type="none" w="med" len="med"/>
                    </a:lnL>
                    <a:solidFill>
                      <a:srgbClr val="1E5364"/>
                    </a:solidFill>
                  </a:tcPr>
                </a:tc>
                <a:tc hMerge="1">
                  <a:txBody>
                    <a:bodyPr/>
                    <a:lstStyle/>
                    <a:p>
                      <a:pPr algn="ctr" fontAlgn="b"/>
                      <a:endParaRPr lang="pl-PL" sz="1100" b="0" i="0" u="none" strike="noStrike" dirty="0">
                        <a:solidFill>
                          <a:schemeClr val="tx1"/>
                        </a:solidFill>
                        <a:effectLst/>
                        <a:latin typeface="Blogger Sans" panose="02000506030000020004" pitchFamily="50" charset="0"/>
                        <a:ea typeface="Blogger Sans" panose="02000506030000020004" pitchFamily="50" charset="0"/>
                      </a:endParaRPr>
                    </a:p>
                  </a:txBody>
                  <a:tcPr marL="7620" marR="7620" marT="7620" marB="0" anchor="ctr">
                    <a:lnL w="12700" cap="flat" cmpd="sng" algn="ctr">
                      <a:solidFill>
                        <a:schemeClr val="bg1"/>
                      </a:solidFill>
                      <a:prstDash val="solid"/>
                      <a:round/>
                      <a:headEnd type="none" w="med" len="med"/>
                      <a:tailEnd type="none" w="med" len="med"/>
                    </a:lnL>
                    <a:solidFill>
                      <a:srgbClr val="E97307"/>
                    </a:solidFill>
                  </a:tcPr>
                </a:tc>
                <a:tc hMerge="1">
                  <a:txBody>
                    <a:bodyPr/>
                    <a:lstStyle/>
                    <a:p>
                      <a:pPr algn="ctr" fontAlgn="b"/>
                      <a:endParaRPr lang="pl-PL" sz="1200" b="0" i="0" u="none" strike="noStrike" dirty="0">
                        <a:solidFill>
                          <a:schemeClr val="bg1"/>
                        </a:solidFill>
                        <a:effectLst/>
                        <a:latin typeface="+mn-lt"/>
                      </a:endParaRPr>
                    </a:p>
                  </a:txBody>
                  <a:tcPr marL="7620" marR="7620" marT="7620" marB="0" anchor="ctr">
                    <a:solidFill>
                      <a:srgbClr val="105C73"/>
                    </a:solidFill>
                  </a:tcPr>
                </a:tc>
                <a:extLst>
                  <a:ext uri="{0D108BD9-81ED-4DB2-BD59-A6C34878D82A}">
                    <a16:rowId xmlns:a16="http://schemas.microsoft.com/office/drawing/2014/main" xmlns="" val="1925299195"/>
                  </a:ext>
                </a:extLst>
              </a:tr>
              <a:tr h="336733">
                <a:tc>
                  <a:txBody>
                    <a:bodyPr/>
                    <a:lstStyle/>
                    <a:p>
                      <a:endParaRPr lang="pl-PL" sz="1000" dirty="0">
                        <a:solidFill>
                          <a:schemeClr val="bg1"/>
                        </a:solidFill>
                      </a:endParaRPr>
                    </a:p>
                  </a:txBody>
                  <a:tcPr anchor="ctr">
                    <a:lnR w="762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Kobieta</a:t>
                      </a:r>
                    </a:p>
                  </a:txBody>
                  <a:tcPr marL="36000" marR="7620" marT="7620" marB="0" anchor="ctr">
                    <a:lnL w="762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Mężczyzna</a:t>
                      </a:r>
                    </a:p>
                  </a:txBody>
                  <a:tcPr marL="7620" marR="7620" marT="7620" marB="0" anchor="ctr">
                    <a:lnR w="762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a:solidFill>
                            <a:schemeClr val="bg1"/>
                          </a:solidFill>
                          <a:effectLst/>
                          <a:latin typeface="Blogger Sans" panose="02000506030000020004" pitchFamily="50" charset="0"/>
                          <a:ea typeface="Blogger Sans" panose="02000506030000020004" pitchFamily="50" charset="0"/>
                        </a:rPr>
                        <a:t>18-29</a:t>
                      </a:r>
                    </a:p>
                  </a:txBody>
                  <a:tcPr marL="7620" marR="7620" marT="7620" marB="0" anchor="ctr">
                    <a:lnL w="762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900" b="0" i="0" u="none" strike="noStrike">
                          <a:solidFill>
                            <a:schemeClr val="bg1"/>
                          </a:solidFill>
                          <a:effectLst/>
                          <a:latin typeface="Blogger Sans" panose="02000506030000020004" pitchFamily="50" charset="0"/>
                          <a:ea typeface="Blogger Sans" panose="02000506030000020004" pitchFamily="50" charset="0"/>
                        </a:rPr>
                        <a:t>30-39</a:t>
                      </a:r>
                    </a:p>
                  </a:txBody>
                  <a:tcPr marL="7620" marR="7620" marT="7620" marB="0" anchor="ctr">
                    <a:lnR w="127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a:solidFill>
                            <a:schemeClr val="bg1"/>
                          </a:solidFill>
                          <a:effectLst/>
                          <a:latin typeface="Blogger Sans" panose="02000506030000020004" pitchFamily="50" charset="0"/>
                          <a:ea typeface="Blogger Sans" panose="02000506030000020004" pitchFamily="50" charset="0"/>
                        </a:rPr>
                        <a:t>40-49</a:t>
                      </a:r>
                    </a:p>
                  </a:txBody>
                  <a:tcPr marL="7620" marR="7620" marT="7620" marB="0" anchor="ctr">
                    <a:lnL w="127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900" b="0" i="0" u="none" strike="noStrike">
                          <a:solidFill>
                            <a:schemeClr val="bg1"/>
                          </a:solidFill>
                          <a:effectLst/>
                          <a:latin typeface="Blogger Sans" panose="02000506030000020004" pitchFamily="50" charset="0"/>
                          <a:ea typeface="Blogger Sans" panose="02000506030000020004" pitchFamily="50" charset="0"/>
                        </a:rPr>
                        <a:t>50-59</a:t>
                      </a:r>
                    </a:p>
                  </a:txBody>
                  <a:tcPr marL="7620" marR="7620" marT="7620" marB="0" anchor="ctr">
                    <a:solidFill>
                      <a:srgbClr val="1E5364"/>
                    </a:solidFill>
                  </a:tcPr>
                </a:tc>
                <a:tc>
                  <a:txBody>
                    <a:bodyPr/>
                    <a:lstStyle/>
                    <a:p>
                      <a:pPr algn="ctr" fontAlgn="b"/>
                      <a:r>
                        <a:rPr lang="pl-PL" sz="900" b="0" i="0" u="none" strike="noStrike">
                          <a:solidFill>
                            <a:schemeClr val="bg1"/>
                          </a:solidFill>
                          <a:effectLst/>
                          <a:latin typeface="Blogger Sans" panose="02000506030000020004" pitchFamily="50" charset="0"/>
                          <a:ea typeface="Blogger Sans" panose="02000506030000020004" pitchFamily="50" charset="0"/>
                        </a:rPr>
                        <a:t>60-69</a:t>
                      </a:r>
                    </a:p>
                  </a:txBody>
                  <a:tcPr marL="7620" marR="7620" marT="7620" marB="0" anchor="ct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70 i więcej lat</a:t>
                      </a:r>
                    </a:p>
                  </a:txBody>
                  <a:tcPr marL="7620" marR="7620" marT="7620" marB="0" anchor="ctr">
                    <a:lnR w="762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Podstawowe/</a:t>
                      </a:r>
                    </a:p>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Zawodowe</a:t>
                      </a:r>
                    </a:p>
                  </a:txBody>
                  <a:tcPr marL="36000" marR="3600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Średnie i policealne</a:t>
                      </a:r>
                    </a:p>
                  </a:txBody>
                  <a:tcPr marL="36000" marR="36000" marT="7620" marB="0" anchor="ctr">
                    <a:lnL w="127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Wyższe</a:t>
                      </a:r>
                    </a:p>
                  </a:txBody>
                  <a:tcPr marL="36000" marR="36000" marT="7620" marB="0" anchor="ctr">
                    <a:solidFill>
                      <a:srgbClr val="1E5364"/>
                    </a:solidFill>
                  </a:tcPr>
                </a:tc>
                <a:extLst>
                  <a:ext uri="{0D108BD9-81ED-4DB2-BD59-A6C34878D82A}">
                    <a16:rowId xmlns:a16="http://schemas.microsoft.com/office/drawing/2014/main" xmlns="" val="2083611774"/>
                  </a:ext>
                </a:extLst>
              </a:tr>
              <a:tr h="243811">
                <a:tc>
                  <a:txBody>
                    <a:bodyPr/>
                    <a:lstStyle/>
                    <a:p>
                      <a:pPr algn="l" fontAlgn="t"/>
                      <a:r>
                        <a:rPr lang="af-ZA" sz="1000" b="0" i="0" u="none" strike="noStrike" dirty="0">
                          <a:solidFill>
                            <a:schemeClr val="tx1"/>
                          </a:solidFill>
                          <a:effectLst/>
                          <a:latin typeface="+mj-lt"/>
                        </a:rPr>
                        <a:t>Telewizja lokalna</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38%</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31%</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0%</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38%</a:t>
                      </a:r>
                    </a:p>
                  </a:txBody>
                  <a:tcPr marL="7620" marR="7620" marT="7620" marB="0" anchor="ctr">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12%</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29%</a:t>
                      </a:r>
                    </a:p>
                  </a:txBody>
                  <a:tcPr marL="7620" marR="7620" marT="7620" marB="0" anchor="ctr">
                    <a:solidFill>
                      <a:srgbClr val="BED7D1"/>
                    </a:solidFill>
                  </a:tcPr>
                </a:tc>
                <a:tc>
                  <a:txBody>
                    <a:bodyPr/>
                    <a:lstStyle/>
                    <a:p>
                      <a:pPr algn="ctr" fontAlgn="t"/>
                      <a:r>
                        <a:rPr lang="af-ZA" sz="900" b="0" i="0" u="none" strike="noStrike" dirty="0">
                          <a:solidFill>
                            <a:schemeClr val="bg1"/>
                          </a:solidFill>
                          <a:effectLst/>
                          <a:latin typeface="+mj-lt"/>
                        </a:rPr>
                        <a:t>52%</a:t>
                      </a:r>
                    </a:p>
                  </a:txBody>
                  <a:tcPr marL="7620" marR="7620" marT="7620" marB="0" anchor="ctr">
                    <a:solidFill>
                      <a:srgbClr val="328CA8"/>
                    </a:solidFill>
                  </a:tcPr>
                </a:tc>
                <a:tc>
                  <a:txBody>
                    <a:bodyPr/>
                    <a:lstStyle/>
                    <a:p>
                      <a:pPr algn="ctr" fontAlgn="t"/>
                      <a:r>
                        <a:rPr lang="af-ZA" sz="900" b="0" i="0" u="none" strike="noStrike" dirty="0">
                          <a:solidFill>
                            <a:schemeClr val="bg1"/>
                          </a:solidFill>
                          <a:effectLst/>
                          <a:latin typeface="+mj-lt"/>
                        </a:rPr>
                        <a:t>65%</a:t>
                      </a:r>
                    </a:p>
                  </a:txBody>
                  <a:tcPr marL="7620" marR="7620" marT="7620" marB="0" anchor="ctr">
                    <a:lnR w="76200" cap="flat" cmpd="sng" algn="ctr">
                      <a:solidFill>
                        <a:schemeClr val="bg1"/>
                      </a:solidFill>
                      <a:prstDash val="solid"/>
                      <a:round/>
                      <a:headEnd type="none" w="med" len="med"/>
                      <a:tailEnd type="none" w="med" len="med"/>
                    </a:lnR>
                    <a:solidFill>
                      <a:srgbClr val="328CA8"/>
                    </a:solidFill>
                  </a:tcPr>
                </a:tc>
                <a:tc>
                  <a:txBody>
                    <a:bodyPr/>
                    <a:lstStyle/>
                    <a:p>
                      <a:pPr algn="ctr" fontAlgn="t"/>
                      <a:r>
                        <a:rPr lang="af-ZA" sz="900" b="0" i="0" u="none" strike="noStrike">
                          <a:solidFill>
                            <a:schemeClr val="bg1"/>
                          </a:solidFill>
                          <a:effectLst/>
                          <a:latin typeface="+mj-lt"/>
                        </a:rPr>
                        <a:t>41%</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328CA8"/>
                    </a:solidFill>
                  </a:tcPr>
                </a:tc>
                <a:tc>
                  <a:txBody>
                    <a:bodyPr/>
                    <a:lstStyle/>
                    <a:p>
                      <a:pPr algn="ctr" fontAlgn="t"/>
                      <a:r>
                        <a:rPr lang="af-ZA" sz="900" b="0" i="0" u="none" strike="noStrike" dirty="0">
                          <a:solidFill>
                            <a:schemeClr val="bg1"/>
                          </a:solidFill>
                          <a:effectLst/>
                          <a:latin typeface="+mj-lt"/>
                        </a:rPr>
                        <a:t>41%</a:t>
                      </a:r>
                    </a:p>
                  </a:txBody>
                  <a:tcPr marL="7620" marR="7620" marT="7620" marB="0" anchor="ctr">
                    <a:lnL w="12700" cap="flat" cmpd="sng" algn="ctr">
                      <a:solidFill>
                        <a:schemeClr val="bg1"/>
                      </a:solidFill>
                      <a:prstDash val="solid"/>
                      <a:round/>
                      <a:headEnd type="none" w="med" len="med"/>
                      <a:tailEnd type="none" w="med" len="med"/>
                    </a:lnL>
                    <a:solidFill>
                      <a:srgbClr val="328CA8"/>
                    </a:solidFill>
                  </a:tcPr>
                </a:tc>
                <a:tc>
                  <a:txBody>
                    <a:bodyPr/>
                    <a:lstStyle/>
                    <a:p>
                      <a:pPr algn="ctr" fontAlgn="t"/>
                      <a:r>
                        <a:rPr lang="af-ZA" sz="900" b="0" i="0" u="none" strike="noStrike">
                          <a:solidFill>
                            <a:srgbClr val="010205"/>
                          </a:solidFill>
                          <a:effectLst/>
                          <a:latin typeface="+mj-lt"/>
                        </a:rPr>
                        <a:t>22%</a:t>
                      </a:r>
                    </a:p>
                  </a:txBody>
                  <a:tcPr marL="7620" marR="7620" marT="7620" marB="0" anchor="ctr">
                    <a:solidFill>
                      <a:srgbClr val="BED7D1"/>
                    </a:solidFill>
                  </a:tcPr>
                </a:tc>
                <a:extLst>
                  <a:ext uri="{0D108BD9-81ED-4DB2-BD59-A6C34878D82A}">
                    <a16:rowId xmlns:a16="http://schemas.microsoft.com/office/drawing/2014/main" xmlns="" val="2316334182"/>
                  </a:ext>
                </a:extLst>
              </a:tr>
              <a:tr h="243811">
                <a:tc>
                  <a:txBody>
                    <a:bodyPr/>
                    <a:lstStyle/>
                    <a:p>
                      <a:pPr algn="l" fontAlgn="t"/>
                      <a:r>
                        <a:rPr lang="af-ZA" sz="1000" b="0" i="0" u="none" strike="noStrike" dirty="0">
                          <a:solidFill>
                            <a:schemeClr val="tx1"/>
                          </a:solidFill>
                          <a:effectLst/>
                          <a:latin typeface="+mj-lt"/>
                        </a:rPr>
                        <a:t>Prasa lokalna (gazety)</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14%</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dirty="0">
                          <a:solidFill>
                            <a:srgbClr val="010205"/>
                          </a:solidFill>
                          <a:effectLst/>
                          <a:latin typeface="+mj-lt"/>
                        </a:rPr>
                        <a:t>27%</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0%</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24%</a:t>
                      </a:r>
                    </a:p>
                  </a:txBody>
                  <a:tcPr marL="7620" marR="7620" marT="7620" marB="0" anchor="ctr">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12%</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5%</a:t>
                      </a:r>
                    </a:p>
                  </a:txBody>
                  <a:tcPr marL="7620" marR="7620" marT="7620" marB="0" anchor="ctr">
                    <a:solidFill>
                      <a:srgbClr val="BED7D1"/>
                    </a:solidFill>
                  </a:tcPr>
                </a:tc>
                <a:tc>
                  <a:txBody>
                    <a:bodyPr/>
                    <a:lstStyle/>
                    <a:p>
                      <a:pPr algn="ctr" fontAlgn="t"/>
                      <a:r>
                        <a:rPr lang="af-ZA" sz="900" b="0" i="0" u="none" strike="noStrike">
                          <a:solidFill>
                            <a:srgbClr val="010205"/>
                          </a:solidFill>
                          <a:effectLst/>
                          <a:latin typeface="+mj-lt"/>
                        </a:rPr>
                        <a:t>21%</a:t>
                      </a:r>
                    </a:p>
                  </a:txBody>
                  <a:tcPr marL="7620" marR="7620" marT="7620" marB="0" anchor="ctr">
                    <a:solidFill>
                      <a:srgbClr val="BED7D1"/>
                    </a:solidFill>
                  </a:tcPr>
                </a:tc>
                <a:tc>
                  <a:txBody>
                    <a:bodyPr/>
                    <a:lstStyle/>
                    <a:p>
                      <a:pPr algn="ctr" fontAlgn="t"/>
                      <a:r>
                        <a:rPr lang="af-ZA" sz="900" b="0" i="0" u="none" strike="noStrike" dirty="0">
                          <a:solidFill>
                            <a:schemeClr val="bg1"/>
                          </a:solidFill>
                          <a:effectLst/>
                          <a:latin typeface="+mj-lt"/>
                        </a:rPr>
                        <a:t>49%</a:t>
                      </a:r>
                    </a:p>
                  </a:txBody>
                  <a:tcPr marL="7620" marR="7620" marT="7620" marB="0" anchor="ctr">
                    <a:lnR w="76200" cap="flat" cmpd="sng" algn="ctr">
                      <a:solidFill>
                        <a:schemeClr val="bg1"/>
                      </a:solidFill>
                      <a:prstDash val="solid"/>
                      <a:round/>
                      <a:headEnd type="none" w="med" len="med"/>
                      <a:tailEnd type="none" w="med" len="med"/>
                    </a:lnR>
                    <a:solidFill>
                      <a:srgbClr val="328CA8"/>
                    </a:solidFill>
                  </a:tcPr>
                </a:tc>
                <a:tc>
                  <a:txBody>
                    <a:bodyPr/>
                    <a:lstStyle/>
                    <a:p>
                      <a:pPr algn="ctr" fontAlgn="t"/>
                      <a:r>
                        <a:rPr lang="af-ZA" sz="900" b="0" i="0" u="none" strike="noStrike">
                          <a:solidFill>
                            <a:srgbClr val="010205"/>
                          </a:solidFill>
                          <a:effectLst/>
                          <a:latin typeface="+mj-lt"/>
                        </a:rPr>
                        <a:t>25%</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20%</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17%</a:t>
                      </a:r>
                    </a:p>
                  </a:txBody>
                  <a:tcPr marL="7620" marR="7620" marT="7620" marB="0" anchor="ctr">
                    <a:solidFill>
                      <a:srgbClr val="BED7D1"/>
                    </a:solidFill>
                  </a:tcPr>
                </a:tc>
                <a:extLst>
                  <a:ext uri="{0D108BD9-81ED-4DB2-BD59-A6C34878D82A}">
                    <a16:rowId xmlns:a16="http://schemas.microsoft.com/office/drawing/2014/main" xmlns="" val="3168497306"/>
                  </a:ext>
                </a:extLst>
              </a:tr>
              <a:tr h="243811">
                <a:tc>
                  <a:txBody>
                    <a:bodyPr/>
                    <a:lstStyle/>
                    <a:p>
                      <a:pPr algn="l" fontAlgn="t"/>
                      <a:r>
                        <a:rPr lang="af-ZA" sz="1000" b="0" i="0" u="none" strike="noStrike" dirty="0">
                          <a:solidFill>
                            <a:schemeClr val="tx1"/>
                          </a:solidFill>
                          <a:effectLst/>
                          <a:latin typeface="+mj-lt"/>
                        </a:rPr>
                        <a:t>Portale internetowe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chemeClr val="bg1"/>
                          </a:solidFill>
                          <a:effectLst/>
                          <a:latin typeface="+mj-lt"/>
                        </a:rPr>
                        <a:t>79%</a:t>
                      </a:r>
                    </a:p>
                  </a:txBody>
                  <a:tcPr marL="7620" marR="7620" marT="7620" marB="0" anchor="ctr">
                    <a:lnL w="76200" cap="flat" cmpd="sng" algn="ctr">
                      <a:solidFill>
                        <a:schemeClr val="bg1"/>
                      </a:solidFill>
                      <a:prstDash val="solid"/>
                      <a:round/>
                      <a:headEnd type="none" w="med" len="med"/>
                      <a:tailEnd type="none" w="med" len="med"/>
                    </a:lnL>
                    <a:solidFill>
                      <a:srgbClr val="328CA8"/>
                    </a:solidFill>
                  </a:tcPr>
                </a:tc>
                <a:tc>
                  <a:txBody>
                    <a:bodyPr/>
                    <a:lstStyle/>
                    <a:p>
                      <a:pPr algn="ctr" fontAlgn="t"/>
                      <a:r>
                        <a:rPr lang="af-ZA" sz="900" b="0" i="0" u="none" strike="noStrike" dirty="0">
                          <a:solidFill>
                            <a:schemeClr val="bg1"/>
                          </a:solidFill>
                          <a:effectLst/>
                          <a:latin typeface="+mj-lt"/>
                        </a:rPr>
                        <a:t>61%</a:t>
                      </a:r>
                    </a:p>
                  </a:txBody>
                  <a:tcPr marL="7620" marR="7620" marT="7620" marB="0" anchor="ctr">
                    <a:lnR w="76200" cap="flat" cmpd="sng" algn="ctr">
                      <a:solidFill>
                        <a:schemeClr val="bg1"/>
                      </a:solidFill>
                      <a:prstDash val="solid"/>
                      <a:round/>
                      <a:headEnd type="none" w="med" len="med"/>
                      <a:tailEnd type="none" w="med" len="med"/>
                    </a:lnR>
                    <a:solidFill>
                      <a:srgbClr val="328CA8"/>
                    </a:solidFill>
                  </a:tcPr>
                </a:tc>
                <a:tc>
                  <a:txBody>
                    <a:bodyPr/>
                    <a:lstStyle/>
                    <a:p>
                      <a:pPr algn="ctr" fontAlgn="t"/>
                      <a:r>
                        <a:rPr lang="af-ZA" sz="900" b="0" i="0" u="none" strike="noStrike" dirty="0">
                          <a:solidFill>
                            <a:schemeClr val="bg1"/>
                          </a:solidFill>
                          <a:effectLst/>
                          <a:latin typeface="+mj-lt"/>
                        </a:rPr>
                        <a:t>65%</a:t>
                      </a:r>
                    </a:p>
                  </a:txBody>
                  <a:tcPr marL="7620" marR="7620" marT="7620" marB="0" anchor="ctr">
                    <a:lnL w="76200" cap="flat" cmpd="sng" algn="ctr">
                      <a:solidFill>
                        <a:schemeClr val="bg1"/>
                      </a:solidFill>
                      <a:prstDash val="solid"/>
                      <a:round/>
                      <a:headEnd type="none" w="med" len="med"/>
                      <a:tailEnd type="none" w="med" len="med"/>
                    </a:lnL>
                    <a:solidFill>
                      <a:srgbClr val="328CA8"/>
                    </a:solidFill>
                  </a:tcPr>
                </a:tc>
                <a:tc>
                  <a:txBody>
                    <a:bodyPr/>
                    <a:lstStyle/>
                    <a:p>
                      <a:pPr algn="ctr" fontAlgn="t"/>
                      <a:r>
                        <a:rPr lang="af-ZA" sz="900" b="0" i="0" u="none" strike="noStrike">
                          <a:solidFill>
                            <a:schemeClr val="bg1"/>
                          </a:solidFill>
                          <a:effectLst/>
                          <a:latin typeface="+mj-lt"/>
                        </a:rPr>
                        <a:t>76%</a:t>
                      </a:r>
                    </a:p>
                  </a:txBody>
                  <a:tcPr marL="7620" marR="7620" marT="7620" marB="0" anchor="ctr">
                    <a:lnR w="12700" cap="flat" cmpd="sng" algn="ctr">
                      <a:solidFill>
                        <a:schemeClr val="bg1"/>
                      </a:solidFill>
                      <a:prstDash val="solid"/>
                      <a:round/>
                      <a:headEnd type="none" w="med" len="med"/>
                      <a:tailEnd type="none" w="med" len="med"/>
                    </a:lnR>
                    <a:solidFill>
                      <a:srgbClr val="328CA8"/>
                    </a:solidFill>
                  </a:tcPr>
                </a:tc>
                <a:tc>
                  <a:txBody>
                    <a:bodyPr/>
                    <a:lstStyle/>
                    <a:p>
                      <a:pPr algn="ctr" fontAlgn="t"/>
                      <a:r>
                        <a:rPr lang="af-ZA" sz="900" b="0" i="0" u="none" strike="noStrike">
                          <a:solidFill>
                            <a:schemeClr val="bg1"/>
                          </a:solidFill>
                          <a:effectLst/>
                          <a:latin typeface="+mj-lt"/>
                        </a:rPr>
                        <a:t>95%</a:t>
                      </a:r>
                    </a:p>
                  </a:txBody>
                  <a:tcPr marL="7620" marR="7620" marT="7620" marB="0" anchor="ctr">
                    <a:lnL w="12700" cap="flat" cmpd="sng" algn="ctr">
                      <a:solidFill>
                        <a:schemeClr val="bg1"/>
                      </a:solidFill>
                      <a:prstDash val="solid"/>
                      <a:round/>
                      <a:headEnd type="none" w="med" len="med"/>
                      <a:tailEnd type="none" w="med" len="med"/>
                    </a:lnL>
                    <a:solidFill>
                      <a:srgbClr val="328CA8"/>
                    </a:solidFill>
                  </a:tcPr>
                </a:tc>
                <a:tc>
                  <a:txBody>
                    <a:bodyPr/>
                    <a:lstStyle/>
                    <a:p>
                      <a:pPr algn="ctr" fontAlgn="t"/>
                      <a:r>
                        <a:rPr lang="af-ZA" sz="900" b="0" i="0" u="none" strike="noStrike" dirty="0">
                          <a:solidFill>
                            <a:schemeClr val="bg1"/>
                          </a:solidFill>
                          <a:effectLst/>
                          <a:latin typeface="+mj-lt"/>
                        </a:rPr>
                        <a:t>76%</a:t>
                      </a:r>
                    </a:p>
                  </a:txBody>
                  <a:tcPr marL="7620" marR="7620" marT="7620" marB="0" anchor="ctr">
                    <a:solidFill>
                      <a:srgbClr val="328CA8"/>
                    </a:solidFill>
                  </a:tcPr>
                </a:tc>
                <a:tc>
                  <a:txBody>
                    <a:bodyPr/>
                    <a:lstStyle/>
                    <a:p>
                      <a:pPr algn="ctr" fontAlgn="t"/>
                      <a:r>
                        <a:rPr lang="af-ZA" sz="900" b="0" i="0" u="none" strike="noStrike" dirty="0">
                          <a:solidFill>
                            <a:schemeClr val="bg1"/>
                          </a:solidFill>
                          <a:effectLst/>
                          <a:latin typeface="+mj-lt"/>
                        </a:rPr>
                        <a:t>76%</a:t>
                      </a:r>
                    </a:p>
                  </a:txBody>
                  <a:tcPr marL="7620" marR="7620" marT="7620" marB="0" anchor="ctr">
                    <a:solidFill>
                      <a:srgbClr val="328CA8"/>
                    </a:solidFill>
                  </a:tcPr>
                </a:tc>
                <a:tc>
                  <a:txBody>
                    <a:bodyPr/>
                    <a:lstStyle/>
                    <a:p>
                      <a:pPr algn="ctr" fontAlgn="t"/>
                      <a:r>
                        <a:rPr lang="af-ZA" sz="900" b="0" i="0" u="none" strike="noStrike" dirty="0">
                          <a:solidFill>
                            <a:srgbClr val="010205"/>
                          </a:solidFill>
                          <a:effectLst/>
                          <a:latin typeface="+mj-lt"/>
                        </a:rPr>
                        <a:t>35%</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chemeClr val="bg1"/>
                          </a:solidFill>
                          <a:effectLst/>
                          <a:latin typeface="+mj-lt"/>
                        </a:rPr>
                        <a:t>78%</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328CA8"/>
                    </a:solidFill>
                  </a:tcPr>
                </a:tc>
                <a:tc>
                  <a:txBody>
                    <a:bodyPr/>
                    <a:lstStyle/>
                    <a:p>
                      <a:pPr algn="ctr" fontAlgn="t"/>
                      <a:r>
                        <a:rPr lang="af-ZA" sz="900" b="0" i="0" u="none" strike="noStrike" dirty="0">
                          <a:solidFill>
                            <a:schemeClr val="bg1"/>
                          </a:solidFill>
                          <a:effectLst/>
                          <a:latin typeface="+mj-lt"/>
                        </a:rPr>
                        <a:t>59%</a:t>
                      </a:r>
                    </a:p>
                  </a:txBody>
                  <a:tcPr marL="7620" marR="7620" marT="7620" marB="0" anchor="ctr">
                    <a:lnL w="12700" cap="flat" cmpd="sng" algn="ctr">
                      <a:solidFill>
                        <a:schemeClr val="bg1"/>
                      </a:solidFill>
                      <a:prstDash val="solid"/>
                      <a:round/>
                      <a:headEnd type="none" w="med" len="med"/>
                      <a:tailEnd type="none" w="med" len="med"/>
                    </a:lnL>
                    <a:solidFill>
                      <a:srgbClr val="328CA8"/>
                    </a:solidFill>
                  </a:tcPr>
                </a:tc>
                <a:tc>
                  <a:txBody>
                    <a:bodyPr/>
                    <a:lstStyle/>
                    <a:p>
                      <a:pPr algn="ctr" fontAlgn="t"/>
                      <a:r>
                        <a:rPr lang="af-ZA" sz="900" b="0" i="0" u="none" strike="noStrike" dirty="0">
                          <a:solidFill>
                            <a:schemeClr val="bg1"/>
                          </a:solidFill>
                          <a:effectLst/>
                          <a:latin typeface="+mj-lt"/>
                        </a:rPr>
                        <a:t>80%</a:t>
                      </a:r>
                    </a:p>
                  </a:txBody>
                  <a:tcPr marL="7620" marR="7620" marT="7620" marB="0" anchor="ctr">
                    <a:solidFill>
                      <a:srgbClr val="328CA8"/>
                    </a:solidFill>
                  </a:tcPr>
                </a:tc>
                <a:extLst>
                  <a:ext uri="{0D108BD9-81ED-4DB2-BD59-A6C34878D82A}">
                    <a16:rowId xmlns:a16="http://schemas.microsoft.com/office/drawing/2014/main" xmlns="" val="1344972698"/>
                  </a:ext>
                </a:extLst>
              </a:tr>
              <a:tr h="243811">
                <a:tc>
                  <a:txBody>
                    <a:bodyPr/>
                    <a:lstStyle/>
                    <a:p>
                      <a:pPr algn="l" fontAlgn="t"/>
                      <a:r>
                        <a:rPr lang="af-ZA" sz="1000" b="0" i="0" u="none" strike="noStrike" dirty="0">
                          <a:solidFill>
                            <a:schemeClr val="tx1"/>
                          </a:solidFill>
                          <a:effectLst/>
                          <a:latin typeface="+mj-lt"/>
                        </a:rPr>
                        <a:t>Media społecznościowe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41%</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dirty="0">
                          <a:solidFill>
                            <a:srgbClr val="010205"/>
                          </a:solidFill>
                          <a:effectLst/>
                          <a:latin typeface="+mj-lt"/>
                        </a:rPr>
                        <a:t>49%</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chemeClr val="bg1"/>
                          </a:solidFill>
                          <a:effectLst/>
                          <a:latin typeface="+mj-lt"/>
                        </a:rPr>
                        <a:t>71%</a:t>
                      </a:r>
                    </a:p>
                  </a:txBody>
                  <a:tcPr marL="7620" marR="7620" marT="7620" marB="0" anchor="ctr">
                    <a:lnL w="76200" cap="flat" cmpd="sng" algn="ctr">
                      <a:solidFill>
                        <a:schemeClr val="bg1"/>
                      </a:solidFill>
                      <a:prstDash val="solid"/>
                      <a:round/>
                      <a:headEnd type="none" w="med" len="med"/>
                      <a:tailEnd type="none" w="med" len="med"/>
                    </a:lnL>
                    <a:solidFill>
                      <a:srgbClr val="328CA8"/>
                    </a:solidFill>
                  </a:tcPr>
                </a:tc>
                <a:tc>
                  <a:txBody>
                    <a:bodyPr/>
                    <a:lstStyle/>
                    <a:p>
                      <a:pPr algn="ctr" fontAlgn="t"/>
                      <a:r>
                        <a:rPr lang="af-ZA" sz="900" b="0" i="0" u="none" strike="noStrike">
                          <a:solidFill>
                            <a:schemeClr val="bg1"/>
                          </a:solidFill>
                          <a:effectLst/>
                          <a:latin typeface="+mj-lt"/>
                        </a:rPr>
                        <a:t>70%</a:t>
                      </a:r>
                    </a:p>
                  </a:txBody>
                  <a:tcPr marL="7620" marR="7620" marT="7620" marB="0" anchor="ctr">
                    <a:lnR w="12700" cap="flat" cmpd="sng" algn="ctr">
                      <a:solidFill>
                        <a:schemeClr val="bg1"/>
                      </a:solidFill>
                      <a:prstDash val="solid"/>
                      <a:round/>
                      <a:headEnd type="none" w="med" len="med"/>
                      <a:tailEnd type="none" w="med" len="med"/>
                    </a:lnR>
                    <a:solidFill>
                      <a:srgbClr val="328CA8"/>
                    </a:solidFill>
                  </a:tcPr>
                </a:tc>
                <a:tc>
                  <a:txBody>
                    <a:bodyPr/>
                    <a:lstStyle/>
                    <a:p>
                      <a:pPr algn="ctr" fontAlgn="t"/>
                      <a:r>
                        <a:rPr lang="af-ZA" sz="900" b="0" i="0" u="none" strike="noStrike" dirty="0">
                          <a:solidFill>
                            <a:schemeClr val="bg1"/>
                          </a:solidFill>
                          <a:effectLst/>
                          <a:latin typeface="+mj-lt"/>
                        </a:rPr>
                        <a:t>66%</a:t>
                      </a:r>
                    </a:p>
                  </a:txBody>
                  <a:tcPr marL="7620" marR="7620" marT="7620" marB="0" anchor="ctr">
                    <a:lnL w="12700" cap="flat" cmpd="sng" algn="ctr">
                      <a:solidFill>
                        <a:schemeClr val="bg1"/>
                      </a:solidFill>
                      <a:prstDash val="solid"/>
                      <a:round/>
                      <a:headEnd type="none" w="med" len="med"/>
                      <a:tailEnd type="none" w="med" len="med"/>
                    </a:lnL>
                    <a:solidFill>
                      <a:srgbClr val="328CA8"/>
                    </a:solidFill>
                  </a:tcPr>
                </a:tc>
                <a:tc>
                  <a:txBody>
                    <a:bodyPr/>
                    <a:lstStyle/>
                    <a:p>
                      <a:pPr algn="ctr" fontAlgn="t"/>
                      <a:r>
                        <a:rPr lang="af-ZA" sz="900" b="0" i="0" u="none" strike="noStrike">
                          <a:solidFill>
                            <a:srgbClr val="010205"/>
                          </a:solidFill>
                          <a:effectLst/>
                          <a:latin typeface="+mj-lt"/>
                        </a:rPr>
                        <a:t>24%</a:t>
                      </a:r>
                    </a:p>
                  </a:txBody>
                  <a:tcPr marL="7620" marR="7620" marT="7620" marB="0" anchor="ctr">
                    <a:solidFill>
                      <a:srgbClr val="BED7D1"/>
                    </a:solidFill>
                  </a:tcPr>
                </a:tc>
                <a:tc>
                  <a:txBody>
                    <a:bodyPr/>
                    <a:lstStyle/>
                    <a:p>
                      <a:pPr algn="ctr" fontAlgn="t"/>
                      <a:r>
                        <a:rPr lang="af-ZA" sz="900" b="0" i="0" u="none" strike="noStrike" dirty="0">
                          <a:solidFill>
                            <a:srgbClr val="010205"/>
                          </a:solidFill>
                          <a:effectLst/>
                          <a:latin typeface="+mj-lt"/>
                        </a:rPr>
                        <a:t>21%</a:t>
                      </a:r>
                    </a:p>
                  </a:txBody>
                  <a:tcPr marL="7620" marR="7620" marT="7620" marB="0" anchor="ctr">
                    <a:solidFill>
                      <a:srgbClr val="BED7D1"/>
                    </a:solidFill>
                  </a:tcPr>
                </a:tc>
                <a:tc>
                  <a:txBody>
                    <a:bodyPr/>
                    <a:lstStyle/>
                    <a:p>
                      <a:pPr algn="ctr" fontAlgn="t"/>
                      <a:r>
                        <a:rPr lang="af-ZA" sz="900" b="0" i="0" u="none" strike="noStrike">
                          <a:solidFill>
                            <a:srgbClr val="010205"/>
                          </a:solidFill>
                          <a:effectLst/>
                          <a:latin typeface="+mj-lt"/>
                        </a:rPr>
                        <a:t>18%</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35%</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39%</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dirty="0">
                          <a:solidFill>
                            <a:schemeClr val="bg1"/>
                          </a:solidFill>
                          <a:effectLst/>
                          <a:latin typeface="+mj-lt"/>
                        </a:rPr>
                        <a:t>59%</a:t>
                      </a:r>
                    </a:p>
                  </a:txBody>
                  <a:tcPr marL="7620" marR="7620" marT="7620" marB="0" anchor="ctr">
                    <a:solidFill>
                      <a:srgbClr val="328CA8"/>
                    </a:solidFill>
                  </a:tcPr>
                </a:tc>
                <a:extLst>
                  <a:ext uri="{0D108BD9-81ED-4DB2-BD59-A6C34878D82A}">
                    <a16:rowId xmlns:a16="http://schemas.microsoft.com/office/drawing/2014/main" xmlns="" val="2946867612"/>
                  </a:ext>
                </a:extLst>
              </a:tr>
              <a:tr h="243811">
                <a:tc>
                  <a:txBody>
                    <a:bodyPr/>
                    <a:lstStyle/>
                    <a:p>
                      <a:pPr algn="l" fontAlgn="t"/>
                      <a:r>
                        <a:rPr lang="af-ZA" sz="1000" b="0" i="0" u="none" strike="noStrike" dirty="0">
                          <a:solidFill>
                            <a:schemeClr val="tx1"/>
                          </a:solidFill>
                          <a:effectLst/>
                          <a:latin typeface="+mj-lt"/>
                        </a:rPr>
                        <a:t>Radio lokalne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30%</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dirty="0">
                          <a:solidFill>
                            <a:srgbClr val="010205"/>
                          </a:solidFill>
                          <a:effectLst/>
                          <a:latin typeface="+mj-lt"/>
                        </a:rPr>
                        <a:t>20%</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2%</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29%</a:t>
                      </a:r>
                    </a:p>
                  </a:txBody>
                  <a:tcPr marL="7620" marR="7620" marT="7620" marB="0" anchor="ctr">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12%</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dirty="0">
                          <a:solidFill>
                            <a:schemeClr val="bg1"/>
                          </a:solidFill>
                          <a:effectLst/>
                          <a:latin typeface="+mj-lt"/>
                        </a:rPr>
                        <a:t>50%</a:t>
                      </a:r>
                    </a:p>
                  </a:txBody>
                  <a:tcPr marL="7620" marR="7620" marT="7620" marB="0" anchor="ctr">
                    <a:solidFill>
                      <a:srgbClr val="328CA8"/>
                    </a:solidFill>
                  </a:tcPr>
                </a:tc>
                <a:tc>
                  <a:txBody>
                    <a:bodyPr/>
                    <a:lstStyle/>
                    <a:p>
                      <a:pPr algn="ctr" fontAlgn="t"/>
                      <a:r>
                        <a:rPr lang="af-ZA" sz="900" b="0" i="0" u="none" strike="noStrike">
                          <a:solidFill>
                            <a:srgbClr val="010205"/>
                          </a:solidFill>
                          <a:effectLst/>
                          <a:latin typeface="+mj-lt"/>
                        </a:rPr>
                        <a:t>25%</a:t>
                      </a:r>
                    </a:p>
                  </a:txBody>
                  <a:tcPr marL="7620" marR="7620" marT="7620" marB="0" anchor="ctr">
                    <a:solidFill>
                      <a:srgbClr val="BED7D1"/>
                    </a:solidFill>
                  </a:tcPr>
                </a:tc>
                <a:tc>
                  <a:txBody>
                    <a:bodyPr/>
                    <a:lstStyle/>
                    <a:p>
                      <a:pPr algn="ctr" fontAlgn="t"/>
                      <a:r>
                        <a:rPr lang="af-ZA" sz="900" b="0" i="0" u="none" strike="noStrike">
                          <a:solidFill>
                            <a:srgbClr val="010205"/>
                          </a:solidFill>
                          <a:effectLst/>
                          <a:latin typeface="+mj-lt"/>
                        </a:rPr>
                        <a:t>34%</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33%</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27%</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18%</a:t>
                      </a:r>
                    </a:p>
                  </a:txBody>
                  <a:tcPr marL="7620" marR="7620" marT="7620" marB="0" anchor="ctr">
                    <a:solidFill>
                      <a:srgbClr val="BED7D1"/>
                    </a:solidFill>
                  </a:tcPr>
                </a:tc>
                <a:extLst>
                  <a:ext uri="{0D108BD9-81ED-4DB2-BD59-A6C34878D82A}">
                    <a16:rowId xmlns:a16="http://schemas.microsoft.com/office/drawing/2014/main" xmlns="" val="24287340"/>
                  </a:ext>
                </a:extLst>
              </a:tr>
              <a:tr h="243811">
                <a:tc>
                  <a:txBody>
                    <a:bodyPr/>
                    <a:lstStyle/>
                    <a:p>
                      <a:pPr algn="l" fontAlgn="t"/>
                      <a:r>
                        <a:rPr lang="af-ZA" sz="1000" b="0" i="0" u="none" strike="noStrike" dirty="0">
                          <a:solidFill>
                            <a:schemeClr val="tx1"/>
                          </a:solidFill>
                          <a:effectLst/>
                          <a:latin typeface="+mj-lt"/>
                        </a:rPr>
                        <a:t>Materiały informacyjne - „Bydgoszcz Informuje”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35%</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dirty="0">
                          <a:solidFill>
                            <a:srgbClr val="010205"/>
                          </a:solidFill>
                          <a:effectLst/>
                          <a:latin typeface="+mj-lt"/>
                        </a:rPr>
                        <a:t>22%</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33%</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17%</a:t>
                      </a:r>
                    </a:p>
                  </a:txBody>
                  <a:tcPr marL="7620" marR="7620" marT="7620" marB="0" anchor="ctr">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44%</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dirty="0">
                          <a:solidFill>
                            <a:srgbClr val="010205"/>
                          </a:solidFill>
                          <a:effectLst/>
                          <a:latin typeface="+mj-lt"/>
                        </a:rPr>
                        <a:t>7%</a:t>
                      </a:r>
                    </a:p>
                  </a:txBody>
                  <a:tcPr marL="7620" marR="7620" marT="7620" marB="0" anchor="ctr">
                    <a:solidFill>
                      <a:srgbClr val="BED7D1"/>
                    </a:solidFill>
                  </a:tcPr>
                </a:tc>
                <a:tc>
                  <a:txBody>
                    <a:bodyPr/>
                    <a:lstStyle/>
                    <a:p>
                      <a:pPr algn="ctr" fontAlgn="t"/>
                      <a:r>
                        <a:rPr lang="af-ZA" sz="900" b="0" i="0" u="none" strike="noStrike">
                          <a:solidFill>
                            <a:srgbClr val="010205"/>
                          </a:solidFill>
                          <a:effectLst/>
                          <a:latin typeface="+mj-lt"/>
                        </a:rPr>
                        <a:t>47%</a:t>
                      </a:r>
                    </a:p>
                  </a:txBody>
                  <a:tcPr marL="7620" marR="7620" marT="7620" marB="0" anchor="ctr">
                    <a:solidFill>
                      <a:srgbClr val="BED7D1"/>
                    </a:solidFill>
                  </a:tcPr>
                </a:tc>
                <a:tc>
                  <a:txBody>
                    <a:bodyPr/>
                    <a:lstStyle/>
                    <a:p>
                      <a:pPr algn="ctr" fontAlgn="t"/>
                      <a:r>
                        <a:rPr lang="af-ZA" sz="900" b="0" i="0" u="none" strike="noStrike">
                          <a:solidFill>
                            <a:srgbClr val="010205"/>
                          </a:solidFill>
                          <a:effectLst/>
                          <a:latin typeface="+mj-lt"/>
                        </a:rPr>
                        <a:t>24%</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23%</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21%</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dirty="0">
                          <a:solidFill>
                            <a:schemeClr val="bg1"/>
                          </a:solidFill>
                          <a:effectLst/>
                          <a:latin typeface="+mj-lt"/>
                        </a:rPr>
                        <a:t>44%</a:t>
                      </a:r>
                    </a:p>
                  </a:txBody>
                  <a:tcPr marL="7620" marR="7620" marT="7620" marB="0" anchor="ctr">
                    <a:solidFill>
                      <a:srgbClr val="328CA8"/>
                    </a:solidFill>
                  </a:tcPr>
                </a:tc>
                <a:extLst>
                  <a:ext uri="{0D108BD9-81ED-4DB2-BD59-A6C34878D82A}">
                    <a16:rowId xmlns:a16="http://schemas.microsoft.com/office/drawing/2014/main" xmlns="" val="3585622494"/>
                  </a:ext>
                </a:extLst>
              </a:tr>
              <a:tr h="243811">
                <a:tc>
                  <a:txBody>
                    <a:bodyPr/>
                    <a:lstStyle/>
                    <a:p>
                      <a:pPr algn="l" fontAlgn="t"/>
                      <a:r>
                        <a:rPr lang="af-ZA" sz="1000" b="0" i="0" u="none" strike="noStrike" dirty="0">
                          <a:solidFill>
                            <a:schemeClr val="tx1"/>
                          </a:solidFill>
                          <a:effectLst/>
                          <a:latin typeface="+mj-lt"/>
                        </a:rPr>
                        <a:t>Inne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7%</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0%</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1%</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0%</a:t>
                      </a:r>
                    </a:p>
                  </a:txBody>
                  <a:tcPr marL="7620" marR="7620" marT="7620" marB="0" anchor="ctr">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1%</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18%</a:t>
                      </a:r>
                    </a:p>
                  </a:txBody>
                  <a:tcPr marL="7620" marR="7620" marT="7620" marB="0" anchor="ctr">
                    <a:solidFill>
                      <a:srgbClr val="BED7D1"/>
                    </a:solidFill>
                  </a:tcPr>
                </a:tc>
                <a:tc>
                  <a:txBody>
                    <a:bodyPr/>
                    <a:lstStyle/>
                    <a:p>
                      <a:pPr algn="ctr" fontAlgn="t"/>
                      <a:r>
                        <a:rPr lang="af-ZA" sz="900" b="0" i="0" u="none" strike="noStrike" dirty="0">
                          <a:solidFill>
                            <a:srgbClr val="010205"/>
                          </a:solidFill>
                          <a:effectLst/>
                          <a:latin typeface="+mj-lt"/>
                        </a:rPr>
                        <a:t>5%</a:t>
                      </a:r>
                    </a:p>
                  </a:txBody>
                  <a:tcPr marL="7620" marR="7620" marT="7620" marB="0" anchor="ctr">
                    <a:solidFill>
                      <a:srgbClr val="BED7D1"/>
                    </a:solidFill>
                  </a:tcPr>
                </a:tc>
                <a:tc>
                  <a:txBody>
                    <a:bodyPr/>
                    <a:lstStyle/>
                    <a:p>
                      <a:pPr algn="ctr" fontAlgn="t"/>
                      <a:r>
                        <a:rPr lang="af-ZA" sz="900" b="0" i="0" u="none" strike="noStrike">
                          <a:solidFill>
                            <a:srgbClr val="010205"/>
                          </a:solidFill>
                          <a:effectLst/>
                          <a:latin typeface="+mj-lt"/>
                        </a:rPr>
                        <a:t>1%</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3%</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6%</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dirty="0">
                          <a:solidFill>
                            <a:srgbClr val="010205"/>
                          </a:solidFill>
                          <a:effectLst/>
                          <a:latin typeface="+mj-lt"/>
                        </a:rPr>
                        <a:t>3%</a:t>
                      </a:r>
                    </a:p>
                  </a:txBody>
                  <a:tcPr marL="7620" marR="7620" marT="7620" marB="0" anchor="ctr">
                    <a:solidFill>
                      <a:srgbClr val="BED7D1"/>
                    </a:solidFill>
                  </a:tcPr>
                </a:tc>
                <a:extLst>
                  <a:ext uri="{0D108BD9-81ED-4DB2-BD59-A6C34878D82A}">
                    <a16:rowId xmlns:a16="http://schemas.microsoft.com/office/drawing/2014/main" xmlns="" val="3482791723"/>
                  </a:ext>
                </a:extLst>
              </a:tr>
              <a:tr h="243811">
                <a:tc>
                  <a:txBody>
                    <a:bodyPr/>
                    <a:lstStyle/>
                    <a:p>
                      <a:pPr algn="l" fontAlgn="t"/>
                      <a:r>
                        <a:rPr lang="af-ZA" sz="1000" b="0" i="0" u="none" strike="noStrike" dirty="0">
                          <a:solidFill>
                            <a:schemeClr val="tx1"/>
                          </a:solidFill>
                          <a:effectLst/>
                          <a:latin typeface="+mj-lt"/>
                        </a:rPr>
                        <a:t>Żadne</a:t>
                      </a:r>
                    </a:p>
                  </a:txBody>
                  <a:tcPr marL="7620" marR="7620" marT="7620" marB="0" anchor="ctr">
                    <a:lnR w="762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t"/>
                      <a:r>
                        <a:rPr lang="af-ZA" sz="900" b="0" i="0" u="none" strike="noStrike">
                          <a:solidFill>
                            <a:srgbClr val="010205"/>
                          </a:solidFill>
                          <a:effectLst/>
                          <a:latin typeface="+mj-lt"/>
                        </a:rPr>
                        <a:t>0%</a:t>
                      </a:r>
                    </a:p>
                  </a:txBody>
                  <a:tcPr marL="7620" marR="7620" marT="7620" marB="0" anchor="ctr">
                    <a:lnL w="762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t"/>
                      <a:r>
                        <a:rPr lang="af-ZA" sz="900" b="0" i="0" u="none" strike="noStrike" dirty="0">
                          <a:solidFill>
                            <a:srgbClr val="010205"/>
                          </a:solidFill>
                          <a:effectLst/>
                          <a:latin typeface="+mj-lt"/>
                        </a:rPr>
                        <a:t>0%</a:t>
                      </a:r>
                    </a:p>
                  </a:txBody>
                  <a:tcPr marL="7620" marR="7620" marT="7620" marB="0" anchor="ctr">
                    <a:lnR w="762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t"/>
                      <a:r>
                        <a:rPr lang="af-ZA" sz="900" b="0" i="0" u="none" strike="noStrike">
                          <a:solidFill>
                            <a:srgbClr val="010205"/>
                          </a:solidFill>
                          <a:effectLst/>
                          <a:latin typeface="+mj-lt"/>
                        </a:rPr>
                        <a:t>0%</a:t>
                      </a:r>
                    </a:p>
                  </a:txBody>
                  <a:tcPr marL="7620" marR="7620" marT="7620" marB="0" anchor="ctr">
                    <a:lnL w="762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t"/>
                      <a:r>
                        <a:rPr lang="af-ZA" sz="900" b="0" i="0" u="none" strike="noStrike" dirty="0">
                          <a:solidFill>
                            <a:srgbClr val="010205"/>
                          </a:solidFill>
                          <a:effectLst/>
                          <a:latin typeface="+mj-lt"/>
                        </a:rPr>
                        <a:t>0%</a:t>
                      </a:r>
                    </a:p>
                  </a:txBody>
                  <a:tcPr marL="7620" marR="7620" marT="762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t"/>
                      <a:r>
                        <a:rPr lang="af-ZA" sz="900" b="0" i="0" u="none" strike="noStrike">
                          <a:solidFill>
                            <a:srgbClr val="010205"/>
                          </a:solidFill>
                          <a:effectLst/>
                          <a:latin typeface="+mj-lt"/>
                        </a:rPr>
                        <a:t>0%</a:t>
                      </a:r>
                    </a:p>
                  </a:txBody>
                  <a:tcPr marL="7620" marR="7620" marT="7620" marB="0" anchor="ctr">
                    <a:lnL w="127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t"/>
                      <a:r>
                        <a:rPr lang="af-ZA" sz="900" b="0" i="0" u="none" strike="noStrike" dirty="0">
                          <a:solidFill>
                            <a:srgbClr val="010205"/>
                          </a:solidFill>
                          <a:effectLst/>
                          <a:latin typeface="+mj-lt"/>
                        </a:rPr>
                        <a:t>0%</a:t>
                      </a:r>
                    </a:p>
                  </a:txBody>
                  <a:tcPr marL="7620" marR="7620" marT="7620" marB="0" anchor="ctr">
                    <a:solidFill>
                      <a:schemeClr val="bg1">
                        <a:lumMod val="85000"/>
                      </a:schemeClr>
                    </a:solidFill>
                  </a:tcPr>
                </a:tc>
                <a:tc>
                  <a:txBody>
                    <a:bodyPr/>
                    <a:lstStyle/>
                    <a:p>
                      <a:pPr algn="ctr" fontAlgn="t"/>
                      <a:r>
                        <a:rPr lang="af-ZA" sz="900" b="0" i="0" u="none" strike="noStrike" dirty="0">
                          <a:solidFill>
                            <a:srgbClr val="010205"/>
                          </a:solidFill>
                          <a:effectLst/>
                          <a:latin typeface="+mj-lt"/>
                        </a:rPr>
                        <a:t>0%</a:t>
                      </a:r>
                    </a:p>
                  </a:txBody>
                  <a:tcPr marL="7620" marR="7620" marT="7620" marB="0" anchor="ctr">
                    <a:solidFill>
                      <a:schemeClr val="bg1">
                        <a:lumMod val="85000"/>
                      </a:schemeClr>
                    </a:solidFill>
                  </a:tcPr>
                </a:tc>
                <a:tc>
                  <a:txBody>
                    <a:bodyPr/>
                    <a:lstStyle/>
                    <a:p>
                      <a:pPr algn="ctr" fontAlgn="t"/>
                      <a:r>
                        <a:rPr lang="af-ZA" sz="900" b="0" i="0" u="none" strike="noStrike" dirty="0">
                          <a:solidFill>
                            <a:srgbClr val="010205"/>
                          </a:solidFill>
                          <a:effectLst/>
                          <a:latin typeface="+mj-lt"/>
                        </a:rPr>
                        <a:t>1%</a:t>
                      </a:r>
                    </a:p>
                  </a:txBody>
                  <a:tcPr marL="7620" marR="7620" marT="7620" marB="0" anchor="ctr">
                    <a:lnR w="762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t"/>
                      <a:r>
                        <a:rPr lang="af-ZA" sz="900" b="0" i="0" u="none" strike="noStrike" dirty="0">
                          <a:solidFill>
                            <a:srgbClr val="010205"/>
                          </a:solidFill>
                          <a:effectLst/>
                          <a:latin typeface="+mj-lt"/>
                        </a:rPr>
                        <a:t>1%</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t"/>
                      <a:r>
                        <a:rPr lang="af-ZA" sz="900" b="0" i="0" u="none" strike="noStrike" dirty="0">
                          <a:solidFill>
                            <a:srgbClr val="010205"/>
                          </a:solidFill>
                          <a:effectLst/>
                          <a:latin typeface="+mj-lt"/>
                        </a:rPr>
                        <a:t>0%</a:t>
                      </a:r>
                    </a:p>
                  </a:txBody>
                  <a:tcPr marL="7620" marR="7620" marT="7620" marB="0" anchor="ctr">
                    <a:lnL w="127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t"/>
                      <a:r>
                        <a:rPr lang="af-ZA" sz="900" b="0" i="0" u="none" strike="noStrike" dirty="0">
                          <a:solidFill>
                            <a:srgbClr val="010205"/>
                          </a:solidFill>
                          <a:effectLst/>
                          <a:latin typeface="+mj-lt"/>
                        </a:rPr>
                        <a:t>0%</a:t>
                      </a:r>
                    </a:p>
                  </a:txBody>
                  <a:tcPr marL="7620" marR="7620" marT="7620" marB="0" anchor="ctr">
                    <a:solidFill>
                      <a:schemeClr val="bg1">
                        <a:lumMod val="85000"/>
                      </a:schemeClr>
                    </a:solidFill>
                  </a:tcPr>
                </a:tc>
                <a:extLst>
                  <a:ext uri="{0D108BD9-81ED-4DB2-BD59-A6C34878D82A}">
                    <a16:rowId xmlns:a16="http://schemas.microsoft.com/office/drawing/2014/main" xmlns="" val="1141831071"/>
                  </a:ext>
                </a:extLst>
              </a:tr>
            </a:tbl>
          </a:graphicData>
        </a:graphic>
      </p:graphicFrame>
      <p:graphicFrame>
        <p:nvGraphicFramePr>
          <p:cNvPr id="18" name="Tabela 7">
            <a:extLst>
              <a:ext uri="{FF2B5EF4-FFF2-40B4-BE49-F238E27FC236}">
                <a16:creationId xmlns:a16="http://schemas.microsoft.com/office/drawing/2014/main" xmlns="" id="{C8D41816-DF97-413F-BC28-62B633DB93AE}"/>
              </a:ext>
            </a:extLst>
          </p:cNvPr>
          <p:cNvGraphicFramePr>
            <a:graphicFrameLocks noGrp="1"/>
          </p:cNvGraphicFramePr>
          <p:nvPr>
            <p:extLst>
              <p:ext uri="{D42A27DB-BD31-4B8C-83A1-F6EECF244321}">
                <p14:modId xmlns:p14="http://schemas.microsoft.com/office/powerpoint/2010/main" val="2863254504"/>
              </p:ext>
            </p:extLst>
          </p:nvPr>
        </p:nvGraphicFramePr>
        <p:xfrm>
          <a:off x="633275" y="3710398"/>
          <a:ext cx="9348925" cy="2763927"/>
        </p:xfrm>
        <a:graphic>
          <a:graphicData uri="http://schemas.openxmlformats.org/drawingml/2006/table">
            <a:tbl>
              <a:tblPr firstRow="1" bandRow="1">
                <a:tableStyleId>{5C22544A-7EE6-4342-B048-85BDC9FD1C3A}</a:tableStyleId>
              </a:tblPr>
              <a:tblGrid>
                <a:gridCol w="2738576">
                  <a:extLst>
                    <a:ext uri="{9D8B030D-6E8A-4147-A177-3AD203B41FA5}">
                      <a16:colId xmlns:a16="http://schemas.microsoft.com/office/drawing/2014/main" xmlns="" val="2920472292"/>
                    </a:ext>
                  </a:extLst>
                </a:gridCol>
                <a:gridCol w="990600">
                  <a:extLst>
                    <a:ext uri="{9D8B030D-6E8A-4147-A177-3AD203B41FA5}">
                      <a16:colId xmlns:a16="http://schemas.microsoft.com/office/drawing/2014/main" xmlns="" val="4178514599"/>
                    </a:ext>
                  </a:extLst>
                </a:gridCol>
                <a:gridCol w="1009650">
                  <a:extLst>
                    <a:ext uri="{9D8B030D-6E8A-4147-A177-3AD203B41FA5}">
                      <a16:colId xmlns:a16="http://schemas.microsoft.com/office/drawing/2014/main" xmlns="" val="2047087726"/>
                    </a:ext>
                  </a:extLst>
                </a:gridCol>
                <a:gridCol w="980535">
                  <a:extLst>
                    <a:ext uri="{9D8B030D-6E8A-4147-A177-3AD203B41FA5}">
                      <a16:colId xmlns:a16="http://schemas.microsoft.com/office/drawing/2014/main" xmlns="" val="3686852749"/>
                    </a:ext>
                  </a:extLst>
                </a:gridCol>
                <a:gridCol w="812268">
                  <a:extLst>
                    <a:ext uri="{9D8B030D-6E8A-4147-A177-3AD203B41FA5}">
                      <a16:colId xmlns:a16="http://schemas.microsoft.com/office/drawing/2014/main" xmlns="" val="1157537386"/>
                    </a:ext>
                  </a:extLst>
                </a:gridCol>
                <a:gridCol w="963116">
                  <a:extLst>
                    <a:ext uri="{9D8B030D-6E8A-4147-A177-3AD203B41FA5}">
                      <a16:colId xmlns:a16="http://schemas.microsoft.com/office/drawing/2014/main" xmlns="" val="895146918"/>
                    </a:ext>
                  </a:extLst>
                </a:gridCol>
                <a:gridCol w="928304">
                  <a:extLst>
                    <a:ext uri="{9D8B030D-6E8A-4147-A177-3AD203B41FA5}">
                      <a16:colId xmlns:a16="http://schemas.microsoft.com/office/drawing/2014/main" xmlns="" val="3581398314"/>
                    </a:ext>
                  </a:extLst>
                </a:gridCol>
                <a:gridCol w="925876">
                  <a:extLst>
                    <a:ext uri="{9D8B030D-6E8A-4147-A177-3AD203B41FA5}">
                      <a16:colId xmlns:a16="http://schemas.microsoft.com/office/drawing/2014/main" xmlns="" val="3553150166"/>
                    </a:ext>
                  </a:extLst>
                </a:gridCol>
              </a:tblGrid>
              <a:tr h="306541">
                <a:tc>
                  <a:txBody>
                    <a:bodyPr/>
                    <a:lstStyle/>
                    <a:p>
                      <a:endParaRPr lang="pl-PL" sz="1000" dirty="0">
                        <a:solidFill>
                          <a:schemeClr val="bg1"/>
                        </a:solidFill>
                      </a:endParaRPr>
                    </a:p>
                  </a:txBody>
                  <a:tcPr anchor="ctr">
                    <a:lnR w="76200" cap="flat" cmpd="sng" algn="ctr">
                      <a:solidFill>
                        <a:schemeClr val="bg1"/>
                      </a:solidFill>
                      <a:prstDash val="solid"/>
                      <a:round/>
                      <a:headEnd type="none" w="med" len="med"/>
                      <a:tailEnd type="none" w="med" len="med"/>
                    </a:lnR>
                    <a:solidFill>
                      <a:srgbClr val="1E5364"/>
                    </a:solidFill>
                  </a:tcPr>
                </a:tc>
                <a:tc gridSpan="4">
                  <a:txBody>
                    <a:bodyPr/>
                    <a:lstStyle/>
                    <a:p>
                      <a:pPr algn="ctr" fontAlgn="b"/>
                      <a:r>
                        <a:rPr lang="pl-PL" sz="1100" b="0" i="0" u="none" strike="noStrike" dirty="0">
                          <a:solidFill>
                            <a:schemeClr val="bg1"/>
                          </a:solidFill>
                          <a:effectLst/>
                          <a:latin typeface="+mn-lt"/>
                        </a:rPr>
                        <a:t>STATUS NA RYNKU PRACY</a:t>
                      </a:r>
                    </a:p>
                  </a:txBody>
                  <a:tcPr marL="7620" marR="7620" marT="7620" marB="0" anchor="ctr">
                    <a:lnL w="76200" cap="flat" cmpd="sng" algn="ctr">
                      <a:solidFill>
                        <a:schemeClr val="bg1"/>
                      </a:solidFill>
                      <a:prstDash val="solid"/>
                      <a:round/>
                      <a:headEnd type="none" w="med" len="med"/>
                      <a:tailEnd type="none" w="med" len="med"/>
                    </a:lnL>
                    <a:solidFill>
                      <a:srgbClr val="1E5364"/>
                    </a:solidFill>
                  </a:tcPr>
                </a:tc>
                <a:tc hMerge="1">
                  <a:txBody>
                    <a:bodyPr/>
                    <a:lstStyle/>
                    <a:p>
                      <a:pPr algn="ctr" fontAlgn="b"/>
                      <a:endParaRPr lang="pl-PL" sz="1100" b="0" i="0" u="none" strike="noStrike" dirty="0">
                        <a:solidFill>
                          <a:schemeClr val="bg1"/>
                        </a:solidFill>
                        <a:effectLst/>
                        <a:latin typeface="+mn-lt"/>
                      </a:endParaRPr>
                    </a:p>
                  </a:txBody>
                  <a:tcPr marL="7620" marR="7620" marT="7620" marB="0" anchor="ctr">
                    <a:solidFill>
                      <a:srgbClr val="1E5364"/>
                    </a:solidFill>
                  </a:tcPr>
                </a:tc>
                <a:tc hMerge="1">
                  <a:txBody>
                    <a:bodyPr/>
                    <a:lstStyle/>
                    <a:p>
                      <a:pPr algn="ctr" fontAlgn="b"/>
                      <a:endParaRPr lang="pl-PL" sz="1100" b="0" i="0" u="none" strike="noStrike" dirty="0">
                        <a:solidFill>
                          <a:schemeClr val="bg1"/>
                        </a:solidFill>
                        <a:effectLst/>
                        <a:latin typeface="+mn-lt"/>
                      </a:endParaRPr>
                    </a:p>
                  </a:txBody>
                  <a:tcPr marL="7620" marR="7620" marT="7620" marB="0" anchor="ctr">
                    <a:solidFill>
                      <a:srgbClr val="1E5364"/>
                    </a:solidFill>
                  </a:tcPr>
                </a:tc>
                <a:tc hMerge="1">
                  <a:txBody>
                    <a:bodyPr/>
                    <a:lstStyle/>
                    <a:p>
                      <a:pPr algn="ctr" fontAlgn="b"/>
                      <a:endParaRPr lang="pl-PL" sz="1100" b="0" i="0" u="none" strike="noStrike" dirty="0">
                        <a:solidFill>
                          <a:schemeClr val="bg1"/>
                        </a:solidFill>
                        <a:effectLst/>
                        <a:latin typeface="+mn-lt"/>
                      </a:endParaRPr>
                    </a:p>
                  </a:txBody>
                  <a:tcPr marL="7620" marR="7620" marT="7620" marB="0" anchor="ctr">
                    <a:solidFill>
                      <a:srgbClr val="1E5364"/>
                    </a:solidFill>
                  </a:tcPr>
                </a:tc>
                <a:tc gridSpan="3">
                  <a:txBody>
                    <a:bodyPr/>
                    <a:lstStyle/>
                    <a:p>
                      <a:pPr algn="ctr" fontAlgn="b"/>
                      <a:r>
                        <a:rPr lang="pl-PL" sz="1100" b="0" i="0" u="none" strike="noStrike" dirty="0">
                          <a:solidFill>
                            <a:schemeClr val="bg1"/>
                          </a:solidFill>
                          <a:effectLst/>
                          <a:latin typeface="Blogger Sans" panose="02000506030000020004" pitchFamily="50" charset="0"/>
                          <a:ea typeface="Blogger Sans" panose="02000506030000020004" pitchFamily="50" charset="0"/>
                        </a:rPr>
                        <a:t>TYP ZABUDOWY</a:t>
                      </a:r>
                    </a:p>
                  </a:txBody>
                  <a:tcPr marL="7620" marR="7620" marT="7620" marB="0" anchor="ctr">
                    <a:solidFill>
                      <a:srgbClr val="1E5364"/>
                    </a:solidFill>
                  </a:tcPr>
                </a:tc>
                <a:tc hMerge="1">
                  <a:txBody>
                    <a:bodyPr/>
                    <a:lstStyle/>
                    <a:p>
                      <a:pPr algn="ctr" fontAlgn="b"/>
                      <a:endParaRPr lang="pl-PL" sz="1100" b="0" i="0" u="none" strike="noStrike" dirty="0">
                        <a:solidFill>
                          <a:schemeClr val="bg1"/>
                        </a:solidFill>
                        <a:effectLst/>
                        <a:latin typeface="Blogger Sans" panose="02000506030000020004" pitchFamily="50" charset="0"/>
                        <a:ea typeface="Blogger Sans" panose="02000506030000020004" pitchFamily="50" charset="0"/>
                      </a:endParaRPr>
                    </a:p>
                  </a:txBody>
                  <a:tcPr marL="7620" marR="7620" marT="7620" marB="0" anchor="ctr">
                    <a:solidFill>
                      <a:srgbClr val="1E5364"/>
                    </a:solidFill>
                  </a:tcPr>
                </a:tc>
                <a:tc hMerge="1">
                  <a:txBody>
                    <a:bodyPr/>
                    <a:lstStyle/>
                    <a:p>
                      <a:pPr algn="ctr" fontAlgn="b"/>
                      <a:endParaRPr lang="pl-PL" sz="1100" b="0" i="0" u="none" strike="noStrike" dirty="0">
                        <a:solidFill>
                          <a:schemeClr val="bg1"/>
                        </a:solidFill>
                        <a:effectLst/>
                        <a:latin typeface="Blogger Sans" panose="02000506030000020004" pitchFamily="50" charset="0"/>
                        <a:ea typeface="Blogger Sans" panose="02000506030000020004" pitchFamily="50" charset="0"/>
                      </a:endParaRPr>
                    </a:p>
                  </a:txBody>
                  <a:tcPr marL="7620" marR="7620" marT="7620" marB="0" anchor="ctr">
                    <a:solidFill>
                      <a:srgbClr val="1E5364"/>
                    </a:solidFill>
                  </a:tcPr>
                </a:tc>
                <a:extLst>
                  <a:ext uri="{0D108BD9-81ED-4DB2-BD59-A6C34878D82A}">
                    <a16:rowId xmlns:a16="http://schemas.microsoft.com/office/drawing/2014/main" xmlns="" val="1925299195"/>
                  </a:ext>
                </a:extLst>
              </a:tr>
              <a:tr h="330517">
                <a:tc>
                  <a:txBody>
                    <a:bodyPr/>
                    <a:lstStyle/>
                    <a:p>
                      <a:endParaRPr lang="pl-PL" sz="1000" dirty="0">
                        <a:solidFill>
                          <a:schemeClr val="bg1"/>
                        </a:solidFill>
                      </a:endParaRPr>
                    </a:p>
                  </a:txBody>
                  <a:tcPr anchor="ctr">
                    <a:lnR w="762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Pracujący najemnie</a:t>
                      </a:r>
                    </a:p>
                  </a:txBody>
                  <a:tcPr marL="7620" marR="7620" marT="7620" marB="0" anchor="ctr">
                    <a:lnL w="762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Własna działalność</a:t>
                      </a:r>
                    </a:p>
                  </a:txBody>
                  <a:tcPr marL="7620" marR="7620" marT="7620" marB="0" anchor="ct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Emeryci i renciści</a:t>
                      </a:r>
                    </a:p>
                  </a:txBody>
                  <a:tcPr marL="7620" marR="7620" marT="7620" marB="0" anchor="ct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Niepracujący</a:t>
                      </a:r>
                    </a:p>
                  </a:txBody>
                  <a:tcPr marL="7620" marR="7620" marT="7620" marB="0" anchor="ctr">
                    <a:lnR w="762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Jednorodzinnej</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Wielorodzinnej (blok/wieżowiec)</a:t>
                      </a:r>
                    </a:p>
                  </a:txBody>
                  <a:tcPr marL="7620" marR="7620" marT="7620" marB="0" anchor="ctr">
                    <a:lnL w="127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Kamienica</a:t>
                      </a:r>
                    </a:p>
                  </a:txBody>
                  <a:tcPr marL="7620" marR="7620" marT="7620" marB="0" anchor="ctr">
                    <a:solidFill>
                      <a:srgbClr val="1E5364"/>
                    </a:solidFill>
                  </a:tcPr>
                </a:tc>
                <a:extLst>
                  <a:ext uri="{0D108BD9-81ED-4DB2-BD59-A6C34878D82A}">
                    <a16:rowId xmlns:a16="http://schemas.microsoft.com/office/drawing/2014/main" xmlns="" val="2083611774"/>
                  </a:ext>
                </a:extLst>
              </a:tr>
              <a:tr h="259902">
                <a:tc>
                  <a:txBody>
                    <a:bodyPr/>
                    <a:lstStyle/>
                    <a:p>
                      <a:pPr algn="l" fontAlgn="t"/>
                      <a:r>
                        <a:rPr lang="af-ZA" sz="1000" b="0" i="0" u="none" strike="noStrike" dirty="0">
                          <a:solidFill>
                            <a:schemeClr val="tx1"/>
                          </a:solidFill>
                          <a:effectLst/>
                          <a:latin typeface="+mj-lt"/>
                        </a:rPr>
                        <a:t>Telewizja lokalna</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28%</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1%</a:t>
                      </a:r>
                    </a:p>
                  </a:txBody>
                  <a:tcPr marL="7620" marR="7620" marT="7620" marB="0" anchor="ctr">
                    <a:solidFill>
                      <a:srgbClr val="BED7D1"/>
                    </a:solidFill>
                  </a:tcPr>
                </a:tc>
                <a:tc>
                  <a:txBody>
                    <a:bodyPr/>
                    <a:lstStyle/>
                    <a:p>
                      <a:pPr algn="ctr" fontAlgn="t"/>
                      <a:r>
                        <a:rPr lang="af-ZA" sz="900" b="0" i="0" u="none" strike="noStrike" dirty="0">
                          <a:solidFill>
                            <a:schemeClr val="bg1"/>
                          </a:solidFill>
                          <a:effectLst/>
                          <a:latin typeface="+mj-lt"/>
                        </a:rPr>
                        <a:t>52%</a:t>
                      </a:r>
                    </a:p>
                  </a:txBody>
                  <a:tcPr marL="7620" marR="7620" marT="7620" marB="0" anchor="ctr">
                    <a:solidFill>
                      <a:srgbClr val="328CA8"/>
                    </a:solidFill>
                  </a:tcPr>
                </a:tc>
                <a:tc>
                  <a:txBody>
                    <a:bodyPr/>
                    <a:lstStyle/>
                    <a:p>
                      <a:pPr algn="ctr" fontAlgn="t"/>
                      <a:r>
                        <a:rPr lang="af-ZA" sz="900" b="0" i="0" u="none" strike="noStrike">
                          <a:solidFill>
                            <a:srgbClr val="010205"/>
                          </a:solidFill>
                          <a:effectLst/>
                          <a:latin typeface="+mj-lt"/>
                        </a:rPr>
                        <a:t>28%</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45%</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32%</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37%</a:t>
                      </a:r>
                    </a:p>
                  </a:txBody>
                  <a:tcPr marL="7620" marR="7620" marT="7620" marB="0" anchor="ctr">
                    <a:solidFill>
                      <a:srgbClr val="BED7D1"/>
                    </a:solidFill>
                  </a:tcPr>
                </a:tc>
                <a:extLst>
                  <a:ext uri="{0D108BD9-81ED-4DB2-BD59-A6C34878D82A}">
                    <a16:rowId xmlns:a16="http://schemas.microsoft.com/office/drawing/2014/main" xmlns="" val="2316334182"/>
                  </a:ext>
                </a:extLst>
              </a:tr>
              <a:tr h="259902">
                <a:tc>
                  <a:txBody>
                    <a:bodyPr/>
                    <a:lstStyle/>
                    <a:p>
                      <a:pPr algn="l" fontAlgn="t"/>
                      <a:r>
                        <a:rPr lang="af-ZA" sz="1000" b="0" i="0" u="none" strike="noStrike" dirty="0">
                          <a:solidFill>
                            <a:schemeClr val="tx1"/>
                          </a:solidFill>
                          <a:effectLst/>
                          <a:latin typeface="+mj-lt"/>
                        </a:rPr>
                        <a:t>Prasa lokalna (gazety)</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17%</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dirty="0">
                          <a:solidFill>
                            <a:srgbClr val="010205"/>
                          </a:solidFill>
                          <a:effectLst/>
                          <a:latin typeface="+mj-lt"/>
                        </a:rPr>
                        <a:t>2%</a:t>
                      </a:r>
                    </a:p>
                  </a:txBody>
                  <a:tcPr marL="7620" marR="7620" marT="7620" marB="0" anchor="ctr">
                    <a:solidFill>
                      <a:srgbClr val="BED7D1"/>
                    </a:solidFill>
                  </a:tcPr>
                </a:tc>
                <a:tc>
                  <a:txBody>
                    <a:bodyPr/>
                    <a:lstStyle/>
                    <a:p>
                      <a:pPr algn="ctr" fontAlgn="t"/>
                      <a:r>
                        <a:rPr lang="af-ZA" sz="900" b="0" i="0" u="none" strike="noStrike">
                          <a:solidFill>
                            <a:srgbClr val="010205"/>
                          </a:solidFill>
                          <a:effectLst/>
                          <a:latin typeface="+mj-lt"/>
                        </a:rPr>
                        <a:t>34%</a:t>
                      </a:r>
                    </a:p>
                  </a:txBody>
                  <a:tcPr marL="7620" marR="7620" marT="7620" marB="0" anchor="ctr">
                    <a:solidFill>
                      <a:srgbClr val="BED7D1"/>
                    </a:solidFill>
                  </a:tcPr>
                </a:tc>
                <a:tc>
                  <a:txBody>
                    <a:bodyPr/>
                    <a:lstStyle/>
                    <a:p>
                      <a:pPr algn="ctr" fontAlgn="t"/>
                      <a:r>
                        <a:rPr lang="af-ZA" sz="900" b="0" i="0" u="none" strike="noStrike">
                          <a:solidFill>
                            <a:srgbClr val="010205"/>
                          </a:solidFill>
                          <a:effectLst/>
                          <a:latin typeface="+mj-lt"/>
                        </a:rPr>
                        <a:t>0%</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5%</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22%</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30%</a:t>
                      </a:r>
                    </a:p>
                  </a:txBody>
                  <a:tcPr marL="7620" marR="7620" marT="7620" marB="0" anchor="ctr">
                    <a:solidFill>
                      <a:srgbClr val="BED7D1"/>
                    </a:solidFill>
                  </a:tcPr>
                </a:tc>
                <a:extLst>
                  <a:ext uri="{0D108BD9-81ED-4DB2-BD59-A6C34878D82A}">
                    <a16:rowId xmlns:a16="http://schemas.microsoft.com/office/drawing/2014/main" xmlns="" val="3168497306"/>
                  </a:ext>
                </a:extLst>
              </a:tr>
              <a:tr h="259902">
                <a:tc>
                  <a:txBody>
                    <a:bodyPr/>
                    <a:lstStyle/>
                    <a:p>
                      <a:pPr algn="l" fontAlgn="t"/>
                      <a:r>
                        <a:rPr lang="af-ZA" sz="1000" b="0" i="0" u="none" strike="noStrike" dirty="0">
                          <a:solidFill>
                            <a:schemeClr val="tx1"/>
                          </a:solidFill>
                          <a:effectLst/>
                          <a:latin typeface="+mj-lt"/>
                        </a:rPr>
                        <a:t>Portale internetowe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chemeClr val="bg1"/>
                          </a:solidFill>
                          <a:effectLst/>
                          <a:latin typeface="+mj-lt"/>
                        </a:rPr>
                        <a:t>78%</a:t>
                      </a:r>
                    </a:p>
                  </a:txBody>
                  <a:tcPr marL="7620" marR="7620" marT="7620" marB="0" anchor="ctr">
                    <a:lnL w="76200" cap="flat" cmpd="sng" algn="ctr">
                      <a:solidFill>
                        <a:schemeClr val="bg1"/>
                      </a:solidFill>
                      <a:prstDash val="solid"/>
                      <a:round/>
                      <a:headEnd type="none" w="med" len="med"/>
                      <a:tailEnd type="none" w="med" len="med"/>
                    </a:lnL>
                    <a:solidFill>
                      <a:srgbClr val="328CA8"/>
                    </a:solidFill>
                  </a:tcPr>
                </a:tc>
                <a:tc>
                  <a:txBody>
                    <a:bodyPr/>
                    <a:lstStyle/>
                    <a:p>
                      <a:pPr algn="ctr" fontAlgn="t"/>
                      <a:r>
                        <a:rPr lang="af-ZA" sz="900" b="0" i="0" u="none" strike="noStrike" dirty="0">
                          <a:solidFill>
                            <a:schemeClr val="bg1"/>
                          </a:solidFill>
                          <a:effectLst/>
                          <a:latin typeface="+mj-lt"/>
                        </a:rPr>
                        <a:t>92%</a:t>
                      </a:r>
                    </a:p>
                  </a:txBody>
                  <a:tcPr marL="7620" marR="7620" marT="7620" marB="0" anchor="ctr">
                    <a:solidFill>
                      <a:srgbClr val="328CA8"/>
                    </a:solidFill>
                  </a:tcPr>
                </a:tc>
                <a:tc>
                  <a:txBody>
                    <a:bodyPr/>
                    <a:lstStyle/>
                    <a:p>
                      <a:pPr algn="ctr" fontAlgn="t"/>
                      <a:r>
                        <a:rPr lang="af-ZA" sz="900" b="0" i="0" u="none" strike="noStrike" dirty="0">
                          <a:solidFill>
                            <a:schemeClr val="bg1"/>
                          </a:solidFill>
                          <a:effectLst/>
                          <a:latin typeface="+mj-lt"/>
                        </a:rPr>
                        <a:t>51%</a:t>
                      </a:r>
                    </a:p>
                  </a:txBody>
                  <a:tcPr marL="7620" marR="7620" marT="7620" marB="0" anchor="ctr">
                    <a:solidFill>
                      <a:srgbClr val="328CA8"/>
                    </a:solidFill>
                  </a:tcPr>
                </a:tc>
                <a:tc>
                  <a:txBody>
                    <a:bodyPr/>
                    <a:lstStyle/>
                    <a:p>
                      <a:pPr algn="ctr" fontAlgn="t"/>
                      <a:r>
                        <a:rPr lang="af-ZA" sz="900" b="0" i="0" u="none" strike="noStrike" dirty="0">
                          <a:solidFill>
                            <a:schemeClr val="bg1"/>
                          </a:solidFill>
                          <a:effectLst/>
                          <a:latin typeface="+mj-lt"/>
                        </a:rPr>
                        <a:t>91%</a:t>
                      </a:r>
                    </a:p>
                  </a:txBody>
                  <a:tcPr marL="7620" marR="7620" marT="7620" marB="0" anchor="ctr">
                    <a:lnR w="76200" cap="flat" cmpd="sng" algn="ctr">
                      <a:solidFill>
                        <a:schemeClr val="bg1"/>
                      </a:solidFill>
                      <a:prstDash val="solid"/>
                      <a:round/>
                      <a:headEnd type="none" w="med" len="med"/>
                      <a:tailEnd type="none" w="med" len="med"/>
                    </a:lnR>
                    <a:solidFill>
                      <a:srgbClr val="328CA8"/>
                    </a:solidFill>
                  </a:tcPr>
                </a:tc>
                <a:tc>
                  <a:txBody>
                    <a:bodyPr/>
                    <a:lstStyle/>
                    <a:p>
                      <a:pPr algn="ctr" fontAlgn="t"/>
                      <a:r>
                        <a:rPr lang="af-ZA" sz="900" b="0" i="0" u="none" strike="noStrike" dirty="0">
                          <a:solidFill>
                            <a:schemeClr val="bg1"/>
                          </a:solidFill>
                          <a:effectLst/>
                          <a:latin typeface="+mj-lt"/>
                        </a:rPr>
                        <a:t>89%</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328CA8"/>
                    </a:solidFill>
                  </a:tcPr>
                </a:tc>
                <a:tc>
                  <a:txBody>
                    <a:bodyPr/>
                    <a:lstStyle/>
                    <a:p>
                      <a:pPr algn="ctr" fontAlgn="t"/>
                      <a:r>
                        <a:rPr lang="af-ZA" sz="900" b="0" i="0" u="none" strike="noStrike" dirty="0">
                          <a:solidFill>
                            <a:schemeClr val="bg1"/>
                          </a:solidFill>
                          <a:effectLst/>
                          <a:latin typeface="+mj-lt"/>
                        </a:rPr>
                        <a:t>66%</a:t>
                      </a:r>
                    </a:p>
                  </a:txBody>
                  <a:tcPr marL="7620" marR="7620" marT="7620" marB="0" anchor="ctr">
                    <a:lnL w="12700" cap="flat" cmpd="sng" algn="ctr">
                      <a:solidFill>
                        <a:schemeClr val="bg1"/>
                      </a:solidFill>
                      <a:prstDash val="solid"/>
                      <a:round/>
                      <a:headEnd type="none" w="med" len="med"/>
                      <a:tailEnd type="none" w="med" len="med"/>
                    </a:lnL>
                    <a:solidFill>
                      <a:srgbClr val="328CA8"/>
                    </a:solidFill>
                  </a:tcPr>
                </a:tc>
                <a:tc>
                  <a:txBody>
                    <a:bodyPr/>
                    <a:lstStyle/>
                    <a:p>
                      <a:pPr algn="ctr" fontAlgn="t"/>
                      <a:r>
                        <a:rPr lang="af-ZA" sz="900" b="0" i="0" u="none" strike="noStrike" dirty="0">
                          <a:solidFill>
                            <a:schemeClr val="bg1"/>
                          </a:solidFill>
                          <a:effectLst/>
                          <a:latin typeface="+mj-lt"/>
                        </a:rPr>
                        <a:t>73%</a:t>
                      </a:r>
                    </a:p>
                  </a:txBody>
                  <a:tcPr marL="7620" marR="7620" marT="7620" marB="0" anchor="ctr">
                    <a:solidFill>
                      <a:srgbClr val="328CA8"/>
                    </a:solidFill>
                  </a:tcPr>
                </a:tc>
                <a:extLst>
                  <a:ext uri="{0D108BD9-81ED-4DB2-BD59-A6C34878D82A}">
                    <a16:rowId xmlns:a16="http://schemas.microsoft.com/office/drawing/2014/main" xmlns="" val="1344972698"/>
                  </a:ext>
                </a:extLst>
              </a:tr>
              <a:tr h="307555">
                <a:tc>
                  <a:txBody>
                    <a:bodyPr/>
                    <a:lstStyle/>
                    <a:p>
                      <a:pPr algn="l" fontAlgn="t"/>
                      <a:r>
                        <a:rPr lang="af-ZA" sz="1000" b="0" i="0" u="none" strike="noStrike" dirty="0">
                          <a:solidFill>
                            <a:schemeClr val="tx1"/>
                          </a:solidFill>
                          <a:effectLst/>
                          <a:latin typeface="+mj-lt"/>
                        </a:rPr>
                        <a:t>Media społecznościowe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chemeClr val="bg1"/>
                          </a:solidFill>
                          <a:effectLst/>
                          <a:latin typeface="+mj-lt"/>
                        </a:rPr>
                        <a:t>63%</a:t>
                      </a:r>
                    </a:p>
                  </a:txBody>
                  <a:tcPr marL="7620" marR="7620" marT="7620" marB="0" anchor="ctr">
                    <a:lnL w="76200" cap="flat" cmpd="sng" algn="ctr">
                      <a:solidFill>
                        <a:schemeClr val="bg1"/>
                      </a:solidFill>
                      <a:prstDash val="solid"/>
                      <a:round/>
                      <a:headEnd type="none" w="med" len="med"/>
                      <a:tailEnd type="none" w="med" len="med"/>
                    </a:lnL>
                    <a:solidFill>
                      <a:srgbClr val="328CA8"/>
                    </a:solidFill>
                  </a:tcPr>
                </a:tc>
                <a:tc>
                  <a:txBody>
                    <a:bodyPr/>
                    <a:lstStyle/>
                    <a:p>
                      <a:pPr algn="ctr" fontAlgn="t"/>
                      <a:r>
                        <a:rPr lang="af-ZA" sz="900" b="0" i="0" u="none" strike="noStrike" dirty="0">
                          <a:solidFill>
                            <a:srgbClr val="010205"/>
                          </a:solidFill>
                          <a:effectLst/>
                          <a:latin typeface="+mj-lt"/>
                        </a:rPr>
                        <a:t>37%</a:t>
                      </a:r>
                    </a:p>
                  </a:txBody>
                  <a:tcPr marL="7620" marR="7620" marT="7620" marB="0" anchor="ctr">
                    <a:solidFill>
                      <a:srgbClr val="BED7D1"/>
                    </a:solidFill>
                  </a:tcPr>
                </a:tc>
                <a:tc>
                  <a:txBody>
                    <a:bodyPr/>
                    <a:lstStyle/>
                    <a:p>
                      <a:pPr algn="ctr" fontAlgn="t"/>
                      <a:r>
                        <a:rPr lang="af-ZA" sz="900" b="0" i="0" u="none" strike="noStrike">
                          <a:solidFill>
                            <a:srgbClr val="010205"/>
                          </a:solidFill>
                          <a:effectLst/>
                          <a:latin typeface="+mj-lt"/>
                        </a:rPr>
                        <a:t>19%</a:t>
                      </a:r>
                    </a:p>
                  </a:txBody>
                  <a:tcPr marL="7620" marR="7620" marT="7620" marB="0" anchor="ctr">
                    <a:solidFill>
                      <a:srgbClr val="BED7D1"/>
                    </a:solidFill>
                  </a:tcPr>
                </a:tc>
                <a:tc>
                  <a:txBody>
                    <a:bodyPr/>
                    <a:lstStyle/>
                    <a:p>
                      <a:pPr algn="ctr" fontAlgn="t"/>
                      <a:r>
                        <a:rPr lang="af-ZA" sz="900" b="0" i="0" u="none" strike="noStrike">
                          <a:solidFill>
                            <a:srgbClr val="010205"/>
                          </a:solidFill>
                          <a:effectLst/>
                          <a:latin typeface="+mj-lt"/>
                        </a:rPr>
                        <a:t>57%</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bg1"/>
                          </a:solidFill>
                          <a:effectLst/>
                          <a:latin typeface="+mj-lt"/>
                        </a:rPr>
                        <a:t>50%</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328CA8"/>
                    </a:solidFill>
                  </a:tcPr>
                </a:tc>
                <a:tc>
                  <a:txBody>
                    <a:bodyPr/>
                    <a:lstStyle/>
                    <a:p>
                      <a:pPr algn="ctr" fontAlgn="t"/>
                      <a:r>
                        <a:rPr lang="af-ZA" sz="900" b="0" i="0" u="none" strike="noStrike">
                          <a:solidFill>
                            <a:schemeClr val="bg1"/>
                          </a:solidFill>
                          <a:effectLst/>
                          <a:latin typeface="+mj-lt"/>
                        </a:rPr>
                        <a:t>42%</a:t>
                      </a:r>
                    </a:p>
                  </a:txBody>
                  <a:tcPr marL="7620" marR="7620" marT="7620" marB="0" anchor="ctr">
                    <a:lnL w="12700" cap="flat" cmpd="sng" algn="ctr">
                      <a:solidFill>
                        <a:schemeClr val="bg1"/>
                      </a:solidFill>
                      <a:prstDash val="solid"/>
                      <a:round/>
                      <a:headEnd type="none" w="med" len="med"/>
                      <a:tailEnd type="none" w="med" len="med"/>
                    </a:lnL>
                    <a:solidFill>
                      <a:srgbClr val="328CA8"/>
                    </a:solidFill>
                  </a:tcPr>
                </a:tc>
                <a:tc>
                  <a:txBody>
                    <a:bodyPr/>
                    <a:lstStyle/>
                    <a:p>
                      <a:pPr algn="ctr" fontAlgn="t"/>
                      <a:r>
                        <a:rPr lang="af-ZA" sz="900" b="0" i="0" u="none" strike="noStrike" dirty="0">
                          <a:solidFill>
                            <a:schemeClr val="bg1"/>
                          </a:solidFill>
                          <a:effectLst/>
                          <a:latin typeface="+mj-lt"/>
                        </a:rPr>
                        <a:t>51%</a:t>
                      </a:r>
                    </a:p>
                  </a:txBody>
                  <a:tcPr marL="7620" marR="7620" marT="7620" marB="0" anchor="ctr">
                    <a:solidFill>
                      <a:srgbClr val="328CA8"/>
                    </a:solidFill>
                  </a:tcPr>
                </a:tc>
                <a:extLst>
                  <a:ext uri="{0D108BD9-81ED-4DB2-BD59-A6C34878D82A}">
                    <a16:rowId xmlns:a16="http://schemas.microsoft.com/office/drawing/2014/main" xmlns="" val="2946867612"/>
                  </a:ext>
                </a:extLst>
              </a:tr>
              <a:tr h="259902">
                <a:tc>
                  <a:txBody>
                    <a:bodyPr/>
                    <a:lstStyle/>
                    <a:p>
                      <a:pPr algn="l" fontAlgn="t"/>
                      <a:r>
                        <a:rPr lang="af-ZA" sz="1000" b="0" i="0" u="none" strike="noStrike" dirty="0">
                          <a:solidFill>
                            <a:schemeClr val="tx1"/>
                          </a:solidFill>
                          <a:effectLst/>
                          <a:latin typeface="+mj-lt"/>
                        </a:rPr>
                        <a:t>Radio lokalne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23%</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7%</a:t>
                      </a:r>
                    </a:p>
                  </a:txBody>
                  <a:tcPr marL="7620" marR="7620" marT="7620" marB="0" anchor="ctr">
                    <a:solidFill>
                      <a:srgbClr val="BED7D1"/>
                    </a:solidFill>
                  </a:tcPr>
                </a:tc>
                <a:tc>
                  <a:txBody>
                    <a:bodyPr/>
                    <a:lstStyle/>
                    <a:p>
                      <a:pPr algn="ctr" fontAlgn="t"/>
                      <a:r>
                        <a:rPr lang="af-ZA" sz="900" b="0" i="0" u="none" strike="noStrike" dirty="0">
                          <a:solidFill>
                            <a:srgbClr val="010205"/>
                          </a:solidFill>
                          <a:effectLst/>
                          <a:latin typeface="+mj-lt"/>
                        </a:rPr>
                        <a:t>33%</a:t>
                      </a:r>
                    </a:p>
                  </a:txBody>
                  <a:tcPr marL="7620" marR="7620" marT="7620" marB="0" anchor="ctr">
                    <a:solidFill>
                      <a:srgbClr val="BED7D1"/>
                    </a:solidFill>
                  </a:tcPr>
                </a:tc>
                <a:tc>
                  <a:txBody>
                    <a:bodyPr/>
                    <a:lstStyle/>
                    <a:p>
                      <a:pPr algn="ctr" fontAlgn="t"/>
                      <a:r>
                        <a:rPr lang="af-ZA" sz="900" b="0" i="0" u="none" strike="noStrike" dirty="0">
                          <a:solidFill>
                            <a:srgbClr val="010205"/>
                          </a:solidFill>
                          <a:effectLst/>
                          <a:latin typeface="+mj-lt"/>
                        </a:rPr>
                        <a:t>23%</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34%</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25%</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20%</a:t>
                      </a:r>
                    </a:p>
                  </a:txBody>
                  <a:tcPr marL="7620" marR="7620" marT="7620" marB="0" anchor="ctr">
                    <a:solidFill>
                      <a:srgbClr val="BED7D1"/>
                    </a:solidFill>
                  </a:tcPr>
                </a:tc>
                <a:extLst>
                  <a:ext uri="{0D108BD9-81ED-4DB2-BD59-A6C34878D82A}">
                    <a16:rowId xmlns:a16="http://schemas.microsoft.com/office/drawing/2014/main" xmlns="" val="24287340"/>
                  </a:ext>
                </a:extLst>
              </a:tr>
              <a:tr h="259902">
                <a:tc>
                  <a:txBody>
                    <a:bodyPr/>
                    <a:lstStyle/>
                    <a:p>
                      <a:pPr algn="l" fontAlgn="t"/>
                      <a:r>
                        <a:rPr lang="af-ZA" sz="1000" b="0" i="0" u="none" strike="noStrike" dirty="0">
                          <a:solidFill>
                            <a:schemeClr val="tx1"/>
                          </a:solidFill>
                          <a:effectLst/>
                          <a:latin typeface="+mj-lt"/>
                        </a:rPr>
                        <a:t>Materiały informacyjne - „Bydgoszcz Informuje”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31%</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33%</a:t>
                      </a:r>
                    </a:p>
                  </a:txBody>
                  <a:tcPr marL="7620" marR="7620" marT="7620" marB="0" anchor="ctr">
                    <a:solidFill>
                      <a:srgbClr val="BED7D1"/>
                    </a:solidFill>
                  </a:tcPr>
                </a:tc>
                <a:tc>
                  <a:txBody>
                    <a:bodyPr/>
                    <a:lstStyle/>
                    <a:p>
                      <a:pPr algn="ctr" fontAlgn="t"/>
                      <a:r>
                        <a:rPr lang="af-ZA" sz="900" b="0" i="0" u="none" strike="noStrike">
                          <a:solidFill>
                            <a:srgbClr val="010205"/>
                          </a:solidFill>
                          <a:effectLst/>
                          <a:latin typeface="+mj-lt"/>
                        </a:rPr>
                        <a:t>31%</a:t>
                      </a:r>
                    </a:p>
                  </a:txBody>
                  <a:tcPr marL="7620" marR="7620" marT="7620" marB="0" anchor="ctr">
                    <a:solidFill>
                      <a:srgbClr val="BED7D1"/>
                    </a:solidFill>
                  </a:tcPr>
                </a:tc>
                <a:tc>
                  <a:txBody>
                    <a:bodyPr/>
                    <a:lstStyle/>
                    <a:p>
                      <a:pPr algn="ctr" fontAlgn="t"/>
                      <a:r>
                        <a:rPr lang="af-ZA" sz="900" b="0" i="0" u="none" strike="noStrike" dirty="0">
                          <a:solidFill>
                            <a:srgbClr val="010205"/>
                          </a:solidFill>
                          <a:effectLst/>
                          <a:latin typeface="+mj-lt"/>
                        </a:rPr>
                        <a:t>12%</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12%</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31%</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41%</a:t>
                      </a:r>
                    </a:p>
                  </a:txBody>
                  <a:tcPr marL="7620" marR="7620" marT="7620" marB="0" anchor="ctr">
                    <a:solidFill>
                      <a:srgbClr val="BED7D1"/>
                    </a:solidFill>
                  </a:tcPr>
                </a:tc>
                <a:extLst>
                  <a:ext uri="{0D108BD9-81ED-4DB2-BD59-A6C34878D82A}">
                    <a16:rowId xmlns:a16="http://schemas.microsoft.com/office/drawing/2014/main" xmlns="" val="3585622494"/>
                  </a:ext>
                </a:extLst>
              </a:tr>
              <a:tr h="259902">
                <a:tc>
                  <a:txBody>
                    <a:bodyPr/>
                    <a:lstStyle/>
                    <a:p>
                      <a:pPr algn="l" fontAlgn="t"/>
                      <a:r>
                        <a:rPr lang="af-ZA" sz="1000" b="0" i="0" u="none" strike="noStrike" dirty="0">
                          <a:solidFill>
                            <a:schemeClr val="tx1"/>
                          </a:solidFill>
                          <a:effectLst/>
                          <a:latin typeface="+mj-lt"/>
                        </a:rPr>
                        <a:t>Inne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28%</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1%</a:t>
                      </a:r>
                    </a:p>
                  </a:txBody>
                  <a:tcPr marL="7620" marR="7620" marT="7620" marB="0" anchor="ctr">
                    <a:solidFill>
                      <a:srgbClr val="BED7D1"/>
                    </a:solidFill>
                  </a:tcPr>
                </a:tc>
                <a:tc>
                  <a:txBody>
                    <a:bodyPr/>
                    <a:lstStyle/>
                    <a:p>
                      <a:pPr algn="ctr" fontAlgn="t"/>
                      <a:r>
                        <a:rPr lang="af-ZA" sz="900" b="0" i="0" u="none" strike="noStrike" dirty="0">
                          <a:solidFill>
                            <a:srgbClr val="010205"/>
                          </a:solidFill>
                          <a:effectLst/>
                          <a:latin typeface="+mj-lt"/>
                        </a:rPr>
                        <a:t>52%</a:t>
                      </a:r>
                    </a:p>
                  </a:txBody>
                  <a:tcPr marL="7620" marR="7620" marT="7620" marB="0" anchor="ctr">
                    <a:solidFill>
                      <a:srgbClr val="BED7D1"/>
                    </a:solidFill>
                  </a:tcPr>
                </a:tc>
                <a:tc>
                  <a:txBody>
                    <a:bodyPr/>
                    <a:lstStyle/>
                    <a:p>
                      <a:pPr algn="ctr" fontAlgn="t"/>
                      <a:r>
                        <a:rPr lang="af-ZA" sz="900" b="0" i="0" u="none" strike="noStrike">
                          <a:solidFill>
                            <a:srgbClr val="010205"/>
                          </a:solidFill>
                          <a:effectLst/>
                          <a:latin typeface="+mj-lt"/>
                        </a:rPr>
                        <a:t>28%</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45%</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32%</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dirty="0">
                          <a:solidFill>
                            <a:srgbClr val="010205"/>
                          </a:solidFill>
                          <a:effectLst/>
                          <a:latin typeface="+mj-lt"/>
                        </a:rPr>
                        <a:t>37%</a:t>
                      </a:r>
                    </a:p>
                  </a:txBody>
                  <a:tcPr marL="7620" marR="7620" marT="7620" marB="0" anchor="ctr">
                    <a:solidFill>
                      <a:srgbClr val="BED7D1"/>
                    </a:solidFill>
                  </a:tcPr>
                </a:tc>
                <a:extLst>
                  <a:ext uri="{0D108BD9-81ED-4DB2-BD59-A6C34878D82A}">
                    <a16:rowId xmlns:a16="http://schemas.microsoft.com/office/drawing/2014/main" xmlns="" val="677689963"/>
                  </a:ext>
                </a:extLst>
              </a:tr>
              <a:tr h="259902">
                <a:tc>
                  <a:txBody>
                    <a:bodyPr/>
                    <a:lstStyle/>
                    <a:p>
                      <a:pPr algn="l" fontAlgn="t"/>
                      <a:r>
                        <a:rPr lang="af-ZA" sz="1000" b="0" i="0" u="none" strike="noStrike" dirty="0">
                          <a:solidFill>
                            <a:schemeClr val="tx1"/>
                          </a:solidFill>
                          <a:effectLst/>
                          <a:latin typeface="+mj-lt"/>
                        </a:rPr>
                        <a:t>Żadne</a:t>
                      </a:r>
                    </a:p>
                  </a:txBody>
                  <a:tcPr marL="7620" marR="7620" marT="7620" marB="0" anchor="ctr">
                    <a:lnR w="762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t"/>
                      <a:r>
                        <a:rPr lang="af-ZA" sz="900" b="0" i="0" u="none" strike="noStrike">
                          <a:solidFill>
                            <a:srgbClr val="010205"/>
                          </a:solidFill>
                          <a:effectLst/>
                          <a:latin typeface="+mj-lt"/>
                        </a:rPr>
                        <a:t>17%</a:t>
                      </a:r>
                    </a:p>
                  </a:txBody>
                  <a:tcPr marL="7620" marR="7620" marT="7620" marB="0" anchor="ctr">
                    <a:lnL w="762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t"/>
                      <a:r>
                        <a:rPr lang="af-ZA" sz="900" b="0" i="0" u="none" strike="noStrike">
                          <a:solidFill>
                            <a:srgbClr val="010205"/>
                          </a:solidFill>
                          <a:effectLst/>
                          <a:latin typeface="+mj-lt"/>
                        </a:rPr>
                        <a:t>2%</a:t>
                      </a:r>
                    </a:p>
                  </a:txBody>
                  <a:tcPr marL="7620" marR="7620" marT="7620" marB="0" anchor="ctr">
                    <a:solidFill>
                      <a:schemeClr val="bg1">
                        <a:lumMod val="85000"/>
                      </a:schemeClr>
                    </a:solidFill>
                  </a:tcPr>
                </a:tc>
                <a:tc>
                  <a:txBody>
                    <a:bodyPr/>
                    <a:lstStyle/>
                    <a:p>
                      <a:pPr algn="ctr" fontAlgn="t"/>
                      <a:r>
                        <a:rPr lang="af-ZA" sz="900" b="0" i="0" u="none" strike="noStrike">
                          <a:solidFill>
                            <a:srgbClr val="010205"/>
                          </a:solidFill>
                          <a:effectLst/>
                          <a:latin typeface="+mj-lt"/>
                        </a:rPr>
                        <a:t>34%</a:t>
                      </a:r>
                    </a:p>
                  </a:txBody>
                  <a:tcPr marL="7620" marR="7620" marT="7620" marB="0" anchor="ctr">
                    <a:solidFill>
                      <a:schemeClr val="bg1">
                        <a:lumMod val="85000"/>
                      </a:schemeClr>
                    </a:solidFill>
                  </a:tcPr>
                </a:tc>
                <a:tc>
                  <a:txBody>
                    <a:bodyPr/>
                    <a:lstStyle/>
                    <a:p>
                      <a:pPr algn="ctr" fontAlgn="t"/>
                      <a:r>
                        <a:rPr lang="af-ZA" sz="900" b="0" i="0" u="none" strike="noStrike" dirty="0">
                          <a:solidFill>
                            <a:srgbClr val="010205"/>
                          </a:solidFill>
                          <a:effectLst/>
                          <a:latin typeface="+mj-lt"/>
                        </a:rPr>
                        <a:t>0%</a:t>
                      </a:r>
                    </a:p>
                  </a:txBody>
                  <a:tcPr marL="7620" marR="7620" marT="7620" marB="0" anchor="ctr">
                    <a:lnR w="762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t"/>
                      <a:r>
                        <a:rPr lang="af-ZA" sz="900" b="0" i="0" u="none" strike="noStrike">
                          <a:solidFill>
                            <a:srgbClr val="010205"/>
                          </a:solidFill>
                          <a:effectLst/>
                          <a:latin typeface="+mj-lt"/>
                        </a:rPr>
                        <a:t>5%</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t"/>
                      <a:r>
                        <a:rPr lang="af-ZA" sz="900" b="0" i="0" u="none" strike="noStrike" dirty="0">
                          <a:solidFill>
                            <a:srgbClr val="010205"/>
                          </a:solidFill>
                          <a:effectLst/>
                          <a:latin typeface="+mj-lt"/>
                        </a:rPr>
                        <a:t>22%</a:t>
                      </a:r>
                    </a:p>
                  </a:txBody>
                  <a:tcPr marL="7620" marR="7620" marT="7620" marB="0" anchor="ctr">
                    <a:lnL w="127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t"/>
                      <a:r>
                        <a:rPr lang="af-ZA" sz="900" b="0" i="0" u="none" strike="noStrike" dirty="0">
                          <a:solidFill>
                            <a:srgbClr val="010205"/>
                          </a:solidFill>
                          <a:effectLst/>
                          <a:latin typeface="+mj-lt"/>
                        </a:rPr>
                        <a:t>30%</a:t>
                      </a:r>
                    </a:p>
                  </a:txBody>
                  <a:tcPr marL="7620" marR="7620" marT="7620" marB="0" anchor="ctr">
                    <a:solidFill>
                      <a:schemeClr val="bg1">
                        <a:lumMod val="85000"/>
                      </a:schemeClr>
                    </a:solidFill>
                  </a:tcPr>
                </a:tc>
                <a:extLst>
                  <a:ext uri="{0D108BD9-81ED-4DB2-BD59-A6C34878D82A}">
                    <a16:rowId xmlns:a16="http://schemas.microsoft.com/office/drawing/2014/main" xmlns="" val="4013499218"/>
                  </a:ext>
                </a:extLst>
              </a:tr>
            </a:tbl>
          </a:graphicData>
        </a:graphic>
      </p:graphicFrame>
      <p:pic>
        <p:nvPicPr>
          <p:cNvPr id="11" name="Grafika 10" descr="Grupa docelowa">
            <a:extLst>
              <a:ext uri="{FF2B5EF4-FFF2-40B4-BE49-F238E27FC236}">
                <a16:creationId xmlns:a16="http://schemas.microsoft.com/office/drawing/2014/main" xmlns="" id="{CE205AB3-976F-42A9-9E45-586D793C21E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159793" y="-2749"/>
            <a:ext cx="715818" cy="715818"/>
          </a:xfrm>
          <a:prstGeom prst="rect">
            <a:avLst/>
          </a:prstGeom>
        </p:spPr>
      </p:pic>
      <p:sp>
        <p:nvSpPr>
          <p:cNvPr id="12" name="pole tekstowe 11">
            <a:extLst>
              <a:ext uri="{FF2B5EF4-FFF2-40B4-BE49-F238E27FC236}">
                <a16:creationId xmlns:a16="http://schemas.microsoft.com/office/drawing/2014/main" xmlns="" id="{751F265B-5D36-4BB0-AA77-809891B71CC9}"/>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03</a:t>
            </a:r>
          </a:p>
        </p:txBody>
      </p:sp>
      <p:pic>
        <p:nvPicPr>
          <p:cNvPr id="14" name="Obraz 13">
            <a:extLst>
              <a:ext uri="{FF2B5EF4-FFF2-40B4-BE49-F238E27FC236}">
                <a16:creationId xmlns:a16="http://schemas.microsoft.com/office/drawing/2014/main" xmlns="" id="{AEC0978C-4BBD-48E4-9227-B593DEB9E6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9" t="9762" r="16907" b="8766"/>
          <a:stretch/>
        </p:blipFill>
        <p:spPr>
          <a:xfrm>
            <a:off x="9210525" y="109478"/>
            <a:ext cx="1017997" cy="716022"/>
          </a:xfrm>
          <a:prstGeom prst="rect">
            <a:avLst/>
          </a:prstGeom>
        </p:spPr>
      </p:pic>
      <p:sp>
        <p:nvSpPr>
          <p:cNvPr id="15" name="pole tekstowe 14">
            <a:extLst>
              <a:ext uri="{FF2B5EF4-FFF2-40B4-BE49-F238E27FC236}">
                <a16:creationId xmlns:a16="http://schemas.microsoft.com/office/drawing/2014/main" xmlns="" id="{0CF5AD5C-6B5A-4622-975E-A1F7372F0BD0}"/>
              </a:ext>
            </a:extLst>
          </p:cNvPr>
          <p:cNvSpPr txBox="1"/>
          <p:nvPr/>
        </p:nvSpPr>
        <p:spPr>
          <a:xfrm>
            <a:off x="0" y="6634774"/>
            <a:ext cx="495646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9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Kolorem oznaczono najpopularniejsze kanały medialne w danej grupie respondentów</a:t>
            </a:r>
            <a:endParaRPr kumimoji="0" lang="pl-PL" sz="9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Tree>
    <p:extLst>
      <p:ext uri="{BB962C8B-B14F-4D97-AF65-F5344CB8AC3E}">
        <p14:creationId xmlns:p14="http://schemas.microsoft.com/office/powerpoint/2010/main" val="1115644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a:xfrm>
            <a:off x="1238472" y="0"/>
            <a:ext cx="9543828" cy="825500"/>
          </a:xfrm>
        </p:spPr>
        <p:txBody>
          <a:bodyPr>
            <a:noAutofit/>
          </a:bodyPr>
          <a:lstStyle/>
          <a:p>
            <a:r>
              <a:rPr lang="pl-PL" sz="2800" dirty="0">
                <a:solidFill>
                  <a:srgbClr val="1E5364"/>
                </a:solidFill>
                <a:latin typeface="Blogger Sans" panose="02000506030000020004" pitchFamily="50" charset="0"/>
                <a:ea typeface="Blogger Sans" panose="02000506030000020004" pitchFamily="50" charset="0"/>
              </a:rPr>
              <a:t>Źródła informacji o Bydgoszczy</a:t>
            </a:r>
            <a:br>
              <a:rPr lang="pl-PL" sz="2800" dirty="0">
                <a:solidFill>
                  <a:srgbClr val="1E5364"/>
                </a:solidFill>
                <a:latin typeface="Blogger Sans" panose="02000506030000020004" pitchFamily="50" charset="0"/>
                <a:ea typeface="Blogger Sans" panose="02000506030000020004" pitchFamily="50" charset="0"/>
              </a:rPr>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3565898351"/>
              </p:ext>
            </p:extLst>
          </p:nvPr>
        </p:nvGraphicFramePr>
        <p:xfrm>
          <a:off x="429866" y="2283165"/>
          <a:ext cx="9625727" cy="2601179"/>
        </p:xfrm>
        <a:graphic>
          <a:graphicData uri="http://schemas.openxmlformats.org/drawingml/2006/table">
            <a:tbl>
              <a:tblPr firstRow="1" bandRow="1">
                <a:tableStyleId>{2D5ABB26-0587-4C30-8999-92F81FD0307C}</a:tableStyleId>
              </a:tblPr>
              <a:tblGrid>
                <a:gridCol w="9625727">
                  <a:extLst>
                    <a:ext uri="{9D8B030D-6E8A-4147-A177-3AD203B41FA5}">
                      <a16:colId xmlns:a16="http://schemas.microsoft.com/office/drawing/2014/main" xmlns="" val="3639123920"/>
                    </a:ext>
                  </a:extLst>
                </a:gridCol>
              </a:tblGrid>
              <a:tr h="2601179">
                <a:tc>
                  <a:txBody>
                    <a:bodyPr/>
                    <a:lstStyle/>
                    <a:p>
                      <a:pPr algn="just"/>
                      <a:r>
                        <a:rPr lang="pl-PL" sz="1600" i="0" kern="1200" dirty="0">
                          <a:solidFill>
                            <a:schemeClr val="tx1"/>
                          </a:solidFill>
                          <a:effectLst/>
                          <a:latin typeface="Blogger Sans" panose="02000506030000020004" pitchFamily="50" charset="0"/>
                          <a:ea typeface="Blogger Sans" panose="02000506030000020004" pitchFamily="50" charset="0"/>
                          <a:cs typeface="+mn-cs"/>
                        </a:rPr>
                        <a:t>Portale internetowe to jedno z dominujących źródeł informacji o Bydgoszczy w niemal wszystkich grupach demograficznych, z wyjątkiem osób najstarszych (70+). Z mediów społecznościowych korzystają głównie badani przed 50. rokiem życia, absolwenci szkół wyższych i pracownicy najemni. Z kolei telewizję lokalną częściej oglądają seniorzy (60+) oraz słabiej wykształceni mieszkańcy Bydgoszczy (do poziomu szkół średnich/policealnych). Materiały informacyjne „Bydgoszcz Informuje” cieszą się większą popularnością wśród badanych z wyższym wykształceniem oraz czterdziestolatków i sześćdziesięciolatków. Rzadziej natomiast sięgają po nie osoby niepracujące. Wyższy udział osób czytających lokalną prasę obserwujemy wśród badanych w wieku 70+, zaś słuchających lokalnego radia – wśród pięćdziesięciolatków.</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778037"/>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82149" y="3222138"/>
            <a:ext cx="1024759" cy="1024759"/>
          </a:xfrm>
          <a:prstGeom prst="rect">
            <a:avLst/>
          </a:prstGeom>
        </p:spPr>
      </p:pic>
      <p:sp>
        <p:nvSpPr>
          <p:cNvPr id="7" name="pole tekstowe 6">
            <a:extLst>
              <a:ext uri="{FF2B5EF4-FFF2-40B4-BE49-F238E27FC236}">
                <a16:creationId xmlns:a16="http://schemas.microsoft.com/office/drawing/2014/main" xmlns="" id="{DC310164-0385-4585-A75B-C363D546DD13}"/>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03</a:t>
            </a:r>
          </a:p>
        </p:txBody>
      </p:sp>
      <p:pic>
        <p:nvPicPr>
          <p:cNvPr id="8" name="Obraz 7">
            <a:extLst>
              <a:ext uri="{FF2B5EF4-FFF2-40B4-BE49-F238E27FC236}">
                <a16:creationId xmlns:a16="http://schemas.microsoft.com/office/drawing/2014/main" xmlns="" id="{4FF95676-CC5B-4FB4-B23C-2DDAFF6A4C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9" t="9762" r="16907" b="8766"/>
          <a:stretch/>
        </p:blipFill>
        <p:spPr>
          <a:xfrm>
            <a:off x="9210525" y="109478"/>
            <a:ext cx="1017997" cy="716022"/>
          </a:xfrm>
          <a:prstGeom prst="rect">
            <a:avLst/>
          </a:prstGeom>
        </p:spPr>
      </p:pic>
    </p:spTree>
    <p:extLst>
      <p:ext uri="{BB962C8B-B14F-4D97-AF65-F5344CB8AC3E}">
        <p14:creationId xmlns:p14="http://schemas.microsoft.com/office/powerpoint/2010/main" val="303526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dirty="0"/>
              <a:t>Ocena Prezydenta Miasta</a:t>
            </a:r>
            <a:br>
              <a:rPr lang="pl-PL" dirty="0"/>
            </a:br>
            <a:r>
              <a:rPr lang="pl-PL" sz="2200" dirty="0">
                <a:solidFill>
                  <a:srgbClr val="1E5364"/>
                </a:solidFill>
                <a:latin typeface="Blogger Sans" panose="02000506030000020004" pitchFamily="50" charset="0"/>
                <a:ea typeface="Blogger Sans" panose="02000506030000020004" pitchFamily="50" charset="0"/>
              </a:rPr>
              <a:t>a źródła informacji o Bydgoszczy</a:t>
            </a:r>
            <a:endParaRPr lang="pl-PL" dirty="0"/>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56227" y="-12650"/>
            <a:ext cx="715818" cy="715818"/>
          </a:xfrm>
          <a:prstGeom prst="rect">
            <a:avLst/>
          </a:prstGeom>
        </p:spPr>
      </p:pic>
      <p:pic>
        <p:nvPicPr>
          <p:cNvPr id="24" name="Obraz 23">
            <a:extLst>
              <a:ext uri="{FF2B5EF4-FFF2-40B4-BE49-F238E27FC236}">
                <a16:creationId xmlns:a16="http://schemas.microsoft.com/office/drawing/2014/main" xmlns="" id="{7CD0F282-B78B-49BD-8FE9-6EB0960DCE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7" name="pole tekstowe 26">
            <a:extLst>
              <a:ext uri="{FF2B5EF4-FFF2-40B4-BE49-F238E27FC236}">
                <a16:creationId xmlns:a16="http://schemas.microsoft.com/office/drawing/2014/main" xmlns="" id="{03F771C5-C929-43E9-8E7A-EBEBD83C9A69}"/>
              </a:ext>
            </a:extLst>
          </p:cNvPr>
          <p:cNvSpPr txBox="1"/>
          <p:nvPr/>
        </p:nvSpPr>
        <p:spPr>
          <a:xfrm>
            <a:off x="7586133" y="2136461"/>
            <a:ext cx="4135697"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Blogger Sans"/>
                <a:ea typeface="+mn-ea"/>
                <a:cs typeface="+mn-cs"/>
              </a:rPr>
              <a:t>Portale internetowe stanowią główne źródło informacji o Bydgoszczy zarówno dla osób dobrze oceniających Prezydenta Miasta, jak i dla osób nastawionych krytycznie – jednak częściej korzystają z nich mieszkańcy pozytywnie opiniujący Prezydenta. Krytycy natomiast częściej niż pozostali mieszkańcy czerpią informacje z telewizji lokalnej, która jest jednym z najpopularniejszych kanałów medialnych w tej grupie.</a:t>
            </a:r>
          </a:p>
        </p:txBody>
      </p:sp>
      <p:sp>
        <p:nvSpPr>
          <p:cNvPr id="12" name="pole tekstowe 11">
            <a:extLst>
              <a:ext uri="{FF2B5EF4-FFF2-40B4-BE49-F238E27FC236}">
                <a16:creationId xmlns:a16="http://schemas.microsoft.com/office/drawing/2014/main" xmlns="" id="{44E15B07-9FC6-4BE0-A461-946A3DC2C84C}"/>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03</a:t>
            </a:r>
          </a:p>
        </p:txBody>
      </p:sp>
      <p:sp>
        <p:nvSpPr>
          <p:cNvPr id="13" name="pole tekstowe 12">
            <a:extLst>
              <a:ext uri="{FF2B5EF4-FFF2-40B4-BE49-F238E27FC236}">
                <a16:creationId xmlns:a16="http://schemas.microsoft.com/office/drawing/2014/main" xmlns="" id="{9A3D2310-430E-423A-94DC-66F902CD4408}"/>
              </a:ext>
            </a:extLst>
          </p:cNvPr>
          <p:cNvSpPr txBox="1"/>
          <p:nvPr/>
        </p:nvSpPr>
        <p:spPr>
          <a:xfrm>
            <a:off x="1502972" y="1557867"/>
            <a:ext cx="4728496"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Q5: Z jakich źródeł czerpie Pan/i informacje, o tym co dzieje się w Bydgoszczy? </a:t>
            </a:r>
          </a:p>
        </p:txBody>
      </p:sp>
      <p:graphicFrame>
        <p:nvGraphicFramePr>
          <p:cNvPr id="11" name="Tabela 7">
            <a:extLst>
              <a:ext uri="{FF2B5EF4-FFF2-40B4-BE49-F238E27FC236}">
                <a16:creationId xmlns:a16="http://schemas.microsoft.com/office/drawing/2014/main" xmlns="" id="{C2BBAD23-8C0E-464F-AF83-DB73DC121590}"/>
              </a:ext>
            </a:extLst>
          </p:cNvPr>
          <p:cNvGraphicFramePr>
            <a:graphicFrameLocks noGrp="1"/>
          </p:cNvGraphicFramePr>
          <p:nvPr>
            <p:extLst>
              <p:ext uri="{D42A27DB-BD31-4B8C-83A1-F6EECF244321}">
                <p14:modId xmlns:p14="http://schemas.microsoft.com/office/powerpoint/2010/main" val="3694123428"/>
              </p:ext>
            </p:extLst>
          </p:nvPr>
        </p:nvGraphicFramePr>
        <p:xfrm>
          <a:off x="655851" y="2076127"/>
          <a:ext cx="6400375" cy="3533226"/>
        </p:xfrm>
        <a:graphic>
          <a:graphicData uri="http://schemas.openxmlformats.org/drawingml/2006/table">
            <a:tbl>
              <a:tblPr firstRow="1" bandRow="1">
                <a:tableStyleId>{5C22544A-7EE6-4342-B048-85BDC9FD1C3A}</a:tableStyleId>
              </a:tblPr>
              <a:tblGrid>
                <a:gridCol w="3549089">
                  <a:extLst>
                    <a:ext uri="{9D8B030D-6E8A-4147-A177-3AD203B41FA5}">
                      <a16:colId xmlns:a16="http://schemas.microsoft.com/office/drawing/2014/main" xmlns="" val="2920472292"/>
                    </a:ext>
                  </a:extLst>
                </a:gridCol>
                <a:gridCol w="1003203">
                  <a:extLst>
                    <a:ext uri="{9D8B030D-6E8A-4147-A177-3AD203B41FA5}">
                      <a16:colId xmlns:a16="http://schemas.microsoft.com/office/drawing/2014/main" xmlns="" val="895146918"/>
                    </a:ext>
                  </a:extLst>
                </a:gridCol>
                <a:gridCol w="979117">
                  <a:extLst>
                    <a:ext uri="{9D8B030D-6E8A-4147-A177-3AD203B41FA5}">
                      <a16:colId xmlns:a16="http://schemas.microsoft.com/office/drawing/2014/main" xmlns="" val="3581398314"/>
                    </a:ext>
                  </a:extLst>
                </a:gridCol>
                <a:gridCol w="868966">
                  <a:extLst>
                    <a:ext uri="{9D8B030D-6E8A-4147-A177-3AD203B41FA5}">
                      <a16:colId xmlns:a16="http://schemas.microsoft.com/office/drawing/2014/main" xmlns="" val="3553150166"/>
                    </a:ext>
                  </a:extLst>
                </a:gridCol>
              </a:tblGrid>
              <a:tr h="397688">
                <a:tc>
                  <a:txBody>
                    <a:bodyPr/>
                    <a:lstStyle/>
                    <a:p>
                      <a:endParaRPr lang="pl-PL" sz="1000" dirty="0">
                        <a:solidFill>
                          <a:schemeClr val="bg1"/>
                        </a:solidFill>
                      </a:endParaRPr>
                    </a:p>
                  </a:txBody>
                  <a:tcPr anchor="ctr">
                    <a:lnR w="76200" cap="flat" cmpd="sng" algn="ctr">
                      <a:solidFill>
                        <a:schemeClr val="bg1"/>
                      </a:solidFill>
                      <a:prstDash val="solid"/>
                      <a:round/>
                      <a:headEnd type="none" w="med" len="med"/>
                      <a:tailEnd type="none" w="med" len="med"/>
                    </a:lnR>
                    <a:solidFill>
                      <a:srgbClr val="1E5364"/>
                    </a:solidFill>
                  </a:tcPr>
                </a:tc>
                <a:tc gridSpan="3">
                  <a:txBody>
                    <a:bodyPr/>
                    <a:lstStyle/>
                    <a:p>
                      <a:pPr algn="ctr" fontAlgn="b"/>
                      <a:r>
                        <a:rPr lang="pl-PL" sz="1100" b="0" i="0" u="none" strike="noStrike" dirty="0">
                          <a:solidFill>
                            <a:schemeClr val="bg1"/>
                          </a:solidFill>
                          <a:effectLst/>
                          <a:latin typeface="Blogger Sans" panose="02000506030000020004" pitchFamily="50" charset="0"/>
                          <a:ea typeface="Blogger Sans" panose="02000506030000020004" pitchFamily="50" charset="0"/>
                        </a:rPr>
                        <a:t>OCENA PREZYDENTA BYDGOSZCZY</a:t>
                      </a:r>
                    </a:p>
                  </a:txBody>
                  <a:tcPr marL="7620" marR="7620" marT="7620" marB="0" anchor="ctr">
                    <a:lnL w="76200" cap="flat" cmpd="sng" algn="ctr">
                      <a:solidFill>
                        <a:schemeClr val="bg1"/>
                      </a:solidFill>
                      <a:prstDash val="solid"/>
                      <a:round/>
                      <a:headEnd type="none" w="med" len="med"/>
                      <a:tailEnd type="none" w="med" len="med"/>
                    </a:lnL>
                    <a:solidFill>
                      <a:srgbClr val="1E5364"/>
                    </a:solidFill>
                  </a:tcPr>
                </a:tc>
                <a:tc hMerge="1">
                  <a:txBody>
                    <a:bodyPr/>
                    <a:lstStyle/>
                    <a:p>
                      <a:pPr algn="ctr" fontAlgn="b"/>
                      <a:endParaRPr lang="pl-PL" sz="1100" b="0" i="0" u="none" strike="noStrike" dirty="0">
                        <a:solidFill>
                          <a:schemeClr val="tx1"/>
                        </a:solidFill>
                        <a:effectLst/>
                        <a:latin typeface="Blogger Sans" panose="02000506030000020004" pitchFamily="50" charset="0"/>
                        <a:ea typeface="Blogger Sans" panose="02000506030000020004" pitchFamily="50" charset="0"/>
                      </a:endParaRPr>
                    </a:p>
                  </a:txBody>
                  <a:tcPr marL="7620" marR="7620" marT="7620" marB="0" anchor="ctr">
                    <a:lnL w="12700" cap="flat" cmpd="sng" algn="ctr">
                      <a:solidFill>
                        <a:schemeClr val="bg1"/>
                      </a:solidFill>
                      <a:prstDash val="solid"/>
                      <a:round/>
                      <a:headEnd type="none" w="med" len="med"/>
                      <a:tailEnd type="none" w="med" len="med"/>
                    </a:lnL>
                    <a:solidFill>
                      <a:srgbClr val="E97307"/>
                    </a:solidFill>
                  </a:tcPr>
                </a:tc>
                <a:tc hMerge="1">
                  <a:txBody>
                    <a:bodyPr/>
                    <a:lstStyle/>
                    <a:p>
                      <a:pPr algn="ctr" fontAlgn="b"/>
                      <a:endParaRPr lang="pl-PL" sz="1200" b="0" i="0" u="none" strike="noStrike" dirty="0">
                        <a:solidFill>
                          <a:schemeClr val="bg1"/>
                        </a:solidFill>
                        <a:effectLst/>
                        <a:latin typeface="+mn-lt"/>
                      </a:endParaRPr>
                    </a:p>
                  </a:txBody>
                  <a:tcPr marL="7620" marR="7620" marT="7620" marB="0" anchor="ctr">
                    <a:solidFill>
                      <a:srgbClr val="105C73"/>
                    </a:solidFill>
                  </a:tcPr>
                </a:tc>
                <a:extLst>
                  <a:ext uri="{0D108BD9-81ED-4DB2-BD59-A6C34878D82A}">
                    <a16:rowId xmlns:a16="http://schemas.microsoft.com/office/drawing/2014/main" xmlns="" val="1925299195"/>
                  </a:ext>
                </a:extLst>
              </a:tr>
              <a:tr h="461626">
                <a:tc>
                  <a:txBody>
                    <a:bodyPr/>
                    <a:lstStyle/>
                    <a:p>
                      <a:endParaRPr lang="pl-PL" sz="1000" dirty="0">
                        <a:solidFill>
                          <a:schemeClr val="bg1"/>
                        </a:solidFill>
                      </a:endParaRPr>
                    </a:p>
                  </a:txBody>
                  <a:tcPr anchor="ctr">
                    <a:lnR w="76200" cap="flat" cmpd="sng" algn="ctr">
                      <a:solidFill>
                        <a:schemeClr val="bg1"/>
                      </a:solidFill>
                      <a:prstDash val="solid"/>
                      <a:round/>
                      <a:headEnd type="none" w="med" len="med"/>
                      <a:tailEnd type="none" w="med" len="med"/>
                    </a:lnR>
                    <a:solidFill>
                      <a:srgbClr val="1E5364"/>
                    </a:solidFill>
                  </a:tcPr>
                </a:tc>
                <a:tc>
                  <a:txBody>
                    <a:bodyPr/>
                    <a:lstStyle/>
                    <a:p>
                      <a:pPr marL="0" algn="ctr" defTabSz="914400" rtl="0" eaLnBrk="1" fontAlgn="b" latinLnBrk="0" hangingPunct="1"/>
                      <a:r>
                        <a:rPr lang="pl-PL" sz="900" b="0" i="0" u="none" strike="noStrike" kern="1200" dirty="0">
                          <a:solidFill>
                            <a:schemeClr val="bg1"/>
                          </a:solidFill>
                          <a:effectLst/>
                          <a:latin typeface="Blogger Sans" panose="02000506030000020004" pitchFamily="50" charset="0"/>
                          <a:ea typeface="Blogger Sans" panose="02000506030000020004" pitchFamily="50" charset="0"/>
                          <a:cs typeface="+mn-cs"/>
                        </a:rPr>
                        <a:t>Dobrze</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E5364"/>
                    </a:solidFill>
                  </a:tcPr>
                </a:tc>
                <a:tc>
                  <a:txBody>
                    <a:bodyPr/>
                    <a:lstStyle/>
                    <a:p>
                      <a:pPr marL="0" algn="ctr" defTabSz="914400" rtl="0" eaLnBrk="1" fontAlgn="b" latinLnBrk="0" hangingPunct="1"/>
                      <a:r>
                        <a:rPr lang="pl-PL" sz="900" b="0" i="0" u="none" strike="noStrike" kern="1200" dirty="0">
                          <a:solidFill>
                            <a:schemeClr val="bg1"/>
                          </a:solidFill>
                          <a:effectLst/>
                          <a:latin typeface="Blogger Sans" panose="02000506030000020004" pitchFamily="50" charset="0"/>
                          <a:ea typeface="Blogger Sans" panose="02000506030000020004" pitchFamily="50" charset="0"/>
                          <a:cs typeface="+mn-cs"/>
                        </a:rPr>
                        <a:t>Ani dobrze, ani źle</a:t>
                      </a:r>
                    </a:p>
                  </a:txBody>
                  <a:tcPr marL="7620" marR="7620" marT="7620" marB="0" anchor="ctr">
                    <a:lnL w="12700" cap="flat" cmpd="sng" algn="ctr">
                      <a:solidFill>
                        <a:schemeClr val="bg1"/>
                      </a:solidFill>
                      <a:prstDash val="solid"/>
                      <a:round/>
                      <a:headEnd type="none" w="med" len="med"/>
                      <a:tailEnd type="none" w="med" len="med"/>
                    </a:lnL>
                    <a:solidFill>
                      <a:srgbClr val="1E5364"/>
                    </a:solidFill>
                  </a:tcPr>
                </a:tc>
                <a:tc>
                  <a:txBody>
                    <a:bodyPr/>
                    <a:lstStyle/>
                    <a:p>
                      <a:pPr marL="0" algn="ctr" defTabSz="914400" rtl="0" eaLnBrk="1" fontAlgn="b" latinLnBrk="0" hangingPunct="1"/>
                      <a:r>
                        <a:rPr lang="pl-PL" sz="900" b="0" i="0" u="none" strike="noStrike" kern="1200" dirty="0">
                          <a:solidFill>
                            <a:schemeClr val="bg1"/>
                          </a:solidFill>
                          <a:effectLst/>
                          <a:latin typeface="Blogger Sans" panose="02000506030000020004" pitchFamily="50" charset="0"/>
                          <a:ea typeface="Blogger Sans" panose="02000506030000020004" pitchFamily="50" charset="0"/>
                          <a:cs typeface="+mn-cs"/>
                        </a:rPr>
                        <a:t>Źle</a:t>
                      </a:r>
                    </a:p>
                  </a:txBody>
                  <a:tcPr marL="7620" marR="7620" marT="7620" marB="0" anchor="ctr">
                    <a:solidFill>
                      <a:srgbClr val="1E5364"/>
                    </a:solidFill>
                  </a:tcPr>
                </a:tc>
                <a:extLst>
                  <a:ext uri="{0D108BD9-81ED-4DB2-BD59-A6C34878D82A}">
                    <a16:rowId xmlns:a16="http://schemas.microsoft.com/office/drawing/2014/main" xmlns="" val="2083611774"/>
                  </a:ext>
                </a:extLst>
              </a:tr>
              <a:tr h="334239">
                <a:tc>
                  <a:txBody>
                    <a:bodyPr/>
                    <a:lstStyle/>
                    <a:p>
                      <a:pPr algn="l" fontAlgn="t"/>
                      <a:r>
                        <a:rPr lang="af-ZA" sz="1000" b="0" i="0" u="none" strike="noStrike" dirty="0">
                          <a:solidFill>
                            <a:schemeClr val="tx1"/>
                          </a:solidFill>
                          <a:effectLst/>
                          <a:latin typeface="+mj-lt"/>
                        </a:rPr>
                        <a:t>Telewizja lokalna</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40%</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28%</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dirty="0">
                          <a:solidFill>
                            <a:schemeClr val="bg1"/>
                          </a:solidFill>
                          <a:effectLst/>
                          <a:latin typeface="+mj-lt"/>
                        </a:rPr>
                        <a:t>64%</a:t>
                      </a:r>
                    </a:p>
                  </a:txBody>
                  <a:tcPr marL="7620" marR="7620" marT="7620" marB="0" anchor="ctr">
                    <a:solidFill>
                      <a:srgbClr val="328CA8"/>
                    </a:solidFill>
                  </a:tcPr>
                </a:tc>
                <a:extLst>
                  <a:ext uri="{0D108BD9-81ED-4DB2-BD59-A6C34878D82A}">
                    <a16:rowId xmlns:a16="http://schemas.microsoft.com/office/drawing/2014/main" xmlns="" val="2316334182"/>
                  </a:ext>
                </a:extLst>
              </a:tr>
              <a:tr h="334239">
                <a:tc>
                  <a:txBody>
                    <a:bodyPr/>
                    <a:lstStyle/>
                    <a:p>
                      <a:pPr algn="l" fontAlgn="t"/>
                      <a:r>
                        <a:rPr lang="af-ZA" sz="1000" b="0" i="0" u="none" strike="noStrike" dirty="0">
                          <a:solidFill>
                            <a:schemeClr val="tx1"/>
                          </a:solidFill>
                          <a:effectLst/>
                          <a:latin typeface="+mj-lt"/>
                        </a:rPr>
                        <a:t>Prasa lokalna (gazety)</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29%</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18%</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29%</a:t>
                      </a:r>
                    </a:p>
                  </a:txBody>
                  <a:tcPr marL="7620" marR="7620" marT="7620" marB="0" anchor="ctr">
                    <a:solidFill>
                      <a:srgbClr val="BED7D1"/>
                    </a:solidFill>
                  </a:tcPr>
                </a:tc>
                <a:extLst>
                  <a:ext uri="{0D108BD9-81ED-4DB2-BD59-A6C34878D82A}">
                    <a16:rowId xmlns:a16="http://schemas.microsoft.com/office/drawing/2014/main" xmlns="" val="3168497306"/>
                  </a:ext>
                </a:extLst>
              </a:tr>
              <a:tr h="334239">
                <a:tc>
                  <a:txBody>
                    <a:bodyPr/>
                    <a:lstStyle/>
                    <a:p>
                      <a:pPr algn="l" fontAlgn="t"/>
                      <a:r>
                        <a:rPr lang="af-ZA" sz="1000" b="0" i="0" u="none" strike="noStrike" dirty="0">
                          <a:solidFill>
                            <a:schemeClr val="tx1"/>
                          </a:solidFill>
                          <a:effectLst/>
                          <a:latin typeface="+mj-lt"/>
                        </a:rPr>
                        <a:t>Portale internetowe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chemeClr val="bg1"/>
                          </a:solidFill>
                          <a:effectLst/>
                          <a:latin typeface="+mj-lt"/>
                        </a:rPr>
                        <a:t>86%</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328CA8"/>
                    </a:solidFill>
                  </a:tcPr>
                </a:tc>
                <a:tc>
                  <a:txBody>
                    <a:bodyPr/>
                    <a:lstStyle/>
                    <a:p>
                      <a:pPr algn="ctr" fontAlgn="t"/>
                      <a:r>
                        <a:rPr lang="af-ZA" sz="900" b="0" i="0" u="none" strike="noStrike" dirty="0">
                          <a:solidFill>
                            <a:schemeClr val="bg1"/>
                          </a:solidFill>
                          <a:effectLst/>
                          <a:latin typeface="+mj-lt"/>
                        </a:rPr>
                        <a:t>70%</a:t>
                      </a:r>
                    </a:p>
                  </a:txBody>
                  <a:tcPr marL="7620" marR="7620" marT="7620" marB="0" anchor="ctr">
                    <a:lnL w="12700" cap="flat" cmpd="sng" algn="ctr">
                      <a:solidFill>
                        <a:schemeClr val="bg1"/>
                      </a:solidFill>
                      <a:prstDash val="solid"/>
                      <a:round/>
                      <a:headEnd type="none" w="med" len="med"/>
                      <a:tailEnd type="none" w="med" len="med"/>
                    </a:lnL>
                    <a:solidFill>
                      <a:srgbClr val="328CA8"/>
                    </a:solidFill>
                  </a:tcPr>
                </a:tc>
                <a:tc>
                  <a:txBody>
                    <a:bodyPr/>
                    <a:lstStyle/>
                    <a:p>
                      <a:pPr algn="ctr" fontAlgn="t"/>
                      <a:r>
                        <a:rPr lang="af-ZA" sz="900" b="0" i="0" u="none" strike="noStrike" dirty="0">
                          <a:solidFill>
                            <a:schemeClr val="bg1"/>
                          </a:solidFill>
                          <a:effectLst/>
                          <a:latin typeface="+mj-lt"/>
                        </a:rPr>
                        <a:t>67%</a:t>
                      </a:r>
                    </a:p>
                  </a:txBody>
                  <a:tcPr marL="7620" marR="7620" marT="7620" marB="0" anchor="ctr">
                    <a:solidFill>
                      <a:srgbClr val="328CA8"/>
                    </a:solidFill>
                  </a:tcPr>
                </a:tc>
                <a:extLst>
                  <a:ext uri="{0D108BD9-81ED-4DB2-BD59-A6C34878D82A}">
                    <a16:rowId xmlns:a16="http://schemas.microsoft.com/office/drawing/2014/main" xmlns="" val="1344972698"/>
                  </a:ext>
                </a:extLst>
              </a:tr>
              <a:tr h="334239">
                <a:tc>
                  <a:txBody>
                    <a:bodyPr/>
                    <a:lstStyle/>
                    <a:p>
                      <a:pPr algn="l" fontAlgn="t"/>
                      <a:r>
                        <a:rPr lang="af-ZA" sz="1000" b="0" i="0" u="none" strike="noStrike" dirty="0">
                          <a:solidFill>
                            <a:schemeClr val="tx1"/>
                          </a:solidFill>
                          <a:effectLst/>
                          <a:latin typeface="+mj-lt"/>
                        </a:rPr>
                        <a:t>Media społecznościowe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7%</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chemeClr val="bg1"/>
                          </a:solidFill>
                          <a:effectLst/>
                          <a:latin typeface="+mj-lt"/>
                        </a:rPr>
                        <a:t>50%</a:t>
                      </a:r>
                    </a:p>
                  </a:txBody>
                  <a:tcPr marL="7620" marR="7620" marT="7620" marB="0" anchor="ctr">
                    <a:lnL w="12700" cap="flat" cmpd="sng" algn="ctr">
                      <a:solidFill>
                        <a:schemeClr val="bg1"/>
                      </a:solidFill>
                      <a:prstDash val="solid"/>
                      <a:round/>
                      <a:headEnd type="none" w="med" len="med"/>
                      <a:tailEnd type="none" w="med" len="med"/>
                    </a:lnL>
                    <a:solidFill>
                      <a:srgbClr val="328CA8"/>
                    </a:solidFill>
                  </a:tcPr>
                </a:tc>
                <a:tc>
                  <a:txBody>
                    <a:bodyPr/>
                    <a:lstStyle/>
                    <a:p>
                      <a:pPr algn="ctr" fontAlgn="t"/>
                      <a:r>
                        <a:rPr lang="af-ZA" sz="900" b="0" i="0" u="none" strike="noStrike">
                          <a:solidFill>
                            <a:srgbClr val="010205"/>
                          </a:solidFill>
                          <a:effectLst/>
                          <a:latin typeface="+mj-lt"/>
                        </a:rPr>
                        <a:t>37%</a:t>
                      </a:r>
                    </a:p>
                  </a:txBody>
                  <a:tcPr marL="7620" marR="7620" marT="7620" marB="0" anchor="ctr">
                    <a:solidFill>
                      <a:srgbClr val="BED7D1"/>
                    </a:solidFill>
                  </a:tcPr>
                </a:tc>
                <a:extLst>
                  <a:ext uri="{0D108BD9-81ED-4DB2-BD59-A6C34878D82A}">
                    <a16:rowId xmlns:a16="http://schemas.microsoft.com/office/drawing/2014/main" xmlns="" val="2946867612"/>
                  </a:ext>
                </a:extLst>
              </a:tr>
              <a:tr h="334239">
                <a:tc>
                  <a:txBody>
                    <a:bodyPr/>
                    <a:lstStyle/>
                    <a:p>
                      <a:pPr algn="l" fontAlgn="t"/>
                      <a:r>
                        <a:rPr lang="af-ZA" sz="1000" b="0" i="0" u="none" strike="noStrike" dirty="0">
                          <a:solidFill>
                            <a:schemeClr val="tx1"/>
                          </a:solidFill>
                          <a:effectLst/>
                          <a:latin typeface="+mj-lt"/>
                        </a:rPr>
                        <a:t>Radio lokalne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15%</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21%</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dirty="0">
                          <a:solidFill>
                            <a:srgbClr val="010205"/>
                          </a:solidFill>
                          <a:effectLst/>
                          <a:latin typeface="+mj-lt"/>
                        </a:rPr>
                        <a:t>51%</a:t>
                      </a:r>
                    </a:p>
                  </a:txBody>
                  <a:tcPr marL="7620" marR="7620" marT="7620" marB="0" anchor="ctr">
                    <a:solidFill>
                      <a:srgbClr val="BED7D1"/>
                    </a:solidFill>
                  </a:tcPr>
                </a:tc>
                <a:extLst>
                  <a:ext uri="{0D108BD9-81ED-4DB2-BD59-A6C34878D82A}">
                    <a16:rowId xmlns:a16="http://schemas.microsoft.com/office/drawing/2014/main" xmlns="" val="24287340"/>
                  </a:ext>
                </a:extLst>
              </a:tr>
              <a:tr h="334239">
                <a:tc>
                  <a:txBody>
                    <a:bodyPr/>
                    <a:lstStyle/>
                    <a:p>
                      <a:pPr algn="l" fontAlgn="t"/>
                      <a:r>
                        <a:rPr lang="af-ZA" sz="1000" b="0" i="0" u="none" strike="noStrike" dirty="0">
                          <a:solidFill>
                            <a:schemeClr val="tx1"/>
                          </a:solidFill>
                          <a:effectLst/>
                          <a:latin typeface="+mj-lt"/>
                        </a:rPr>
                        <a:t>Materiały informacyjne - „Bydgoszcz Informuje”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38%</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27%</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dirty="0">
                          <a:solidFill>
                            <a:srgbClr val="010205"/>
                          </a:solidFill>
                          <a:effectLst/>
                          <a:latin typeface="+mj-lt"/>
                        </a:rPr>
                        <a:t>36%</a:t>
                      </a:r>
                    </a:p>
                  </a:txBody>
                  <a:tcPr marL="7620" marR="7620" marT="7620" marB="0" anchor="ctr">
                    <a:solidFill>
                      <a:srgbClr val="BED7D1"/>
                    </a:solidFill>
                  </a:tcPr>
                </a:tc>
                <a:extLst>
                  <a:ext uri="{0D108BD9-81ED-4DB2-BD59-A6C34878D82A}">
                    <a16:rowId xmlns:a16="http://schemas.microsoft.com/office/drawing/2014/main" xmlns="" val="3585622494"/>
                  </a:ext>
                </a:extLst>
              </a:tr>
              <a:tr h="334239">
                <a:tc>
                  <a:txBody>
                    <a:bodyPr/>
                    <a:lstStyle/>
                    <a:p>
                      <a:pPr algn="l" fontAlgn="t"/>
                      <a:r>
                        <a:rPr lang="af-ZA" sz="1000" b="0" i="0" u="none" strike="noStrike" dirty="0">
                          <a:solidFill>
                            <a:schemeClr val="tx1"/>
                          </a:solidFill>
                          <a:effectLst/>
                          <a:latin typeface="+mj-lt"/>
                        </a:rPr>
                        <a:t>Inne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12%</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3%</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4%</a:t>
                      </a:r>
                    </a:p>
                  </a:txBody>
                  <a:tcPr marL="7620" marR="7620" marT="7620" marB="0" anchor="ctr">
                    <a:solidFill>
                      <a:srgbClr val="BED7D1"/>
                    </a:solidFill>
                  </a:tcPr>
                </a:tc>
                <a:extLst>
                  <a:ext uri="{0D108BD9-81ED-4DB2-BD59-A6C34878D82A}">
                    <a16:rowId xmlns:a16="http://schemas.microsoft.com/office/drawing/2014/main" xmlns="" val="3482791723"/>
                  </a:ext>
                </a:extLst>
              </a:tr>
              <a:tr h="334239">
                <a:tc>
                  <a:txBody>
                    <a:bodyPr/>
                    <a:lstStyle/>
                    <a:p>
                      <a:pPr algn="l" fontAlgn="t"/>
                      <a:r>
                        <a:rPr lang="af-ZA" sz="1000" b="0" i="0" u="none" strike="noStrike" dirty="0">
                          <a:solidFill>
                            <a:schemeClr val="tx1"/>
                          </a:solidFill>
                          <a:effectLst/>
                          <a:latin typeface="+mj-lt"/>
                        </a:rPr>
                        <a:t>Żadne</a:t>
                      </a:r>
                    </a:p>
                  </a:txBody>
                  <a:tcPr marL="7620" marR="7620" marT="7620" marB="0" anchor="ctr">
                    <a:lnR w="762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t"/>
                      <a:r>
                        <a:rPr lang="af-ZA" sz="900" b="0" i="0" u="none" strike="noStrike">
                          <a:solidFill>
                            <a:srgbClr val="010205"/>
                          </a:solidFill>
                          <a:effectLst/>
                          <a:latin typeface="+mj-lt"/>
                        </a:rPr>
                        <a:t>0%</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t"/>
                      <a:r>
                        <a:rPr lang="af-ZA" sz="900" b="0" i="0" u="none" strike="noStrike">
                          <a:solidFill>
                            <a:srgbClr val="010205"/>
                          </a:solidFill>
                          <a:effectLst/>
                          <a:latin typeface="+mj-lt"/>
                        </a:rPr>
                        <a:t>0%</a:t>
                      </a:r>
                    </a:p>
                  </a:txBody>
                  <a:tcPr marL="7620" marR="7620" marT="7620" marB="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algn="ctr" fontAlgn="t"/>
                      <a:r>
                        <a:rPr lang="af-ZA" sz="900" b="0" i="0" u="none" strike="noStrike" dirty="0">
                          <a:solidFill>
                            <a:srgbClr val="010205"/>
                          </a:solidFill>
                          <a:effectLst/>
                          <a:latin typeface="+mj-lt"/>
                        </a:rPr>
                        <a:t>0%</a:t>
                      </a:r>
                    </a:p>
                  </a:txBody>
                  <a:tcPr marL="7620" marR="7620" marT="7620" marB="0" anchor="ctr">
                    <a:solidFill>
                      <a:schemeClr val="bg1">
                        <a:lumMod val="75000"/>
                      </a:schemeClr>
                    </a:solidFill>
                  </a:tcPr>
                </a:tc>
                <a:extLst>
                  <a:ext uri="{0D108BD9-81ED-4DB2-BD59-A6C34878D82A}">
                    <a16:rowId xmlns:a16="http://schemas.microsoft.com/office/drawing/2014/main" xmlns="" val="1141831071"/>
                  </a:ext>
                </a:extLst>
              </a:tr>
            </a:tbl>
          </a:graphicData>
        </a:graphic>
      </p:graphicFrame>
      <p:sp>
        <p:nvSpPr>
          <p:cNvPr id="14" name="pole tekstowe 13">
            <a:extLst>
              <a:ext uri="{FF2B5EF4-FFF2-40B4-BE49-F238E27FC236}">
                <a16:creationId xmlns:a16="http://schemas.microsoft.com/office/drawing/2014/main" xmlns="" id="{858EEBC4-949A-4339-88E4-0CA0339CFB6D}"/>
              </a:ext>
            </a:extLst>
          </p:cNvPr>
          <p:cNvSpPr txBox="1"/>
          <p:nvPr/>
        </p:nvSpPr>
        <p:spPr>
          <a:xfrm>
            <a:off x="10077730" y="6604084"/>
            <a:ext cx="227619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50" b="0" i="0"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   </a:t>
            </a:r>
            <a:r>
              <a:rPr kumimoji="0" lang="pl-PL" sz="105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Możliwe wiele odpowiedzi</a:t>
            </a:r>
            <a:endParaRPr kumimoji="0" lang="pl-PL" sz="105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10" name="pole tekstowe 9">
            <a:extLst>
              <a:ext uri="{FF2B5EF4-FFF2-40B4-BE49-F238E27FC236}">
                <a16:creationId xmlns:a16="http://schemas.microsoft.com/office/drawing/2014/main" xmlns="" id="{2BF9A93F-874D-44B4-AAAD-F890B9A2D33D}"/>
              </a:ext>
            </a:extLst>
          </p:cNvPr>
          <p:cNvSpPr txBox="1"/>
          <p:nvPr/>
        </p:nvSpPr>
        <p:spPr>
          <a:xfrm>
            <a:off x="0" y="6634774"/>
            <a:ext cx="495646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900" b="0" i="0" u="none" strike="noStrike" kern="1200" cap="none" spc="0" normalizeH="0" baseline="0" noProof="0" dirty="0">
                <a:ln>
                  <a:noFill/>
                </a:ln>
                <a:solidFill>
                  <a:prstClr val="black">
                    <a:lumMod val="95000"/>
                    <a:lumOff val="5000"/>
                  </a:prstClr>
                </a:solidFill>
                <a:effectLst/>
                <a:uLnTx/>
                <a:uFillTx/>
                <a:latin typeface="Blogger Sans"/>
                <a:ea typeface="+mn-ea"/>
                <a:cs typeface="+mn-cs"/>
              </a:rPr>
              <a:t>Kolorem oznaczono najpopularniejsze kanały medialne w danej grupie respondentów</a:t>
            </a:r>
            <a:endParaRPr kumimoji="0" lang="pl-PL" sz="9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Tree>
    <p:extLst>
      <p:ext uri="{BB962C8B-B14F-4D97-AF65-F5344CB8AC3E}">
        <p14:creationId xmlns:p14="http://schemas.microsoft.com/office/powerpoint/2010/main" val="3862772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xmlns="" id="{001CDAA3-96F0-49E1-B674-331FCD7ABB41}"/>
              </a:ext>
            </a:extLst>
          </p:cNvPr>
          <p:cNvSpPr txBox="1"/>
          <p:nvPr/>
        </p:nvSpPr>
        <p:spPr>
          <a:xfrm>
            <a:off x="354563" y="3794650"/>
            <a:ext cx="908179" cy="92333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60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
        <p:nvSpPr>
          <p:cNvPr id="6" name="Tytuł 2">
            <a:extLst>
              <a:ext uri="{FF2B5EF4-FFF2-40B4-BE49-F238E27FC236}">
                <a16:creationId xmlns:a16="http://schemas.microsoft.com/office/drawing/2014/main" xmlns="" id="{94F86E67-3702-43C4-B39A-5E10D1775E9E}"/>
              </a:ext>
            </a:extLst>
          </p:cNvPr>
          <p:cNvSpPr>
            <a:spLocks noGrp="1"/>
          </p:cNvSpPr>
          <p:nvPr>
            <p:ph type="title"/>
          </p:nvPr>
        </p:nvSpPr>
        <p:spPr>
          <a:xfrm>
            <a:off x="1441251" y="3673444"/>
            <a:ext cx="5038207" cy="1121840"/>
          </a:xfrm>
        </p:spPr>
        <p:txBody>
          <a:bodyPr>
            <a:noAutofit/>
          </a:bodyPr>
          <a:lstStyle/>
          <a:p>
            <a:r>
              <a:rPr lang="pl-PL" sz="3600" dirty="0">
                <a:solidFill>
                  <a:srgbClr val="105C73"/>
                </a:solidFill>
                <a:ea typeface="Blogger Sans" panose="02000506030000020004" pitchFamily="50" charset="0"/>
              </a:rPr>
              <a:t>Konsumpcja mediów</a:t>
            </a:r>
            <a:endParaRPr lang="pl-PL" sz="3600" dirty="0">
              <a:solidFill>
                <a:srgbClr val="105C73"/>
              </a:solidFill>
            </a:endParaRPr>
          </a:p>
        </p:txBody>
      </p:sp>
    </p:spTree>
    <p:extLst>
      <p:ext uri="{BB962C8B-B14F-4D97-AF65-F5344CB8AC3E}">
        <p14:creationId xmlns:p14="http://schemas.microsoft.com/office/powerpoint/2010/main" val="1433548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a:extLst>
              <a:ext uri="{FF2B5EF4-FFF2-40B4-BE49-F238E27FC236}">
                <a16:creationId xmlns:a16="http://schemas.microsoft.com/office/drawing/2014/main" xmlns="" id="{8CFE94D3-BA68-4D35-864F-0C7A3AE08FE7}"/>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a:bodyPr>
          <a:lstStyle/>
          <a:p>
            <a:r>
              <a:rPr lang="pl-PL" sz="3200" dirty="0"/>
              <a:t>Popularność portalu „Bydgoszcz Informuje”</a:t>
            </a:r>
          </a:p>
        </p:txBody>
      </p:sp>
      <p:sp>
        <p:nvSpPr>
          <p:cNvPr id="11" name="pole tekstowe 10">
            <a:extLst>
              <a:ext uri="{FF2B5EF4-FFF2-40B4-BE49-F238E27FC236}">
                <a16:creationId xmlns:a16="http://schemas.microsoft.com/office/drawing/2014/main" xmlns="" id="{78C5C52D-8554-45B1-8987-89508964C3DB}"/>
              </a:ext>
            </a:extLst>
          </p:cNvPr>
          <p:cNvSpPr txBox="1"/>
          <p:nvPr/>
        </p:nvSpPr>
        <p:spPr>
          <a:xfrm>
            <a:off x="7971656" y="2429008"/>
            <a:ext cx="3974538" cy="2585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Blogger Sans"/>
                <a:ea typeface="+mn-ea"/>
                <a:cs typeface="+mn-cs"/>
              </a:rPr>
              <a:t>Z portal</a:t>
            </a:r>
            <a:r>
              <a:rPr lang="pl-PL" dirty="0">
                <a:solidFill>
                  <a:prstClr val="black"/>
                </a:solidFill>
                <a:latin typeface="Blogger Sans"/>
              </a:rPr>
              <a:t>u internetowego „Bydgoszcz Informuje” korzysta łącznie 63 proc. ankietowanych, w tym 43 proc. przynajmniej raz w tygodniu. Kilka razy lub raz w miesiącu portal ten odwiedza 12 proc. a 8 proc. z jeszcze mniejszą częstotliwością. Co trzeci mieszkaniec Bydgoszczy nie korzysta z tego źródła informacji (35 proc).</a:t>
            </a:r>
            <a:endParaRPr kumimoji="0" lang="pl-PL" sz="1800" b="0" i="0" u="none" strike="noStrike" kern="1200" cap="none" spc="0" normalizeH="0" baseline="0" noProof="0" dirty="0">
              <a:ln>
                <a:noFill/>
              </a:ln>
              <a:solidFill>
                <a:prstClr val="black"/>
              </a:solidFill>
              <a:effectLst/>
              <a:uLnTx/>
              <a:uFillTx/>
              <a:latin typeface="Blogger Sans"/>
              <a:ea typeface="+mn-ea"/>
              <a:cs typeface="+mn-cs"/>
            </a:endParaRP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461640" y="1069606"/>
            <a:ext cx="66274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Q6. Jak często czyta Pan(i) portal internetowy ”Bydgoszcz Informuje”? </a:t>
            </a:r>
          </a:p>
        </p:txBody>
      </p:sp>
      <p:sp>
        <p:nvSpPr>
          <p:cNvPr id="12" name="pole tekstowe 11">
            <a:extLst>
              <a:ext uri="{FF2B5EF4-FFF2-40B4-BE49-F238E27FC236}">
                <a16:creationId xmlns:a16="http://schemas.microsoft.com/office/drawing/2014/main" xmlns="" id="{3C9648AA-F9F5-4DF2-8871-FAFE1BB01D7A}"/>
              </a:ext>
            </a:extLst>
          </p:cNvPr>
          <p:cNvSpPr txBox="1"/>
          <p:nvPr/>
        </p:nvSpPr>
        <p:spPr>
          <a:xfrm>
            <a:off x="122181" y="6186914"/>
            <a:ext cx="89900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p>
        </p:txBody>
      </p:sp>
      <p:graphicFrame>
        <p:nvGraphicFramePr>
          <p:cNvPr id="14" name="Symbol zastępczy zawartości 6">
            <a:extLst>
              <a:ext uri="{FF2B5EF4-FFF2-40B4-BE49-F238E27FC236}">
                <a16:creationId xmlns:a16="http://schemas.microsoft.com/office/drawing/2014/main" xmlns="" id="{9972ACAF-8D4F-4A08-B3D2-DD31AEF7C243}"/>
              </a:ext>
            </a:extLst>
          </p:cNvPr>
          <p:cNvGraphicFramePr>
            <a:graphicFrameLocks/>
          </p:cNvGraphicFramePr>
          <p:nvPr>
            <p:extLst>
              <p:ext uri="{D42A27DB-BD31-4B8C-83A1-F6EECF244321}">
                <p14:modId xmlns:p14="http://schemas.microsoft.com/office/powerpoint/2010/main" val="1464127268"/>
              </p:ext>
            </p:extLst>
          </p:nvPr>
        </p:nvGraphicFramePr>
        <p:xfrm>
          <a:off x="245806" y="1592826"/>
          <a:ext cx="7403691" cy="4554960"/>
        </p:xfrm>
        <a:graphic>
          <a:graphicData uri="http://schemas.openxmlformats.org/drawingml/2006/chart">
            <c:chart xmlns:c="http://schemas.openxmlformats.org/drawingml/2006/chart" xmlns:r="http://schemas.openxmlformats.org/officeDocument/2006/relationships" r:id="rId2"/>
          </a:graphicData>
        </a:graphic>
      </p:graphicFrame>
      <p:pic>
        <p:nvPicPr>
          <p:cNvPr id="13" name="Obraz 12">
            <a:extLst>
              <a:ext uri="{FF2B5EF4-FFF2-40B4-BE49-F238E27FC236}">
                <a16:creationId xmlns:a16="http://schemas.microsoft.com/office/drawing/2014/main" xmlns="" id="{2DD5801E-7770-4244-8652-659D5C19DB79}"/>
              </a:ext>
            </a:extLst>
          </p:cNvPr>
          <p:cNvPicPr>
            <a:picLocks noChangeAspect="1"/>
          </p:cNvPicPr>
          <p:nvPr/>
        </p:nvPicPr>
        <p:blipFill rotWithShape="1">
          <a:blip r:embed="rId3">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Tree>
    <p:extLst>
      <p:ext uri="{BB962C8B-B14F-4D97-AF65-F5344CB8AC3E}">
        <p14:creationId xmlns:p14="http://schemas.microsoft.com/office/powerpoint/2010/main" val="3333724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2671386664"/>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2"/>
          </a:graphicData>
        </a:graphic>
      </p:graphicFrame>
      <p:pic>
        <p:nvPicPr>
          <p:cNvPr id="47" name="Obraz 46">
            <a:extLst>
              <a:ext uri="{FF2B5EF4-FFF2-40B4-BE49-F238E27FC236}">
                <a16:creationId xmlns:a16="http://schemas.microsoft.com/office/drawing/2014/main" xmlns="" id="{610AFC53-980D-43BB-A920-827DC4DD32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39" t="9762" r="16907" b="8766"/>
          <a:stretch/>
        </p:blipFill>
        <p:spPr>
          <a:xfrm>
            <a:off x="11005456" y="883659"/>
            <a:ext cx="1083937" cy="762402"/>
          </a:xfrm>
          <a:prstGeom prst="rect">
            <a:avLst/>
          </a:prstGeom>
        </p:spPr>
      </p:pic>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1070600431"/>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3494460844"/>
              </p:ext>
            </p:extLst>
          </p:nvPr>
        </p:nvGraphicFramePr>
        <p:xfrm>
          <a:off x="-215213" y="885793"/>
          <a:ext cx="4863512" cy="2480618"/>
        </p:xfrm>
        <a:graphic>
          <a:graphicData uri="http://schemas.openxmlformats.org/drawingml/2006/chart">
            <c:chart xmlns:c="http://schemas.openxmlformats.org/drawingml/2006/chart" xmlns:r="http://schemas.openxmlformats.org/officeDocument/2006/relationships" r:id="rId5"/>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Popularność portalu „Bydgoszcz Informuje”</a:t>
            </a:r>
            <a:br>
              <a:rPr lang="pl-PL" sz="3100"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1038863453"/>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940287581"/>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7"/>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847073" y="2354486"/>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2023535" y="2352882"/>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rPr>
              <a:t>STATUS NA RYNKU PRACY</a:t>
            </a: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4683232" y="3903198"/>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9047587" y="178932"/>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55433" y="1248503"/>
            <a:ext cx="338554" cy="5415110"/>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Q6. Jak często czyta Pan(i) portal internetowy ”Bydgoszcz Informuje”? </a:t>
            </a:r>
          </a:p>
        </p:txBody>
      </p:sp>
      <p:sp>
        <p:nvSpPr>
          <p:cNvPr id="48" name="pole tekstowe 47">
            <a:extLst>
              <a:ext uri="{FF2B5EF4-FFF2-40B4-BE49-F238E27FC236}">
                <a16:creationId xmlns:a16="http://schemas.microsoft.com/office/drawing/2014/main" xmlns="" id="{F5DF8363-D990-4416-B2B4-8034A93F655D}"/>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
        <p:nvSpPr>
          <p:cNvPr id="3" name="pole tekstowe 2">
            <a:extLst>
              <a:ext uri="{FF2B5EF4-FFF2-40B4-BE49-F238E27FC236}">
                <a16:creationId xmlns:a16="http://schemas.microsoft.com/office/drawing/2014/main" xmlns="" id="{84E67176-538D-9EF9-2004-79CDFBCA5978}"/>
              </a:ext>
            </a:extLst>
          </p:cNvPr>
          <p:cNvSpPr txBox="1"/>
          <p:nvPr/>
        </p:nvSpPr>
        <p:spPr>
          <a:xfrm>
            <a:off x="5780028" y="830306"/>
            <a:ext cx="30696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Definicja: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czyta często = czyta co najmniej kilka razy w tygodniu,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czyta sporadycznie = czyta raz w tygodniu lub rzadziej,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nie czyta = w ogóle nie czyta</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Tree>
    <p:extLst>
      <p:ext uri="{BB962C8B-B14F-4D97-AF65-F5344CB8AC3E}">
        <p14:creationId xmlns:p14="http://schemas.microsoft.com/office/powerpoint/2010/main" val="163811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a 14">
            <a:extLst>
              <a:ext uri="{FF2B5EF4-FFF2-40B4-BE49-F238E27FC236}">
                <a16:creationId xmlns:a16="http://schemas.microsoft.com/office/drawing/2014/main" xmlns="" id="{5FC828AD-2248-42A5-992E-9F5129DD9E38}"/>
              </a:ext>
            </a:extLst>
          </p:cNvPr>
          <p:cNvGraphicFramePr>
            <a:graphicFrameLocks noGrp="1"/>
          </p:cNvGraphicFramePr>
          <p:nvPr>
            <p:extLst>
              <p:ext uri="{D42A27DB-BD31-4B8C-83A1-F6EECF244321}">
                <p14:modId xmlns:p14="http://schemas.microsoft.com/office/powerpoint/2010/main" val="3579371556"/>
              </p:ext>
            </p:extLst>
          </p:nvPr>
        </p:nvGraphicFramePr>
        <p:xfrm>
          <a:off x="3258992" y="1530139"/>
          <a:ext cx="8445493" cy="2914990"/>
        </p:xfrm>
        <a:graphic>
          <a:graphicData uri="http://schemas.openxmlformats.org/drawingml/2006/table">
            <a:tbl>
              <a:tblPr firstRow="1" bandRow="1">
                <a:tableStyleId>{2D5ABB26-0587-4C30-8999-92F81FD0307C}</a:tableStyleId>
              </a:tblPr>
              <a:tblGrid>
                <a:gridCol w="8445493">
                  <a:extLst>
                    <a:ext uri="{9D8B030D-6E8A-4147-A177-3AD203B41FA5}">
                      <a16:colId xmlns:a16="http://schemas.microsoft.com/office/drawing/2014/main" xmlns="" val="3639123920"/>
                    </a:ext>
                  </a:extLst>
                </a:gridCol>
              </a:tblGrid>
              <a:tr h="323777">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l-PL" sz="1600" dirty="0">
                          <a:solidFill>
                            <a:srgbClr val="1E5364"/>
                          </a:solidFill>
                          <a:latin typeface="+mn-lt"/>
                          <a:ea typeface="Blogger Sans" panose="02000506030000020004" pitchFamily="50" charset="0"/>
                          <a:cs typeface="Arial" panose="020B0604020202020204" pitchFamily="34" charset="0"/>
                        </a:rPr>
                        <a:t>Listopad 2022 r. </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r h="842836">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endParaRPr lang="pl-PL" sz="1600" dirty="0">
                        <a:solidFill>
                          <a:srgbClr val="1E5364"/>
                        </a:solidFill>
                        <a:latin typeface="+mn-lt"/>
                        <a:ea typeface="Blogger Sans" panose="02000506030000020004" pitchFamily="50" charset="0"/>
                        <a:cs typeface="Arial" panose="020B0604020202020204" pitchFamily="34" charset="0"/>
                      </a:endParaRPr>
                    </a:p>
                    <a:p>
                      <a:pPr marL="0" marR="0" indent="0" algn="just" defTabSz="685800" rtl="0" eaLnBrk="1" fontAlgn="auto" latinLnBrk="0" hangingPunct="1">
                        <a:lnSpc>
                          <a:spcPct val="100000"/>
                        </a:lnSpc>
                        <a:spcBef>
                          <a:spcPts val="0"/>
                        </a:spcBef>
                        <a:spcAft>
                          <a:spcPts val="0"/>
                        </a:spcAft>
                        <a:buClrTx/>
                        <a:buSzTx/>
                        <a:buFontTx/>
                        <a:buNone/>
                        <a:tabLst/>
                        <a:defRPr/>
                      </a:pPr>
                      <a:r>
                        <a:rPr lang="pl-PL" sz="1600" dirty="0">
                          <a:solidFill>
                            <a:srgbClr val="1E5364"/>
                          </a:solidFill>
                          <a:latin typeface="+mn-lt"/>
                          <a:ea typeface="Blogger Sans" panose="02000506030000020004" pitchFamily="50" charset="0"/>
                          <a:cs typeface="Arial" panose="020B0604020202020204" pitchFamily="34" charset="0"/>
                        </a:rPr>
                        <a:t>Pełnoletni mieszkańcy Bydgoszczy</a:t>
                      </a:r>
                    </a:p>
                    <a:p>
                      <a:pPr marL="0" marR="0" indent="0" algn="just" defTabSz="685800" rtl="0" eaLnBrk="1" fontAlgn="auto" latinLnBrk="0" hangingPunct="1">
                        <a:lnSpc>
                          <a:spcPct val="100000"/>
                        </a:lnSpc>
                        <a:spcBef>
                          <a:spcPts val="0"/>
                        </a:spcBef>
                        <a:spcAft>
                          <a:spcPts val="0"/>
                        </a:spcAft>
                        <a:buClrTx/>
                        <a:buSzTx/>
                        <a:buFontTx/>
                        <a:buNone/>
                        <a:tabLst/>
                        <a:defRPr/>
                      </a:pPr>
                      <a:endParaRPr lang="pl-PL" sz="1600" b="0" dirty="0">
                        <a:solidFill>
                          <a:srgbClr val="1E5364"/>
                        </a:solidFill>
                        <a:latin typeface="+mn-lt"/>
                        <a:ea typeface="Blogger Sans" panose="02000506030000020004" pitchFamily="50" charset="0"/>
                        <a:cs typeface="Arial" panose="020B0604020202020204" pitchFamily="34" charset="0"/>
                      </a:endParaRP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052047003"/>
                  </a:ext>
                </a:extLst>
              </a:tr>
              <a:tr h="603681">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l-PL" sz="1600" b="0" dirty="0">
                          <a:solidFill>
                            <a:srgbClr val="1E5364"/>
                          </a:solidFill>
                          <a:latin typeface="+mn-lt"/>
                          <a:ea typeface="Blogger Sans" panose="02000506030000020004" pitchFamily="50" charset="0"/>
                          <a:cs typeface="Arial" panose="020B0604020202020204" pitchFamily="34" charset="0"/>
                        </a:rPr>
                        <a:t>N=1000, </a:t>
                      </a:r>
                      <a:r>
                        <a:rPr lang="pl-PL" sz="1600" kern="1200" dirty="0">
                          <a:solidFill>
                            <a:srgbClr val="1E5364"/>
                          </a:solidFill>
                          <a:latin typeface="Blogger Sans" panose="02000506030000020004" pitchFamily="50" charset="0"/>
                          <a:ea typeface="Blogger Sans" panose="02000506030000020004" pitchFamily="50" charset="0"/>
                          <a:cs typeface="+mn-cs"/>
                        </a:rPr>
                        <a:t>błąd oszacowania 3,1%, próg ufności 0,95</a:t>
                      </a:r>
                      <a:endParaRPr lang="pl-PL" sz="1600" b="0" dirty="0">
                        <a:solidFill>
                          <a:srgbClr val="1E5364"/>
                        </a:solidFill>
                        <a:latin typeface="+mn-lt"/>
                        <a:ea typeface="Blogger Sans" panose="02000506030000020004" pitchFamily="50" charset="0"/>
                        <a:cs typeface="Arial" panose="020B0604020202020204" pitchFamily="34" charset="0"/>
                      </a:endParaRPr>
                    </a:p>
                    <a:p>
                      <a:pPr marL="0" marR="0" indent="0" algn="just" defTabSz="685800" rtl="0" eaLnBrk="1" fontAlgn="auto" latinLnBrk="0" hangingPunct="1">
                        <a:lnSpc>
                          <a:spcPct val="100000"/>
                        </a:lnSpc>
                        <a:spcBef>
                          <a:spcPts val="0"/>
                        </a:spcBef>
                        <a:spcAft>
                          <a:spcPts val="0"/>
                        </a:spcAft>
                        <a:buClrTx/>
                        <a:buSzTx/>
                        <a:buFontTx/>
                        <a:buNone/>
                        <a:tabLst/>
                        <a:defRPr/>
                      </a:pPr>
                      <a:endParaRPr lang="pl-PL" sz="1600" dirty="0">
                        <a:solidFill>
                          <a:srgbClr val="1E5364"/>
                        </a:solidFill>
                        <a:latin typeface="+mn-lt"/>
                        <a:ea typeface="Blogger Sans" panose="02000506030000020004" pitchFamily="50" charset="0"/>
                        <a:cs typeface="Arial" pitchFamily="34" charset="0"/>
                      </a:endParaRP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04796216"/>
                  </a:ext>
                </a:extLst>
              </a:tr>
              <a:tr h="594804">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pl-PL" sz="1600" dirty="0">
                          <a:solidFill>
                            <a:srgbClr val="1E5364"/>
                          </a:solidFill>
                          <a:latin typeface="+mn-lt"/>
                          <a:ea typeface="Blogger Sans" panose="02000506030000020004" pitchFamily="50" charset="0"/>
                          <a:cs typeface="Arial" pitchFamily="34" charset="0"/>
                        </a:rPr>
                        <a:t>Miasto Bydgoszcz</a:t>
                      </a:r>
                    </a:p>
                    <a:p>
                      <a:pPr marL="0" marR="0" indent="0" algn="just" defTabSz="685800" rtl="0" eaLnBrk="1" fontAlgn="auto" latinLnBrk="0" hangingPunct="1">
                        <a:lnSpc>
                          <a:spcPct val="100000"/>
                        </a:lnSpc>
                        <a:spcBef>
                          <a:spcPts val="0"/>
                        </a:spcBef>
                        <a:spcAft>
                          <a:spcPts val="0"/>
                        </a:spcAft>
                        <a:buClrTx/>
                        <a:buSzTx/>
                        <a:buFontTx/>
                        <a:buNone/>
                        <a:tabLst/>
                        <a:defRPr/>
                      </a:pPr>
                      <a:endParaRPr lang="pl-PL" sz="1600" dirty="0">
                        <a:solidFill>
                          <a:srgbClr val="1E5364"/>
                        </a:solidFill>
                        <a:latin typeface="+mn-lt"/>
                        <a:ea typeface="Blogger Sans" panose="02000506030000020004" pitchFamily="50" charset="0"/>
                        <a:cs typeface="Arial" pitchFamily="34" charset="0"/>
                      </a:endParaRP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228600854"/>
                  </a:ext>
                </a:extLst>
              </a:tr>
              <a:tr h="488932">
                <a:tc>
                  <a:txBody>
                    <a:bodyPr/>
                    <a:lstStyle/>
                    <a:p>
                      <a:pPr algn="just"/>
                      <a:r>
                        <a:rPr lang="pl-PL" sz="1600" dirty="0">
                          <a:solidFill>
                            <a:srgbClr val="1E5364"/>
                          </a:solidFill>
                          <a:latin typeface="+mn-lt"/>
                          <a:ea typeface="Blogger Sans" panose="02000506030000020004" pitchFamily="50" charset="0"/>
                          <a:cs typeface="Arial" panose="020B0604020202020204" pitchFamily="34" charset="0"/>
                        </a:rPr>
                        <a:t>Badanie zrealizowane metodą telefonicznych standaryzowanych wywiadów kwestionariuszowych </a:t>
                      </a:r>
                    </a:p>
                    <a:p>
                      <a:pPr algn="just"/>
                      <a:r>
                        <a:rPr lang="pl-PL" sz="1600" dirty="0">
                          <a:solidFill>
                            <a:srgbClr val="1E5364"/>
                          </a:solidFill>
                          <a:latin typeface="+mn-lt"/>
                          <a:ea typeface="Blogger Sans" panose="02000506030000020004" pitchFamily="50" charset="0"/>
                          <a:cs typeface="Arial" panose="020B0604020202020204" pitchFamily="34" charset="0"/>
                        </a:rPr>
                        <a:t>wspomaganych komputerowo (CATI)</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68596999"/>
                  </a:ext>
                </a:extLst>
              </a:tr>
            </a:tbl>
          </a:graphicData>
        </a:graphic>
      </p:graphicFrame>
      <p:sp>
        <p:nvSpPr>
          <p:cNvPr id="7" name="Tytuł 6">
            <a:extLst>
              <a:ext uri="{FF2B5EF4-FFF2-40B4-BE49-F238E27FC236}">
                <a16:creationId xmlns:a16="http://schemas.microsoft.com/office/drawing/2014/main" xmlns="" id="{EEE41104-508A-4936-80EB-E0C1F3B24FBD}"/>
              </a:ext>
            </a:extLst>
          </p:cNvPr>
          <p:cNvSpPr>
            <a:spLocks noGrp="1"/>
          </p:cNvSpPr>
          <p:nvPr>
            <p:ph type="title"/>
          </p:nvPr>
        </p:nvSpPr>
        <p:spPr/>
        <p:txBody>
          <a:bodyPr>
            <a:normAutofit/>
          </a:bodyPr>
          <a:lstStyle/>
          <a:p>
            <a:pPr defTabSz="311079"/>
            <a:r>
              <a:rPr lang="pl-PL" sz="3200" dirty="0">
                <a:solidFill>
                  <a:srgbClr val="1E5364"/>
                </a:solidFill>
                <a:latin typeface="Blogger Sans" panose="02000506030000020004" pitchFamily="50" charset="0"/>
                <a:ea typeface="Blogger Sans" panose="02000506030000020004" pitchFamily="50" charset="0"/>
              </a:rPr>
              <a:t>Nota metodologiczna</a:t>
            </a:r>
            <a:endParaRPr lang="en-GB" sz="3200" dirty="0">
              <a:solidFill>
                <a:srgbClr val="1E5364"/>
              </a:solidFill>
              <a:latin typeface="Blogger Sans" panose="02000506030000020004" pitchFamily="50" charset="0"/>
              <a:ea typeface="Blogger Sans" panose="02000506030000020004" pitchFamily="50" charset="0"/>
            </a:endParaRPr>
          </a:p>
        </p:txBody>
      </p:sp>
      <p:sp>
        <p:nvSpPr>
          <p:cNvPr id="8" name="pole tekstowe 7">
            <a:extLst>
              <a:ext uri="{FF2B5EF4-FFF2-40B4-BE49-F238E27FC236}">
                <a16:creationId xmlns:a16="http://schemas.microsoft.com/office/drawing/2014/main" xmlns="" id="{8CFE94D3-BA68-4D35-864F-0C7A3AE08FE7}"/>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I</a:t>
            </a:r>
          </a:p>
        </p:txBody>
      </p:sp>
      <p:pic>
        <p:nvPicPr>
          <p:cNvPr id="10" name="Grafika 9" descr="Zegar">
            <a:extLst>
              <a:ext uri="{FF2B5EF4-FFF2-40B4-BE49-F238E27FC236}">
                <a16:creationId xmlns:a16="http://schemas.microsoft.com/office/drawing/2014/main" xmlns="" id="{727F12CA-8165-4DCB-9E2C-B2046C60A59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47798" y="1477152"/>
            <a:ext cx="432000" cy="432000"/>
          </a:xfrm>
          <a:prstGeom prst="rect">
            <a:avLst/>
          </a:prstGeom>
        </p:spPr>
      </p:pic>
      <p:pic>
        <p:nvPicPr>
          <p:cNvPr id="11" name="Grafika 10" descr="Kula ziemska: Ameryka Północna i Południowa">
            <a:extLst>
              <a:ext uri="{FF2B5EF4-FFF2-40B4-BE49-F238E27FC236}">
                <a16:creationId xmlns:a16="http://schemas.microsoft.com/office/drawing/2014/main" xmlns="" id="{EABB3F1D-9E66-409E-B6B1-875DF76544A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1795" y="3196769"/>
            <a:ext cx="432000" cy="432000"/>
          </a:xfrm>
          <a:prstGeom prst="rect">
            <a:avLst/>
          </a:prstGeom>
        </p:spPr>
      </p:pic>
      <p:pic>
        <p:nvPicPr>
          <p:cNvPr id="12" name="Grafika 11" descr="Grupa osób">
            <a:extLst>
              <a:ext uri="{FF2B5EF4-FFF2-40B4-BE49-F238E27FC236}">
                <a16:creationId xmlns:a16="http://schemas.microsoft.com/office/drawing/2014/main" xmlns="" id="{29C6B253-3891-45A7-8274-CA0CB298111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62706" y="2617297"/>
            <a:ext cx="432000" cy="432000"/>
          </a:xfrm>
          <a:prstGeom prst="rect">
            <a:avLst/>
          </a:prstGeom>
        </p:spPr>
      </p:pic>
      <p:cxnSp>
        <p:nvCxnSpPr>
          <p:cNvPr id="13" name="Straight Connector 92">
            <a:extLst>
              <a:ext uri="{FF2B5EF4-FFF2-40B4-BE49-F238E27FC236}">
                <a16:creationId xmlns:a16="http://schemas.microsoft.com/office/drawing/2014/main" xmlns="" id="{BD968B38-CE2E-46D0-8ABF-F3060FC41AD6}"/>
              </a:ext>
            </a:extLst>
          </p:cNvPr>
          <p:cNvCxnSpPr>
            <a:cxnSpLocks/>
          </p:cNvCxnSpPr>
          <p:nvPr/>
        </p:nvCxnSpPr>
        <p:spPr bwMode="auto">
          <a:xfrm>
            <a:off x="1202296" y="1511334"/>
            <a:ext cx="0" cy="332599"/>
          </a:xfrm>
          <a:prstGeom prst="line">
            <a:avLst/>
          </a:prstGeom>
          <a:solidFill>
            <a:srgbClr val="C0C0C0"/>
          </a:solidFill>
          <a:ln w="19050" cap="flat" cmpd="sng" algn="ctr">
            <a:solidFill>
              <a:srgbClr val="337488"/>
            </a:solidFill>
            <a:prstDash val="solid"/>
            <a:round/>
            <a:headEnd type="none" w="med" len="med"/>
            <a:tailEnd type="none" w="med" len="med"/>
          </a:ln>
          <a:effectLst/>
        </p:spPr>
      </p:cxnSp>
      <p:sp>
        <p:nvSpPr>
          <p:cNvPr id="14" name="pole tekstowe 13">
            <a:extLst>
              <a:ext uri="{FF2B5EF4-FFF2-40B4-BE49-F238E27FC236}">
                <a16:creationId xmlns:a16="http://schemas.microsoft.com/office/drawing/2014/main" xmlns="" id="{6FAD8458-263B-42E4-9E3C-13B774BB1D28}"/>
              </a:ext>
            </a:extLst>
          </p:cNvPr>
          <p:cNvSpPr txBox="1"/>
          <p:nvPr/>
        </p:nvSpPr>
        <p:spPr>
          <a:xfrm>
            <a:off x="1284545" y="1527677"/>
            <a:ext cx="16052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1E5364"/>
                </a:solidFill>
                <a:effectLst/>
                <a:uLnTx/>
                <a:uFillTx/>
                <a:latin typeface="Blogger Sans"/>
                <a:ea typeface="Blogger Sans" panose="02000506030000020004" pitchFamily="50" charset="0"/>
                <a:cs typeface="+mn-cs"/>
              </a:rPr>
              <a:t>Czas realizacji:</a:t>
            </a:r>
          </a:p>
        </p:txBody>
      </p:sp>
      <p:sp>
        <p:nvSpPr>
          <p:cNvPr id="16" name="pole tekstowe 15">
            <a:extLst>
              <a:ext uri="{FF2B5EF4-FFF2-40B4-BE49-F238E27FC236}">
                <a16:creationId xmlns:a16="http://schemas.microsoft.com/office/drawing/2014/main" xmlns="" id="{41E1FAE2-E5C7-4AD2-B6E4-BAFF0D4D74B5}"/>
              </a:ext>
            </a:extLst>
          </p:cNvPr>
          <p:cNvSpPr txBox="1"/>
          <p:nvPr/>
        </p:nvSpPr>
        <p:spPr>
          <a:xfrm>
            <a:off x="1291725" y="2056741"/>
            <a:ext cx="199281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1E5364"/>
                </a:solidFill>
                <a:effectLst/>
                <a:uLnTx/>
                <a:uFillTx/>
                <a:latin typeface="Blogger Sans"/>
                <a:ea typeface="Blogger Sans" panose="02000506030000020004" pitchFamily="50" charset="0"/>
                <a:cs typeface="+mn-cs"/>
              </a:rPr>
              <a:t>Jednostka badania:</a:t>
            </a:r>
          </a:p>
        </p:txBody>
      </p:sp>
      <p:cxnSp>
        <p:nvCxnSpPr>
          <p:cNvPr id="17" name="Straight Connector 92">
            <a:extLst>
              <a:ext uri="{FF2B5EF4-FFF2-40B4-BE49-F238E27FC236}">
                <a16:creationId xmlns:a16="http://schemas.microsoft.com/office/drawing/2014/main" xmlns="" id="{3BF80F19-55E7-4F55-8349-A5C783440D7C}"/>
              </a:ext>
            </a:extLst>
          </p:cNvPr>
          <p:cNvCxnSpPr>
            <a:cxnSpLocks/>
          </p:cNvCxnSpPr>
          <p:nvPr/>
        </p:nvCxnSpPr>
        <p:spPr bwMode="auto">
          <a:xfrm>
            <a:off x="1202296" y="2049882"/>
            <a:ext cx="0" cy="332599"/>
          </a:xfrm>
          <a:prstGeom prst="line">
            <a:avLst/>
          </a:prstGeom>
          <a:solidFill>
            <a:srgbClr val="C0C0C0"/>
          </a:solidFill>
          <a:ln w="19050" cap="flat" cmpd="sng" algn="ctr">
            <a:solidFill>
              <a:srgbClr val="337488"/>
            </a:solidFill>
            <a:prstDash val="solid"/>
            <a:round/>
            <a:headEnd type="none" w="med" len="med"/>
            <a:tailEnd type="none" w="med" len="med"/>
          </a:ln>
          <a:effectLst/>
        </p:spPr>
      </p:cxnSp>
      <p:cxnSp>
        <p:nvCxnSpPr>
          <p:cNvPr id="18" name="Straight Connector 92">
            <a:extLst>
              <a:ext uri="{FF2B5EF4-FFF2-40B4-BE49-F238E27FC236}">
                <a16:creationId xmlns:a16="http://schemas.microsoft.com/office/drawing/2014/main" xmlns="" id="{4BF8E326-436F-4831-B424-67B7FC193E84}"/>
              </a:ext>
            </a:extLst>
          </p:cNvPr>
          <p:cNvCxnSpPr>
            <a:cxnSpLocks/>
          </p:cNvCxnSpPr>
          <p:nvPr/>
        </p:nvCxnSpPr>
        <p:spPr bwMode="auto">
          <a:xfrm>
            <a:off x="1199860" y="3254210"/>
            <a:ext cx="0" cy="332599"/>
          </a:xfrm>
          <a:prstGeom prst="line">
            <a:avLst/>
          </a:prstGeom>
          <a:solidFill>
            <a:srgbClr val="C0C0C0"/>
          </a:solidFill>
          <a:ln w="19050" cap="flat" cmpd="sng" algn="ctr">
            <a:solidFill>
              <a:srgbClr val="337488"/>
            </a:solidFill>
            <a:prstDash val="solid"/>
            <a:round/>
            <a:headEnd type="none" w="med" len="med"/>
            <a:tailEnd type="none" w="med" len="med"/>
          </a:ln>
          <a:effectLst/>
        </p:spPr>
      </p:cxnSp>
      <p:sp>
        <p:nvSpPr>
          <p:cNvPr id="19" name="pole tekstowe 18">
            <a:extLst>
              <a:ext uri="{FF2B5EF4-FFF2-40B4-BE49-F238E27FC236}">
                <a16:creationId xmlns:a16="http://schemas.microsoft.com/office/drawing/2014/main" xmlns="" id="{0F2A079F-7A0C-4A97-B7ED-F05D09A1B594}"/>
              </a:ext>
            </a:extLst>
          </p:cNvPr>
          <p:cNvSpPr txBox="1"/>
          <p:nvPr/>
        </p:nvSpPr>
        <p:spPr>
          <a:xfrm>
            <a:off x="1297221" y="3283789"/>
            <a:ext cx="16052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1E5364"/>
                </a:solidFill>
                <a:effectLst/>
                <a:uLnTx/>
                <a:uFillTx/>
                <a:latin typeface="Blogger Sans"/>
                <a:ea typeface="Blogger Sans" panose="02000506030000020004" pitchFamily="50" charset="0"/>
                <a:cs typeface="+mn-cs"/>
              </a:rPr>
              <a:t>Miejsce badania:</a:t>
            </a:r>
          </a:p>
        </p:txBody>
      </p:sp>
      <p:cxnSp>
        <p:nvCxnSpPr>
          <p:cNvPr id="20" name="Straight Connector 92">
            <a:extLst>
              <a:ext uri="{FF2B5EF4-FFF2-40B4-BE49-F238E27FC236}">
                <a16:creationId xmlns:a16="http://schemas.microsoft.com/office/drawing/2014/main" xmlns="" id="{20CB8851-61ED-4B9A-9B7B-55B2A8E3C1A8}"/>
              </a:ext>
            </a:extLst>
          </p:cNvPr>
          <p:cNvCxnSpPr>
            <a:cxnSpLocks/>
          </p:cNvCxnSpPr>
          <p:nvPr/>
        </p:nvCxnSpPr>
        <p:spPr bwMode="auto">
          <a:xfrm>
            <a:off x="1202641" y="3850693"/>
            <a:ext cx="0" cy="332599"/>
          </a:xfrm>
          <a:prstGeom prst="line">
            <a:avLst/>
          </a:prstGeom>
          <a:solidFill>
            <a:srgbClr val="C0C0C0"/>
          </a:solidFill>
          <a:ln w="19050" cap="flat" cmpd="sng" algn="ctr">
            <a:solidFill>
              <a:srgbClr val="337488"/>
            </a:solidFill>
            <a:prstDash val="solid"/>
            <a:round/>
            <a:headEnd type="none" w="med" len="med"/>
            <a:tailEnd type="none" w="med" len="med"/>
          </a:ln>
          <a:effectLst/>
        </p:spPr>
      </p:cxnSp>
      <p:cxnSp>
        <p:nvCxnSpPr>
          <p:cNvPr id="21" name="Straight Connector 92">
            <a:extLst>
              <a:ext uri="{FF2B5EF4-FFF2-40B4-BE49-F238E27FC236}">
                <a16:creationId xmlns:a16="http://schemas.microsoft.com/office/drawing/2014/main" xmlns="" id="{3AD6C71D-0919-4BB6-9013-EDF2F9593BEE}"/>
              </a:ext>
            </a:extLst>
          </p:cNvPr>
          <p:cNvCxnSpPr>
            <a:cxnSpLocks/>
          </p:cNvCxnSpPr>
          <p:nvPr/>
        </p:nvCxnSpPr>
        <p:spPr bwMode="auto">
          <a:xfrm>
            <a:off x="1209667" y="2660870"/>
            <a:ext cx="0" cy="332599"/>
          </a:xfrm>
          <a:prstGeom prst="line">
            <a:avLst/>
          </a:prstGeom>
          <a:solidFill>
            <a:srgbClr val="C0C0C0"/>
          </a:solidFill>
          <a:ln w="19050" cap="flat" cmpd="sng" algn="ctr">
            <a:solidFill>
              <a:srgbClr val="337488"/>
            </a:solidFill>
            <a:prstDash val="solid"/>
            <a:round/>
            <a:headEnd type="none" w="med" len="med"/>
            <a:tailEnd type="none" w="med" len="med"/>
          </a:ln>
          <a:effectLst/>
        </p:spPr>
      </p:cxnSp>
      <p:pic>
        <p:nvPicPr>
          <p:cNvPr id="22" name="Grafika 21" descr="Grupa docelowa">
            <a:extLst>
              <a:ext uri="{FF2B5EF4-FFF2-40B4-BE49-F238E27FC236}">
                <a16:creationId xmlns:a16="http://schemas.microsoft.com/office/drawing/2014/main" xmlns="" id="{C056BAAD-9621-4B40-800F-FAD254AC61E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47798" y="2023072"/>
            <a:ext cx="432000" cy="432000"/>
          </a:xfrm>
          <a:prstGeom prst="rect">
            <a:avLst/>
          </a:prstGeom>
        </p:spPr>
      </p:pic>
      <p:pic>
        <p:nvPicPr>
          <p:cNvPr id="23" name="Grafika 22" descr="Centrala telefoniczna">
            <a:extLst>
              <a:ext uri="{FF2B5EF4-FFF2-40B4-BE49-F238E27FC236}">
                <a16:creationId xmlns:a16="http://schemas.microsoft.com/office/drawing/2014/main" xmlns="" id="{10514963-8527-423A-A625-3238192836B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68823" y="3821261"/>
            <a:ext cx="432000" cy="432000"/>
          </a:xfrm>
          <a:prstGeom prst="rect">
            <a:avLst/>
          </a:prstGeom>
        </p:spPr>
      </p:pic>
      <p:sp>
        <p:nvSpPr>
          <p:cNvPr id="24" name="pole tekstowe 23">
            <a:extLst>
              <a:ext uri="{FF2B5EF4-FFF2-40B4-BE49-F238E27FC236}">
                <a16:creationId xmlns:a16="http://schemas.microsoft.com/office/drawing/2014/main" xmlns="" id="{629F52B3-BA67-43CD-BB05-316F8AE990C2}"/>
              </a:ext>
            </a:extLst>
          </p:cNvPr>
          <p:cNvSpPr txBox="1"/>
          <p:nvPr/>
        </p:nvSpPr>
        <p:spPr>
          <a:xfrm>
            <a:off x="1317600" y="3901651"/>
            <a:ext cx="18604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1E5364"/>
                </a:solidFill>
                <a:effectLst/>
                <a:uLnTx/>
                <a:uFillTx/>
                <a:latin typeface="Blogger Sans"/>
                <a:ea typeface="Blogger Sans" panose="02000506030000020004" pitchFamily="50" charset="0"/>
                <a:cs typeface="+mn-cs"/>
              </a:rPr>
              <a:t>Technika badawcza:</a:t>
            </a:r>
          </a:p>
        </p:txBody>
      </p:sp>
      <p:sp>
        <p:nvSpPr>
          <p:cNvPr id="25" name="pole tekstowe 24">
            <a:extLst>
              <a:ext uri="{FF2B5EF4-FFF2-40B4-BE49-F238E27FC236}">
                <a16:creationId xmlns:a16="http://schemas.microsoft.com/office/drawing/2014/main" xmlns="" id="{279EF9B6-BD66-4B08-B829-58193CA6E96B}"/>
              </a:ext>
            </a:extLst>
          </p:cNvPr>
          <p:cNvSpPr txBox="1"/>
          <p:nvPr/>
        </p:nvSpPr>
        <p:spPr>
          <a:xfrm>
            <a:off x="1299726" y="2680716"/>
            <a:ext cx="16052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1E5364"/>
                </a:solidFill>
                <a:effectLst/>
                <a:uLnTx/>
                <a:uFillTx/>
                <a:latin typeface="Blogger Sans"/>
                <a:ea typeface="Blogger Sans" panose="02000506030000020004" pitchFamily="50" charset="0"/>
                <a:cs typeface="+mn-cs"/>
              </a:rPr>
              <a:t>Wielkość próby:</a:t>
            </a:r>
          </a:p>
        </p:txBody>
      </p:sp>
      <p:sp>
        <p:nvSpPr>
          <p:cNvPr id="26" name="pole tekstowe 25">
            <a:extLst>
              <a:ext uri="{FF2B5EF4-FFF2-40B4-BE49-F238E27FC236}">
                <a16:creationId xmlns:a16="http://schemas.microsoft.com/office/drawing/2014/main" xmlns="" id="{FC257259-7571-45B4-8469-9C9ACA2D7287}"/>
              </a:ext>
            </a:extLst>
          </p:cNvPr>
          <p:cNvSpPr txBox="1"/>
          <p:nvPr/>
        </p:nvSpPr>
        <p:spPr>
          <a:xfrm>
            <a:off x="269267" y="4962601"/>
            <a:ext cx="11484765" cy="12772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solidFill>
                <a:effectLst/>
                <a:uLnTx/>
                <a:uFillTx/>
                <a:latin typeface="Blogger Sans"/>
                <a:ea typeface="+mn-ea"/>
                <a:cs typeface="+mn-cs"/>
              </a:rPr>
              <a:t>UWAGA: W każdym przypadku powoływania się na Fundację Instytut Badań Rynkowych i Społecznych (</a:t>
            </a:r>
            <a:r>
              <a:rPr kumimoji="0" lang="pl-PL" sz="1100" b="0" i="1" u="none" strike="noStrike" kern="1200" cap="none" spc="0" normalizeH="0" baseline="0" noProof="0" dirty="0" err="1">
                <a:ln>
                  <a:noFill/>
                </a:ln>
                <a:solidFill>
                  <a:prstClr val="black"/>
                </a:solidFill>
                <a:effectLst/>
                <a:uLnTx/>
                <a:uFillTx/>
                <a:latin typeface="Blogger Sans"/>
                <a:ea typeface="+mn-ea"/>
                <a:cs typeface="+mn-cs"/>
              </a:rPr>
              <a:t>IBRiS</a:t>
            </a:r>
            <a:r>
              <a:rPr kumimoji="0" lang="pl-PL" sz="1100" b="0" i="1" u="none" strike="noStrike" kern="1200" cap="none" spc="0" normalizeH="0" baseline="0" noProof="0" dirty="0">
                <a:ln>
                  <a:noFill/>
                </a:ln>
                <a:solidFill>
                  <a:prstClr val="black"/>
                </a:solidFill>
                <a:effectLst/>
                <a:uLnTx/>
                <a:uFillTx/>
                <a:latin typeface="Blogger Sans"/>
                <a:ea typeface="+mn-ea"/>
                <a:cs typeface="+mn-cs"/>
              </a:rPr>
              <a:t>) jako źródło wyników badań, wszelkie materiały oparte na przekazanych wynikach badań, przeznaczone do wiadomości publicznej, muszą zostać uprzednio zatwierdzone przez Fundację Instytut Badań Rynkowych i Społecznych (</a:t>
            </a:r>
            <a:r>
              <a:rPr kumimoji="0" lang="pl-PL" sz="1100" b="0" i="1" u="none" strike="noStrike" kern="1200" cap="none" spc="0" normalizeH="0" baseline="0" noProof="0" dirty="0" err="1">
                <a:ln>
                  <a:noFill/>
                </a:ln>
                <a:solidFill>
                  <a:prstClr val="black"/>
                </a:solidFill>
                <a:effectLst/>
                <a:uLnTx/>
                <a:uFillTx/>
                <a:latin typeface="Blogger Sans"/>
                <a:ea typeface="+mn-ea"/>
                <a:cs typeface="+mn-cs"/>
              </a:rPr>
              <a:t>IBRiS</a:t>
            </a:r>
            <a:r>
              <a:rPr kumimoji="0" lang="pl-PL" sz="1100" b="0" i="1" u="none" strike="noStrike" kern="1200" cap="none" spc="0" normalizeH="0" baseline="0" noProof="0" dirty="0">
                <a:ln>
                  <a:noFill/>
                </a:ln>
                <a:solidFill>
                  <a:prstClr val="black"/>
                </a:solidFill>
                <a:effectLst/>
                <a:uLnTx/>
                <a:uFillTx/>
                <a:latin typeface="Blogger Sans"/>
                <a:ea typeface="+mn-ea"/>
                <a:cs typeface="+mn-cs"/>
              </a:rPr>
              <a:t>). Klient ma obowiązek pisemnie (za pomocą korespondencji elektronicznej) poinformować Fundację Instytut Badań Rynkowych i Społecznych (</a:t>
            </a:r>
            <a:r>
              <a:rPr kumimoji="0" lang="pl-PL" sz="1100" b="0" i="1" u="none" strike="noStrike" kern="1200" cap="none" spc="0" normalizeH="0" baseline="0" noProof="0" dirty="0" err="1">
                <a:ln>
                  <a:noFill/>
                </a:ln>
                <a:solidFill>
                  <a:prstClr val="black"/>
                </a:solidFill>
                <a:effectLst/>
                <a:uLnTx/>
                <a:uFillTx/>
                <a:latin typeface="Blogger Sans"/>
                <a:ea typeface="+mn-ea"/>
                <a:cs typeface="+mn-cs"/>
              </a:rPr>
              <a:t>IBRiS</a:t>
            </a:r>
            <a:r>
              <a:rPr kumimoji="0" lang="pl-PL" sz="1100" b="0" i="1" u="none" strike="noStrike" kern="1200" cap="none" spc="0" normalizeH="0" baseline="0" noProof="0" dirty="0">
                <a:ln>
                  <a:noFill/>
                </a:ln>
                <a:solidFill>
                  <a:prstClr val="black"/>
                </a:solidFill>
                <a:effectLst/>
                <a:uLnTx/>
                <a:uFillTx/>
                <a:latin typeface="Blogger Sans"/>
                <a:ea typeface="+mn-ea"/>
                <a:cs typeface="+mn-cs"/>
              </a:rPr>
              <a:t>) o planowanych do wykorzystania w publikacji/publikacjach danych i ich opisie i/lub analizie. Fundacja Instytut Badań Rynkowych i Społecznych (</a:t>
            </a:r>
            <a:r>
              <a:rPr kumimoji="0" lang="pl-PL" sz="1100" b="0" i="1" u="none" strike="noStrike" kern="1200" cap="none" spc="0" normalizeH="0" baseline="0" noProof="0" dirty="0" err="1">
                <a:ln>
                  <a:noFill/>
                </a:ln>
                <a:solidFill>
                  <a:prstClr val="black"/>
                </a:solidFill>
                <a:effectLst/>
                <a:uLnTx/>
                <a:uFillTx/>
                <a:latin typeface="Blogger Sans"/>
                <a:ea typeface="+mn-ea"/>
                <a:cs typeface="+mn-cs"/>
              </a:rPr>
              <a:t>IBRiS</a:t>
            </a:r>
            <a:r>
              <a:rPr kumimoji="0" lang="pl-PL" sz="1100" b="0" i="1" u="none" strike="noStrike" kern="1200" cap="none" spc="0" normalizeH="0" baseline="0" noProof="0" dirty="0">
                <a:ln>
                  <a:noFill/>
                </a:ln>
                <a:solidFill>
                  <a:prstClr val="black"/>
                </a:solidFill>
                <a:effectLst/>
                <a:uLnTx/>
                <a:uFillTx/>
                <a:latin typeface="Blogger Sans"/>
                <a:ea typeface="+mn-ea"/>
                <a:cs typeface="+mn-cs"/>
              </a:rPr>
              <a:t>) dokona przeglądu nadesłanych materiałów pod kątem ich zgodności i dokładności, i w ciągu 2 dni roboczych od daty otrzymania prześle Klientowi drogą elektroniczną odpowiedź z ewentualnymi korektami lub akceptacją. Dołożymy wszelkich starań, aby na wyraźne życzenie Klienta przyspieszyć ten proces. W przypadku opublikowania wyników badań w jakiejkolwiek formie bez wcześniejszego uzgodnienia materiałów do publikacji, Fundacja Instytut Badań Rynkowych i Społecznych (</a:t>
            </a:r>
            <a:r>
              <a:rPr kumimoji="0" lang="pl-PL" sz="1100" b="0" i="1" u="none" strike="noStrike" kern="1200" cap="none" spc="0" normalizeH="0" baseline="0" noProof="0" dirty="0" err="1">
                <a:ln>
                  <a:noFill/>
                </a:ln>
                <a:solidFill>
                  <a:prstClr val="black"/>
                </a:solidFill>
                <a:effectLst/>
                <a:uLnTx/>
                <a:uFillTx/>
                <a:latin typeface="Blogger Sans"/>
                <a:ea typeface="+mn-ea"/>
                <a:cs typeface="+mn-cs"/>
              </a:rPr>
              <a:t>IBRiS</a:t>
            </a:r>
            <a:r>
              <a:rPr kumimoji="0" lang="pl-PL" sz="1100" b="0" i="1" u="none" strike="noStrike" kern="1200" cap="none" spc="0" normalizeH="0" baseline="0" noProof="0" dirty="0">
                <a:ln>
                  <a:noFill/>
                </a:ln>
                <a:solidFill>
                  <a:prstClr val="black"/>
                </a:solidFill>
                <a:effectLst/>
                <a:uLnTx/>
                <a:uFillTx/>
                <a:latin typeface="Blogger Sans"/>
                <a:ea typeface="+mn-ea"/>
                <a:cs typeface="+mn-cs"/>
              </a:rPr>
              <a:t>) może według własnego uznania, bez konsultacji z Klientem, opublikować sprostowanie w formie, którą uzna za stosowną.</a:t>
            </a:r>
          </a:p>
        </p:txBody>
      </p:sp>
      <p:pic>
        <p:nvPicPr>
          <p:cNvPr id="2" name="Obraz 1">
            <a:extLst>
              <a:ext uri="{FF2B5EF4-FFF2-40B4-BE49-F238E27FC236}">
                <a16:creationId xmlns:a16="http://schemas.microsoft.com/office/drawing/2014/main" xmlns="" id="{623E1C1E-FAFC-D9B9-5982-1DED6CEBEF1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Tree>
    <p:extLst>
      <p:ext uri="{BB962C8B-B14F-4D97-AF65-F5344CB8AC3E}">
        <p14:creationId xmlns:p14="http://schemas.microsoft.com/office/powerpoint/2010/main" val="3926559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lang="pl-PL" sz="2800" dirty="0"/>
              <a:t>Popularność portalu „Bydgoszcz Informuje”</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4293817133"/>
              </p:ext>
            </p:extLst>
          </p:nvPr>
        </p:nvGraphicFramePr>
        <p:xfrm>
          <a:off x="313134" y="2593256"/>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Do osób, które regularnie czytają portal „Bydgoszcz Informuje”, częściej należą kobiety, czterdziestolatkowie oraz osoby niepracujące bądź przedsiębiorcy. Natomiast wyższy udział badanych, którzy wcale nie korzystają z tego źródła, obserwujemy wśród mężczyzn, najstarszych respondentów (70+) oraz emerytów i rencistów.</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3863270"/>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82149" y="3222138"/>
            <a:ext cx="1024759" cy="1024759"/>
          </a:xfrm>
          <a:prstGeom prst="rect">
            <a:avLst/>
          </a:prstGeom>
        </p:spPr>
      </p:pic>
      <p:pic>
        <p:nvPicPr>
          <p:cNvPr id="8" name="Obraz 7">
            <a:extLst>
              <a:ext uri="{FF2B5EF4-FFF2-40B4-BE49-F238E27FC236}">
                <a16:creationId xmlns:a16="http://schemas.microsoft.com/office/drawing/2014/main" xmlns="" id="{4EFF13F6-8B27-4C48-AE6B-1E962105A157}"/>
              </a:ext>
            </a:extLst>
          </p:cNvPr>
          <p:cNvPicPr>
            <a:picLocks noChangeAspect="1"/>
          </p:cNvPicPr>
          <p:nvPr/>
        </p:nvPicPr>
        <p:blipFill rotWithShape="1">
          <a:blip r:embed="rId5">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0" name="pole tekstowe 9">
            <a:extLst>
              <a:ext uri="{FF2B5EF4-FFF2-40B4-BE49-F238E27FC236}">
                <a16:creationId xmlns:a16="http://schemas.microsoft.com/office/drawing/2014/main" xmlns="" id="{D5FB60CC-56FF-43ED-95BE-3E3EABDF8A0E}"/>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Tree>
    <p:extLst>
      <p:ext uri="{BB962C8B-B14F-4D97-AF65-F5344CB8AC3E}">
        <p14:creationId xmlns:p14="http://schemas.microsoft.com/office/powerpoint/2010/main" val="27852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Ocena Prezydenta Miasta</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a popularność portalu „Bydgoszcz Informuje”</a:t>
            </a:r>
            <a:endParaRPr lang="pl-PL" dirty="0"/>
          </a:p>
        </p:txBody>
      </p:sp>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56227" y="-12650"/>
            <a:ext cx="715818" cy="715818"/>
          </a:xfrm>
          <a:prstGeom prst="rect">
            <a:avLst/>
          </a:prstGeom>
        </p:spPr>
      </p:pic>
      <p:graphicFrame>
        <p:nvGraphicFramePr>
          <p:cNvPr id="4" name="Wykres 3">
            <a:extLst>
              <a:ext uri="{FF2B5EF4-FFF2-40B4-BE49-F238E27FC236}">
                <a16:creationId xmlns:a16="http://schemas.microsoft.com/office/drawing/2014/main" xmlns="" id="{8E07B956-BC45-4F2C-8800-31F6039C4079}"/>
              </a:ext>
            </a:extLst>
          </p:cNvPr>
          <p:cNvGraphicFramePr/>
          <p:nvPr>
            <p:extLst>
              <p:ext uri="{D42A27DB-BD31-4B8C-83A1-F6EECF244321}">
                <p14:modId xmlns:p14="http://schemas.microsoft.com/office/powerpoint/2010/main" val="1201977769"/>
              </p:ext>
            </p:extLst>
          </p:nvPr>
        </p:nvGraphicFramePr>
        <p:xfrm>
          <a:off x="724620" y="1778000"/>
          <a:ext cx="6468660" cy="4328160"/>
        </p:xfrm>
        <a:graphic>
          <a:graphicData uri="http://schemas.openxmlformats.org/drawingml/2006/chart">
            <c:chart xmlns:c="http://schemas.openxmlformats.org/drawingml/2006/chart" xmlns:r="http://schemas.openxmlformats.org/officeDocument/2006/relationships" r:id="rId4"/>
          </a:graphicData>
        </a:graphic>
      </p:graphicFrame>
      <p:pic>
        <p:nvPicPr>
          <p:cNvPr id="24" name="Obraz 23">
            <a:extLst>
              <a:ext uri="{FF2B5EF4-FFF2-40B4-BE49-F238E27FC236}">
                <a16:creationId xmlns:a16="http://schemas.microsoft.com/office/drawing/2014/main" xmlns="" id="{7CD0F282-B78B-49BD-8FE9-6EB0960DCE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7" name="pole tekstowe 26">
            <a:extLst>
              <a:ext uri="{FF2B5EF4-FFF2-40B4-BE49-F238E27FC236}">
                <a16:creationId xmlns:a16="http://schemas.microsoft.com/office/drawing/2014/main" xmlns="" id="{03F771C5-C929-43E9-8E7A-EBEBD83C9A69}"/>
              </a:ext>
            </a:extLst>
          </p:cNvPr>
          <p:cNvSpPr txBox="1"/>
          <p:nvPr/>
        </p:nvSpPr>
        <p:spPr>
          <a:xfrm>
            <a:off x="7586133" y="2136461"/>
            <a:ext cx="3867079"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Blogger Sans"/>
                <a:ea typeface="+mn-ea"/>
                <a:cs typeface="+mn-cs"/>
              </a:rPr>
              <a:t>Bydgoszczanie, którzy dobrze oceniają pracę obecnego Prezydenta Miasta, częściej czytają portal internetowy „Bydgoszcz Informuje” (52 proc.).</a:t>
            </a:r>
          </a:p>
        </p:txBody>
      </p:sp>
      <p:sp>
        <p:nvSpPr>
          <p:cNvPr id="10" name="pole tekstowe 9">
            <a:extLst>
              <a:ext uri="{FF2B5EF4-FFF2-40B4-BE49-F238E27FC236}">
                <a16:creationId xmlns:a16="http://schemas.microsoft.com/office/drawing/2014/main" xmlns="" id="{1BCFCD53-4C33-4D63-9F87-3FE0D81D729A}"/>
              </a:ext>
            </a:extLst>
          </p:cNvPr>
          <p:cNvSpPr txBox="1"/>
          <p:nvPr/>
        </p:nvSpPr>
        <p:spPr>
          <a:xfrm>
            <a:off x="2989641" y="6100572"/>
            <a:ext cx="19386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
        <p:nvSpPr>
          <p:cNvPr id="12" name="pole tekstowe 11">
            <a:extLst>
              <a:ext uri="{FF2B5EF4-FFF2-40B4-BE49-F238E27FC236}">
                <a16:creationId xmlns:a16="http://schemas.microsoft.com/office/drawing/2014/main" xmlns="" id="{44E15B07-9FC6-4BE0-A461-946A3DC2C84C}"/>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
        <p:nvSpPr>
          <p:cNvPr id="13" name="pole tekstowe 12">
            <a:extLst>
              <a:ext uri="{FF2B5EF4-FFF2-40B4-BE49-F238E27FC236}">
                <a16:creationId xmlns:a16="http://schemas.microsoft.com/office/drawing/2014/main" xmlns="" id="{9A3D2310-430E-423A-94DC-66F902CD4408}"/>
              </a:ext>
            </a:extLst>
          </p:cNvPr>
          <p:cNvSpPr txBox="1"/>
          <p:nvPr/>
        </p:nvSpPr>
        <p:spPr>
          <a:xfrm>
            <a:off x="1502971" y="1544003"/>
            <a:ext cx="5073207"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Q6: Jak często czyta Pan(i) portal internetowy ”Bydgoszcz Informuje”? </a:t>
            </a:r>
          </a:p>
        </p:txBody>
      </p:sp>
      <p:sp>
        <p:nvSpPr>
          <p:cNvPr id="2" name="pole tekstowe 1">
            <a:extLst>
              <a:ext uri="{FF2B5EF4-FFF2-40B4-BE49-F238E27FC236}">
                <a16:creationId xmlns:a16="http://schemas.microsoft.com/office/drawing/2014/main" xmlns="" id="{A23CB604-E36A-0F29-1EB7-45BB3E5B9993}"/>
              </a:ext>
            </a:extLst>
          </p:cNvPr>
          <p:cNvSpPr txBox="1"/>
          <p:nvPr/>
        </p:nvSpPr>
        <p:spPr>
          <a:xfrm>
            <a:off x="7984871" y="6071283"/>
            <a:ext cx="30696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Definicja: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czyta często = czyta co najmniej kilka razy w tygodniu,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czyta sporadycznie = czyta raz w tygodniu lub rzadziej,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nie czyta = w ogóle nie czyta</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Tree>
    <p:extLst>
      <p:ext uri="{BB962C8B-B14F-4D97-AF65-F5344CB8AC3E}">
        <p14:creationId xmlns:p14="http://schemas.microsoft.com/office/powerpoint/2010/main" val="3141823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Symbol zastępczy zawartości 6">
            <a:extLst>
              <a:ext uri="{FF2B5EF4-FFF2-40B4-BE49-F238E27FC236}">
                <a16:creationId xmlns:a16="http://schemas.microsoft.com/office/drawing/2014/main" xmlns="" id="{31DE8D7C-D38B-48C0-80A3-33AB611E8FA7}"/>
              </a:ext>
            </a:extLst>
          </p:cNvPr>
          <p:cNvGraphicFramePr>
            <a:graphicFrameLocks/>
          </p:cNvGraphicFramePr>
          <p:nvPr>
            <p:extLst>
              <p:ext uri="{D42A27DB-BD31-4B8C-83A1-F6EECF244321}">
                <p14:modId xmlns:p14="http://schemas.microsoft.com/office/powerpoint/2010/main" val="1102952934"/>
              </p:ext>
            </p:extLst>
          </p:nvPr>
        </p:nvGraphicFramePr>
        <p:xfrm>
          <a:off x="415331" y="1711070"/>
          <a:ext cx="7160161" cy="4936623"/>
        </p:xfrm>
        <a:graphic>
          <a:graphicData uri="http://schemas.openxmlformats.org/drawingml/2006/chart">
            <c:chart xmlns:c="http://schemas.openxmlformats.org/drawingml/2006/chart" xmlns:r="http://schemas.openxmlformats.org/officeDocument/2006/relationships" r:id="rId2"/>
          </a:graphicData>
        </a:graphic>
      </p:graphicFrame>
      <p:sp>
        <p:nvSpPr>
          <p:cNvPr id="8" name="pole tekstowe 7">
            <a:extLst>
              <a:ext uri="{FF2B5EF4-FFF2-40B4-BE49-F238E27FC236}">
                <a16:creationId xmlns:a16="http://schemas.microsoft.com/office/drawing/2014/main" xmlns="" id="{8CFE94D3-BA68-4D35-864F-0C7A3AE08FE7}"/>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a:bodyPr>
          <a:lstStyle/>
          <a:p>
            <a:r>
              <a:rPr lang="pl-PL" sz="3200" dirty="0"/>
              <a:t>Popularność wybranej prasy codziennej</a:t>
            </a:r>
          </a:p>
        </p:txBody>
      </p:sp>
      <p:sp>
        <p:nvSpPr>
          <p:cNvPr id="9" name="pole tekstowe 8">
            <a:extLst>
              <a:ext uri="{FF2B5EF4-FFF2-40B4-BE49-F238E27FC236}">
                <a16:creationId xmlns:a16="http://schemas.microsoft.com/office/drawing/2014/main" xmlns="" id="{82F02719-1206-4513-915B-009596304C3E}"/>
              </a:ext>
            </a:extLst>
          </p:cNvPr>
          <p:cNvSpPr txBox="1"/>
          <p:nvPr/>
        </p:nvSpPr>
        <p:spPr>
          <a:xfrm>
            <a:off x="2089497" y="1539044"/>
            <a:ext cx="691410" cy="246221"/>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703835" y="1006675"/>
            <a:ext cx="68716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Q7: Jak często czyta Pan/i następujące dzienniki?</a:t>
            </a:r>
          </a:p>
        </p:txBody>
      </p:sp>
      <p:sp>
        <p:nvSpPr>
          <p:cNvPr id="15" name="pole tekstowe 14">
            <a:extLst>
              <a:ext uri="{FF2B5EF4-FFF2-40B4-BE49-F238E27FC236}">
                <a16:creationId xmlns:a16="http://schemas.microsoft.com/office/drawing/2014/main" xmlns="" id="{28F9C9CC-01F8-4E0D-AFC2-003CC5C9DF89}"/>
              </a:ext>
            </a:extLst>
          </p:cNvPr>
          <p:cNvSpPr txBox="1"/>
          <p:nvPr/>
        </p:nvSpPr>
        <p:spPr>
          <a:xfrm>
            <a:off x="4033118" y="1539044"/>
            <a:ext cx="691410" cy="246221"/>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16" name="pole tekstowe 15">
            <a:extLst>
              <a:ext uri="{FF2B5EF4-FFF2-40B4-BE49-F238E27FC236}">
                <a16:creationId xmlns:a16="http://schemas.microsoft.com/office/drawing/2014/main" xmlns="" id="{737D1ED6-C596-42BF-A4A6-E9FB08F6806E}"/>
              </a:ext>
            </a:extLst>
          </p:cNvPr>
          <p:cNvSpPr txBox="1"/>
          <p:nvPr/>
        </p:nvSpPr>
        <p:spPr>
          <a:xfrm>
            <a:off x="6048866" y="1553289"/>
            <a:ext cx="691410" cy="246221"/>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12" name="Obraz 11">
            <a:extLst>
              <a:ext uri="{FF2B5EF4-FFF2-40B4-BE49-F238E27FC236}">
                <a16:creationId xmlns:a16="http://schemas.microsoft.com/office/drawing/2014/main" xmlns="" id="{85117C03-53FC-41E4-9E80-8CD3B81A0FB1}"/>
              </a:ext>
            </a:extLst>
          </p:cNvPr>
          <p:cNvPicPr>
            <a:picLocks noChangeAspect="1"/>
          </p:cNvPicPr>
          <p:nvPr/>
        </p:nvPicPr>
        <p:blipFill rotWithShape="1">
          <a:blip r:embed="rId3">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2" name="pole tekstowe 1">
            <a:extLst>
              <a:ext uri="{FF2B5EF4-FFF2-40B4-BE49-F238E27FC236}">
                <a16:creationId xmlns:a16="http://schemas.microsoft.com/office/drawing/2014/main" xmlns="" id="{1D9AA82D-A7A2-33F7-E121-7D3047F49E61}"/>
              </a:ext>
            </a:extLst>
          </p:cNvPr>
          <p:cNvSpPr txBox="1"/>
          <p:nvPr/>
        </p:nvSpPr>
        <p:spPr>
          <a:xfrm>
            <a:off x="7890084" y="2136461"/>
            <a:ext cx="371656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Blogger Sans"/>
                <a:ea typeface="+mn-ea"/>
                <a:cs typeface="+mn-cs"/>
              </a:rPr>
              <a:t>Ponad połowa zapytanych nie czyta </a:t>
            </a:r>
            <a:r>
              <a:rPr lang="pl-PL" dirty="0">
                <a:solidFill>
                  <a:prstClr val="black"/>
                </a:solidFill>
                <a:latin typeface="Blogger Sans"/>
              </a:rPr>
              <a:t>żadnego z trzech analizowanych dzienników. Codzienne czytelnictwo kształtuje się na poziomie 5-10 proc. w przypadku każdego z tytułów. </a:t>
            </a:r>
            <a:r>
              <a:rPr kumimoji="0" lang="pl-PL" sz="1800" b="0" i="0" u="none" strike="noStrike" kern="1200" cap="none" spc="0" normalizeH="0" baseline="0" noProof="0" dirty="0">
                <a:ln>
                  <a:noFill/>
                </a:ln>
                <a:solidFill>
                  <a:prstClr val="black"/>
                </a:solidFill>
                <a:effectLst/>
                <a:uLnTx/>
                <a:uFillTx/>
                <a:latin typeface="Blogger Sans"/>
                <a:ea typeface="+mn-ea"/>
                <a:cs typeface="+mn-cs"/>
              </a:rPr>
              <a:t>Bydgoszczanie najczęściej zaglądają do Expressu bydgoskiego. Przynajmniej raz w tygodniu po Express bydgoski sięga co czwarty mieszkaniec miasta (25 proc.). Mniej popularne są dzienniki: Gazeta Wyborcza i Gazeta Pomorska (po 15 proc.)</a:t>
            </a:r>
          </a:p>
        </p:txBody>
      </p:sp>
    </p:spTree>
    <p:extLst>
      <p:ext uri="{BB962C8B-B14F-4D97-AF65-F5344CB8AC3E}">
        <p14:creationId xmlns:p14="http://schemas.microsoft.com/office/powerpoint/2010/main" val="2333180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Ocena Prezydenta Miasta</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a czytelnictwo wybranej prasy codziennej</a:t>
            </a:r>
            <a:endParaRPr lang="pl-PL" dirty="0"/>
          </a:p>
        </p:txBody>
      </p:sp>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56227" y="-12650"/>
            <a:ext cx="715818" cy="715818"/>
          </a:xfrm>
          <a:prstGeom prst="rect">
            <a:avLst/>
          </a:prstGeom>
        </p:spPr>
      </p:pic>
      <p:graphicFrame>
        <p:nvGraphicFramePr>
          <p:cNvPr id="4" name="Wykres 3">
            <a:extLst>
              <a:ext uri="{FF2B5EF4-FFF2-40B4-BE49-F238E27FC236}">
                <a16:creationId xmlns:a16="http://schemas.microsoft.com/office/drawing/2014/main" xmlns="" id="{8E07B956-BC45-4F2C-8800-31F6039C4079}"/>
              </a:ext>
            </a:extLst>
          </p:cNvPr>
          <p:cNvGraphicFramePr/>
          <p:nvPr>
            <p:extLst>
              <p:ext uri="{D42A27DB-BD31-4B8C-83A1-F6EECF244321}">
                <p14:modId xmlns:p14="http://schemas.microsoft.com/office/powerpoint/2010/main" val="421064328"/>
              </p:ext>
            </p:extLst>
          </p:nvPr>
        </p:nvGraphicFramePr>
        <p:xfrm>
          <a:off x="0" y="2028928"/>
          <a:ext cx="4054209" cy="3274388"/>
        </p:xfrm>
        <a:graphic>
          <a:graphicData uri="http://schemas.openxmlformats.org/drawingml/2006/chart">
            <c:chart xmlns:c="http://schemas.openxmlformats.org/drawingml/2006/chart" xmlns:r="http://schemas.openxmlformats.org/officeDocument/2006/relationships" r:id="rId4"/>
          </a:graphicData>
        </a:graphic>
      </p:graphicFrame>
      <p:pic>
        <p:nvPicPr>
          <p:cNvPr id="24" name="Obraz 23">
            <a:extLst>
              <a:ext uri="{FF2B5EF4-FFF2-40B4-BE49-F238E27FC236}">
                <a16:creationId xmlns:a16="http://schemas.microsoft.com/office/drawing/2014/main" xmlns="" id="{7CD0F282-B78B-49BD-8FE9-6EB0960DCE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7" name="pole tekstowe 26">
            <a:extLst>
              <a:ext uri="{FF2B5EF4-FFF2-40B4-BE49-F238E27FC236}">
                <a16:creationId xmlns:a16="http://schemas.microsoft.com/office/drawing/2014/main" xmlns="" id="{03F771C5-C929-43E9-8E7A-EBEBD83C9A69}"/>
              </a:ext>
            </a:extLst>
          </p:cNvPr>
          <p:cNvSpPr txBox="1"/>
          <p:nvPr/>
        </p:nvSpPr>
        <p:spPr>
          <a:xfrm>
            <a:off x="378330" y="5670313"/>
            <a:ext cx="9952213"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l-PL" sz="1600" dirty="0">
                <a:solidFill>
                  <a:prstClr val="black"/>
                </a:solidFill>
                <a:latin typeface="Blogger Sans"/>
              </a:rPr>
              <a:t>Express bydgoski oraz Gazeta Pomorska cieszą się większą popularnością wśród badanych, którzy negatywnie oceniają Prezydenta Miasta (w porównaniu z osobami aprobującymi jego działania). W przypadku Gazety Wyborczej – wyższy odsetek badanych sięgających po ten tytuł notujemy wśród osób pozytywnie oceniających Prezydenta, jednak większość z nich czyta dziennik sporadycznie (nie częściej niż raz w tygodniu).</a:t>
            </a:r>
            <a:endParaRPr kumimoji="0" lang="pl-PL" sz="1600" b="0" i="0" u="none" strike="noStrike" kern="1200" cap="none" spc="0" normalizeH="0" baseline="0" noProof="0" dirty="0">
              <a:ln>
                <a:noFill/>
              </a:ln>
              <a:solidFill>
                <a:prstClr val="black"/>
              </a:solidFill>
              <a:effectLst/>
              <a:uLnTx/>
              <a:uFillTx/>
              <a:latin typeface="Blogger Sans"/>
              <a:ea typeface="+mn-ea"/>
              <a:cs typeface="+mn-cs"/>
            </a:endParaRPr>
          </a:p>
        </p:txBody>
      </p:sp>
      <p:sp>
        <p:nvSpPr>
          <p:cNvPr id="12" name="pole tekstowe 11">
            <a:extLst>
              <a:ext uri="{FF2B5EF4-FFF2-40B4-BE49-F238E27FC236}">
                <a16:creationId xmlns:a16="http://schemas.microsoft.com/office/drawing/2014/main" xmlns="" id="{44E15B07-9FC6-4BE0-A461-946A3DC2C84C}"/>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
        <p:nvSpPr>
          <p:cNvPr id="13" name="pole tekstowe 12">
            <a:extLst>
              <a:ext uri="{FF2B5EF4-FFF2-40B4-BE49-F238E27FC236}">
                <a16:creationId xmlns:a16="http://schemas.microsoft.com/office/drawing/2014/main" xmlns="" id="{9A3D2310-430E-423A-94DC-66F902CD4408}"/>
              </a:ext>
            </a:extLst>
          </p:cNvPr>
          <p:cNvSpPr txBox="1"/>
          <p:nvPr/>
        </p:nvSpPr>
        <p:spPr>
          <a:xfrm>
            <a:off x="378330" y="1123103"/>
            <a:ext cx="5227813" cy="307777"/>
          </a:xfrm>
          <a:prstGeom prst="rect">
            <a:avLst/>
          </a:prstGeom>
          <a:solidFill>
            <a:schemeClr val="bg1">
              <a:lumMod val="8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Q7: Jak często czyta Pan/i następujące dzienniki?      </a:t>
            </a: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VS OCENA PREZYDENTA</a:t>
            </a:r>
            <a:endParaRPr kumimoji="0" lang="pl-PL" sz="11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endParaRPr>
          </a:p>
        </p:txBody>
      </p:sp>
      <p:graphicFrame>
        <p:nvGraphicFramePr>
          <p:cNvPr id="14" name="Wykres 13">
            <a:extLst>
              <a:ext uri="{FF2B5EF4-FFF2-40B4-BE49-F238E27FC236}">
                <a16:creationId xmlns:a16="http://schemas.microsoft.com/office/drawing/2014/main" xmlns="" id="{AB3D0520-168F-4E5C-A67B-F8E1BC78EA6C}"/>
              </a:ext>
            </a:extLst>
          </p:cNvPr>
          <p:cNvGraphicFramePr/>
          <p:nvPr>
            <p:extLst>
              <p:ext uri="{D42A27DB-BD31-4B8C-83A1-F6EECF244321}">
                <p14:modId xmlns:p14="http://schemas.microsoft.com/office/powerpoint/2010/main" val="2285810042"/>
              </p:ext>
            </p:extLst>
          </p:nvPr>
        </p:nvGraphicFramePr>
        <p:xfrm>
          <a:off x="4100708" y="2019819"/>
          <a:ext cx="4054209" cy="32743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Wykres 14">
            <a:extLst>
              <a:ext uri="{FF2B5EF4-FFF2-40B4-BE49-F238E27FC236}">
                <a16:creationId xmlns:a16="http://schemas.microsoft.com/office/drawing/2014/main" xmlns="" id="{A142C8ED-E98C-48CC-8641-FDB522BDB61E}"/>
              </a:ext>
            </a:extLst>
          </p:cNvPr>
          <p:cNvGraphicFramePr/>
          <p:nvPr>
            <p:extLst>
              <p:ext uri="{D42A27DB-BD31-4B8C-83A1-F6EECF244321}">
                <p14:modId xmlns:p14="http://schemas.microsoft.com/office/powerpoint/2010/main" val="3880271017"/>
              </p:ext>
            </p:extLst>
          </p:nvPr>
        </p:nvGraphicFramePr>
        <p:xfrm>
          <a:off x="8201417" y="2028928"/>
          <a:ext cx="4054209" cy="3274388"/>
        </p:xfrm>
        <a:graphic>
          <a:graphicData uri="http://schemas.openxmlformats.org/drawingml/2006/chart">
            <c:chart xmlns:c="http://schemas.openxmlformats.org/drawingml/2006/chart" xmlns:r="http://schemas.openxmlformats.org/officeDocument/2006/relationships" r:id="rId7"/>
          </a:graphicData>
        </a:graphic>
      </p:graphicFrame>
      <p:sp>
        <p:nvSpPr>
          <p:cNvPr id="16" name="pole tekstowe 15">
            <a:extLst>
              <a:ext uri="{FF2B5EF4-FFF2-40B4-BE49-F238E27FC236}">
                <a16:creationId xmlns:a16="http://schemas.microsoft.com/office/drawing/2014/main" xmlns="" id="{4A2E62B4-88BC-4A02-B8C5-D740C0770248}"/>
              </a:ext>
            </a:extLst>
          </p:cNvPr>
          <p:cNvSpPr txBox="1"/>
          <p:nvPr/>
        </p:nvSpPr>
        <p:spPr>
          <a:xfrm>
            <a:off x="1030360" y="1597822"/>
            <a:ext cx="22014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b="1" i="1" u="none" strike="noStrike" dirty="0">
                <a:solidFill>
                  <a:srgbClr val="000000"/>
                </a:solidFill>
                <a:effectLst/>
                <a:latin typeface="Blogger Sans" panose="02000506030000020004" pitchFamily="50" charset="0"/>
                <a:ea typeface="Blogger Sans" panose="02000506030000020004" pitchFamily="50" charset="0"/>
              </a:rPr>
              <a:t>Express bydgoski</a:t>
            </a:r>
            <a:r>
              <a:rPr lang="pl-PL" sz="2000" b="1" i="1" dirty="0">
                <a:latin typeface="Blogger Sans" panose="02000506030000020004" pitchFamily="50" charset="0"/>
                <a:ea typeface="Blogger Sans" panose="02000506030000020004" pitchFamily="50" charset="0"/>
              </a:rPr>
              <a:t> </a:t>
            </a:r>
            <a:endParaRPr kumimoji="0" lang="pl-PL" sz="2000" b="1" i="1" u="none" strike="noStrike" kern="1200" cap="none" spc="0" normalizeH="0" baseline="0" noProof="0" dirty="0">
              <a:ln>
                <a:noFill/>
              </a:ln>
              <a:solidFill>
                <a:prstClr val="black">
                  <a:lumMod val="95000"/>
                  <a:lumOff val="5000"/>
                </a:prstClr>
              </a:solidFill>
              <a:effectLst/>
              <a:highlight>
                <a:srgbClr val="FFFF00"/>
              </a:highlight>
              <a:uLnTx/>
              <a:uFillTx/>
              <a:latin typeface="Blogger Sans" panose="02000506030000020004" pitchFamily="50" charset="0"/>
              <a:ea typeface="Blogger Sans" panose="02000506030000020004" pitchFamily="50" charset="0"/>
            </a:endParaRPr>
          </a:p>
        </p:txBody>
      </p:sp>
      <p:sp>
        <p:nvSpPr>
          <p:cNvPr id="17" name="pole tekstowe 16">
            <a:extLst>
              <a:ext uri="{FF2B5EF4-FFF2-40B4-BE49-F238E27FC236}">
                <a16:creationId xmlns:a16="http://schemas.microsoft.com/office/drawing/2014/main" xmlns="" id="{F6BC917E-77BF-470D-81E2-660F464A359D}"/>
              </a:ext>
            </a:extLst>
          </p:cNvPr>
          <p:cNvSpPr txBox="1"/>
          <p:nvPr/>
        </p:nvSpPr>
        <p:spPr>
          <a:xfrm>
            <a:off x="5111257" y="1597822"/>
            <a:ext cx="22014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b="1" i="1" u="none" strike="noStrike" dirty="0">
                <a:solidFill>
                  <a:srgbClr val="000000"/>
                </a:solidFill>
                <a:effectLst/>
                <a:latin typeface="Blogger Sans" panose="02000506030000020004" pitchFamily="50" charset="0"/>
                <a:ea typeface="Blogger Sans" panose="02000506030000020004" pitchFamily="50" charset="0"/>
              </a:rPr>
              <a:t>Gazeta Pomorska</a:t>
            </a:r>
            <a:endParaRPr kumimoji="0" lang="pl-PL" sz="2000" b="1" i="1" u="none" strike="noStrike" kern="1200" cap="none" spc="0" normalizeH="0" baseline="0" noProof="0" dirty="0">
              <a:ln>
                <a:noFill/>
              </a:ln>
              <a:solidFill>
                <a:prstClr val="black">
                  <a:lumMod val="95000"/>
                  <a:lumOff val="5000"/>
                </a:prstClr>
              </a:solidFill>
              <a:effectLst/>
              <a:highlight>
                <a:srgbClr val="FFFF00"/>
              </a:highlight>
              <a:uLnTx/>
              <a:uFillTx/>
              <a:latin typeface="Blogger Sans" panose="02000506030000020004" pitchFamily="50" charset="0"/>
              <a:ea typeface="Blogger Sans" panose="02000506030000020004" pitchFamily="50" charset="0"/>
            </a:endParaRPr>
          </a:p>
        </p:txBody>
      </p:sp>
      <p:sp>
        <p:nvSpPr>
          <p:cNvPr id="18" name="pole tekstowe 17">
            <a:extLst>
              <a:ext uri="{FF2B5EF4-FFF2-40B4-BE49-F238E27FC236}">
                <a16:creationId xmlns:a16="http://schemas.microsoft.com/office/drawing/2014/main" xmlns="" id="{56AF139B-BA51-4098-BAFE-419257202535}"/>
              </a:ext>
            </a:extLst>
          </p:cNvPr>
          <p:cNvSpPr txBox="1"/>
          <p:nvPr/>
        </p:nvSpPr>
        <p:spPr>
          <a:xfrm>
            <a:off x="9192154" y="1597822"/>
            <a:ext cx="22014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b="1" i="1" u="none" strike="noStrike" dirty="0">
                <a:solidFill>
                  <a:srgbClr val="000000"/>
                </a:solidFill>
                <a:effectLst/>
                <a:latin typeface="Blogger Sans" panose="02000506030000020004" pitchFamily="50" charset="0"/>
                <a:ea typeface="Blogger Sans" panose="02000506030000020004" pitchFamily="50" charset="0"/>
              </a:rPr>
              <a:t>Gazeta Wyborcza</a:t>
            </a:r>
            <a:endParaRPr kumimoji="0" lang="pl-PL" sz="2000" b="1" i="1" u="none" strike="noStrike" kern="1200" cap="none" spc="0" normalizeH="0" baseline="0" noProof="0" dirty="0">
              <a:ln>
                <a:noFill/>
              </a:ln>
              <a:solidFill>
                <a:prstClr val="black">
                  <a:lumMod val="95000"/>
                  <a:lumOff val="5000"/>
                </a:prstClr>
              </a:solidFill>
              <a:effectLst/>
              <a:highlight>
                <a:srgbClr val="FFFF00"/>
              </a:highlight>
              <a:uLnTx/>
              <a:uFillTx/>
              <a:latin typeface="Blogger Sans" panose="02000506030000020004" pitchFamily="50" charset="0"/>
              <a:ea typeface="Blogger Sans" panose="02000506030000020004" pitchFamily="50" charset="0"/>
            </a:endParaRPr>
          </a:p>
        </p:txBody>
      </p:sp>
      <p:sp>
        <p:nvSpPr>
          <p:cNvPr id="19" name="pole tekstowe 18">
            <a:extLst>
              <a:ext uri="{FF2B5EF4-FFF2-40B4-BE49-F238E27FC236}">
                <a16:creationId xmlns:a16="http://schemas.microsoft.com/office/drawing/2014/main" xmlns="" id="{A806E9C1-8988-44E8-8947-54091450013F}"/>
              </a:ext>
            </a:extLst>
          </p:cNvPr>
          <p:cNvSpPr txBox="1"/>
          <p:nvPr/>
        </p:nvSpPr>
        <p:spPr>
          <a:xfrm>
            <a:off x="5209658" y="5202698"/>
            <a:ext cx="19386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
        <p:nvSpPr>
          <p:cNvPr id="2" name="pole tekstowe 1">
            <a:extLst>
              <a:ext uri="{FF2B5EF4-FFF2-40B4-BE49-F238E27FC236}">
                <a16:creationId xmlns:a16="http://schemas.microsoft.com/office/drawing/2014/main" xmlns="" id="{0E306333-5973-8B2F-A2DF-126ED6E4BB95}"/>
              </a:ext>
            </a:extLst>
          </p:cNvPr>
          <p:cNvSpPr txBox="1"/>
          <p:nvPr/>
        </p:nvSpPr>
        <p:spPr>
          <a:xfrm>
            <a:off x="5780028" y="830306"/>
            <a:ext cx="30696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Definicja: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czyta często = czyta co najmniej kilka razy w tygodniu,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czyta sporadycznie = czyta raz w tygodniu lub rzadziej,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nie czyta = w ogóle nie czyta</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Tree>
    <p:extLst>
      <p:ext uri="{BB962C8B-B14F-4D97-AF65-F5344CB8AC3E}">
        <p14:creationId xmlns:p14="http://schemas.microsoft.com/office/powerpoint/2010/main" val="433086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412098085"/>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2"/>
          </a:graphicData>
        </a:graphic>
      </p:graphicFrame>
      <p:pic>
        <p:nvPicPr>
          <p:cNvPr id="47" name="Obraz 46">
            <a:extLst>
              <a:ext uri="{FF2B5EF4-FFF2-40B4-BE49-F238E27FC236}">
                <a16:creationId xmlns:a16="http://schemas.microsoft.com/office/drawing/2014/main" xmlns="" id="{610AFC53-980D-43BB-A920-827DC4DD32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39" t="9762" r="16907" b="8766"/>
          <a:stretch/>
        </p:blipFill>
        <p:spPr>
          <a:xfrm>
            <a:off x="11005456" y="883659"/>
            <a:ext cx="1083937" cy="762402"/>
          </a:xfrm>
          <a:prstGeom prst="rect">
            <a:avLst/>
          </a:prstGeom>
        </p:spPr>
      </p:pic>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3442001712"/>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2985653568"/>
              </p:ext>
            </p:extLst>
          </p:nvPr>
        </p:nvGraphicFramePr>
        <p:xfrm>
          <a:off x="-215213" y="885793"/>
          <a:ext cx="4863512" cy="2480618"/>
        </p:xfrm>
        <a:graphic>
          <a:graphicData uri="http://schemas.openxmlformats.org/drawingml/2006/chart">
            <c:chart xmlns:c="http://schemas.openxmlformats.org/drawingml/2006/chart" xmlns:r="http://schemas.openxmlformats.org/officeDocument/2006/relationships" r:id="rId5"/>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Popularność prasy codziennej: EXPRESS BYDGOSKI</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4048898110"/>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319623525"/>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7"/>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847073" y="2354486"/>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2033367" y="2352882"/>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a:solidFill>
                  <a:prstClr val="black">
                    <a:lumMod val="95000"/>
                    <a:lumOff val="5000"/>
                  </a:prstClr>
                </a:solidFill>
                <a:latin typeface="Blogger Sans" panose="02000506030000020004" pitchFamily="50" charset="0"/>
                <a:ea typeface="Blogger Sans" panose="02000506030000020004" pitchFamily="50" charset="0"/>
              </a:rPr>
              <a:t>STATUS NA RYNKU PRACY</a:t>
            </a:r>
            <a:endPar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endParaRP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4683232" y="3903198"/>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r>
              <a:rPr lang="pl-PL" sz="1200" i="1" dirty="0">
                <a:solidFill>
                  <a:schemeClr val="tx1">
                    <a:lumMod val="95000"/>
                    <a:lumOff val="5000"/>
                  </a:schemeClr>
                </a:solidFill>
              </a:rPr>
              <a:t>N = 1000</a:t>
            </a:r>
            <a:endParaRPr lang="pl-PL" sz="1200" i="1" dirty="0">
              <a:solidFill>
                <a:schemeClr val="tx1">
                  <a:lumMod val="95000"/>
                  <a:lumOff val="5000"/>
                </a:schemeClr>
              </a:solidFill>
              <a:highlight>
                <a:srgbClr val="FFFF00"/>
              </a:highlight>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9047587" y="178932"/>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0" y="1364059"/>
            <a:ext cx="338554" cy="5493941"/>
          </a:xfrm>
          <a:prstGeom prst="rect">
            <a:avLst/>
          </a:prstGeom>
          <a:noFill/>
        </p:spPr>
        <p:txBody>
          <a:bodyPr vert="vert270"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Q7: Jak często czyta Pan/i następujące dzienniki? EXPRESS BYDGOSKI </a:t>
            </a:r>
          </a:p>
        </p:txBody>
      </p:sp>
      <p:sp>
        <p:nvSpPr>
          <p:cNvPr id="48" name="pole tekstowe 47">
            <a:extLst>
              <a:ext uri="{FF2B5EF4-FFF2-40B4-BE49-F238E27FC236}">
                <a16:creationId xmlns:a16="http://schemas.microsoft.com/office/drawing/2014/main" xmlns="" id="{F5DF8363-D990-4416-B2B4-8034A93F655D}"/>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
        <p:nvSpPr>
          <p:cNvPr id="2" name="pole tekstowe 1">
            <a:extLst>
              <a:ext uri="{FF2B5EF4-FFF2-40B4-BE49-F238E27FC236}">
                <a16:creationId xmlns:a16="http://schemas.microsoft.com/office/drawing/2014/main" xmlns="" id="{28C7F163-4A27-E05F-363C-BD9D3BA67124}"/>
              </a:ext>
            </a:extLst>
          </p:cNvPr>
          <p:cNvSpPr txBox="1"/>
          <p:nvPr/>
        </p:nvSpPr>
        <p:spPr>
          <a:xfrm>
            <a:off x="5780028" y="830306"/>
            <a:ext cx="30696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Definicja: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czyta często = czyta co najmniej kilka razy w tygodniu,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czyta sporadycznie = czyta raz w tygodniu lub rzadziej,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nie czyta = w ogóle nie czyta</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Tree>
    <p:extLst>
      <p:ext uri="{BB962C8B-B14F-4D97-AF65-F5344CB8AC3E}">
        <p14:creationId xmlns:p14="http://schemas.microsoft.com/office/powerpoint/2010/main" val="503064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lang="pl-PL" sz="2800" dirty="0"/>
              <a:t>Popularność prasy codziennej: EXPRESS BYDGOSKI </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760849297"/>
              </p:ext>
            </p:extLst>
          </p:nvPr>
        </p:nvGraphicFramePr>
        <p:xfrm>
          <a:off x="429866" y="2710860"/>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Do osób, które </a:t>
                      </a:r>
                      <a:r>
                        <a:rPr lang="pl-PL" sz="1600" b="1" kern="1200" dirty="0">
                          <a:solidFill>
                            <a:schemeClr val="tx1"/>
                          </a:solidFill>
                          <a:effectLst/>
                          <a:latin typeface="Blogger Sans" panose="02000506030000020004" pitchFamily="50" charset="0"/>
                          <a:ea typeface="Blogger Sans" panose="02000506030000020004" pitchFamily="50" charset="0"/>
                          <a:cs typeface="+mn-cs"/>
                        </a:rPr>
                        <a:t>często</a:t>
                      </a:r>
                      <a:r>
                        <a:rPr lang="pl-PL" sz="1600" kern="1200" dirty="0">
                          <a:solidFill>
                            <a:schemeClr val="tx1"/>
                          </a:solidFill>
                          <a:effectLst/>
                          <a:latin typeface="Blogger Sans" panose="02000506030000020004" pitchFamily="50" charset="0"/>
                          <a:ea typeface="Blogger Sans" panose="02000506030000020004" pitchFamily="50" charset="0"/>
                          <a:cs typeface="+mn-cs"/>
                        </a:rPr>
                        <a:t> czytają „Express bydgoski”, częściej zaliczają się mężczyźni, osoby z wykształceniem podstawowym lub zawodowym, sześćdziesięciolatkowie, mieszkańcy zabudowy jednorodzinnej oraz emeryci/renciści. Absolwenci szkół wyższych oraz respondenci w wieku 40-59 lat częściej deklarują, że w ogóle nie czytają tego dziennika. Wśród najmłodszej grupy badanych notujemy najniższy odsetek osób nieczytających, jednak młodzi ludzie sięgają po ten tytuł z niską częstotliwością.</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699014"/>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8" name="Obraz 7">
            <a:extLst>
              <a:ext uri="{FF2B5EF4-FFF2-40B4-BE49-F238E27FC236}">
                <a16:creationId xmlns:a16="http://schemas.microsoft.com/office/drawing/2014/main" xmlns="" id="{4EFF13F6-8B27-4C48-AE6B-1E962105A15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0" name="pole tekstowe 9">
            <a:extLst>
              <a:ext uri="{FF2B5EF4-FFF2-40B4-BE49-F238E27FC236}">
                <a16:creationId xmlns:a16="http://schemas.microsoft.com/office/drawing/2014/main" xmlns="" id="{D5FB60CC-56FF-43ED-95BE-3E3EABDF8A0E}"/>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Tree>
    <p:extLst>
      <p:ext uri="{BB962C8B-B14F-4D97-AF65-F5344CB8AC3E}">
        <p14:creationId xmlns:p14="http://schemas.microsoft.com/office/powerpoint/2010/main" val="4222707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Obraz 46">
            <a:extLst>
              <a:ext uri="{FF2B5EF4-FFF2-40B4-BE49-F238E27FC236}">
                <a16:creationId xmlns:a16="http://schemas.microsoft.com/office/drawing/2014/main" xmlns="" id="{587B2131-2537-49CC-9BFE-164071641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39" t="9762" r="16907" b="8766"/>
          <a:stretch/>
        </p:blipFill>
        <p:spPr>
          <a:xfrm>
            <a:off x="10951028" y="883658"/>
            <a:ext cx="1138365" cy="800685"/>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1778535072"/>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37845088"/>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4011129390"/>
              </p:ext>
            </p:extLst>
          </p:nvPr>
        </p:nvGraphicFramePr>
        <p:xfrm>
          <a:off x="-215213" y="885793"/>
          <a:ext cx="4863512" cy="2480618"/>
        </p:xfrm>
        <a:graphic>
          <a:graphicData uri="http://schemas.openxmlformats.org/drawingml/2006/chart">
            <c:chart xmlns:c="http://schemas.openxmlformats.org/drawingml/2006/chart" xmlns:r="http://schemas.openxmlformats.org/officeDocument/2006/relationships" r:id="rId5"/>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Popularność prasy codziennej: GAZETA POMORSKA</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2836630601"/>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3773236998"/>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7"/>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847073" y="2354486"/>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964543" y="2352882"/>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a:solidFill>
                  <a:prstClr val="black">
                    <a:lumMod val="95000"/>
                    <a:lumOff val="5000"/>
                  </a:prstClr>
                </a:solidFill>
                <a:latin typeface="Blogger Sans" panose="02000506030000020004" pitchFamily="50" charset="0"/>
                <a:ea typeface="Blogger Sans" panose="02000506030000020004" pitchFamily="50" charset="0"/>
              </a:rPr>
              <a:t>STATUS NA RYNKU PRACY</a:t>
            </a:r>
            <a:endPar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endParaRP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4683232" y="3903198"/>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r>
              <a:rPr lang="pl-PL" sz="1200" i="1" dirty="0">
                <a:solidFill>
                  <a:schemeClr val="tx1">
                    <a:lumMod val="95000"/>
                    <a:lumOff val="5000"/>
                  </a:schemeClr>
                </a:solidFill>
              </a:rPr>
              <a:t>N = 1000</a:t>
            </a:r>
            <a:endParaRPr lang="pl-PL" sz="1200" i="1" dirty="0">
              <a:solidFill>
                <a:schemeClr val="tx1">
                  <a:lumMod val="95000"/>
                  <a:lumOff val="5000"/>
                </a:schemeClr>
              </a:solidFill>
              <a:highlight>
                <a:srgbClr val="FFFF00"/>
              </a:highlight>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9047587" y="178932"/>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0" y="1364059"/>
            <a:ext cx="338554" cy="5493941"/>
          </a:xfrm>
          <a:prstGeom prst="rect">
            <a:avLst/>
          </a:prstGeom>
          <a:noFill/>
        </p:spPr>
        <p:txBody>
          <a:bodyPr vert="vert270"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Q7: Jak często czyta Pan/i następujące dzienniki? </a:t>
            </a:r>
            <a:r>
              <a:rPr lang="pl-PL" sz="1000" i="1" dirty="0"/>
              <a:t>GAZETA POMORSKA</a:t>
            </a:r>
            <a:endPar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endParaRPr>
          </a:p>
        </p:txBody>
      </p:sp>
      <p:sp>
        <p:nvSpPr>
          <p:cNvPr id="48" name="pole tekstowe 47">
            <a:extLst>
              <a:ext uri="{FF2B5EF4-FFF2-40B4-BE49-F238E27FC236}">
                <a16:creationId xmlns:a16="http://schemas.microsoft.com/office/drawing/2014/main" xmlns="" id="{DDAEAB11-D7A4-43E2-811B-C500A54EBECA}"/>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
        <p:nvSpPr>
          <p:cNvPr id="2" name="pole tekstowe 1">
            <a:extLst>
              <a:ext uri="{FF2B5EF4-FFF2-40B4-BE49-F238E27FC236}">
                <a16:creationId xmlns:a16="http://schemas.microsoft.com/office/drawing/2014/main" xmlns="" id="{A8AF63BA-9D33-ADFA-52E1-509DC068CA51}"/>
              </a:ext>
            </a:extLst>
          </p:cNvPr>
          <p:cNvSpPr txBox="1"/>
          <p:nvPr/>
        </p:nvSpPr>
        <p:spPr>
          <a:xfrm>
            <a:off x="5780028" y="830306"/>
            <a:ext cx="30696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Definicja: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czyta często = czyta co najmniej kilka razy w tygodniu,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czyta sporadycznie = czyta raz w tygodniu lub rzadziej,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nie czyta = w ogóle nie czyta</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Tree>
    <p:extLst>
      <p:ext uri="{BB962C8B-B14F-4D97-AF65-F5344CB8AC3E}">
        <p14:creationId xmlns:p14="http://schemas.microsoft.com/office/powerpoint/2010/main" val="1152246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lang="pl-PL" sz="2800" dirty="0"/>
              <a:t>Popularność prasy codziennej: GAZETA POMORSKA</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2332827654"/>
              </p:ext>
            </p:extLst>
          </p:nvPr>
        </p:nvGraphicFramePr>
        <p:xfrm>
          <a:off x="429866" y="2514806"/>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Gazeta Pomorska jest mniej popularnym dziennikiem niż Express bydgoski. Na tle grup wiekowych, badani w wieku 18-29 lat najczęściej deklarują sięganie po ten tytuł, jednak czytają go sporadycznie. Wyższy udział osób, które w ogóle czytają Gazetę Pomorską notujemy również wśród mężczyzn, osób ze średnim wykształceniem, mieszkańców kamienic oraz emerytów i pracowników najemnych. Natomiast regularne czytanie częściej deklarują osoby z wykształceniem podstawowym, mieszkańcy zabudowy jednorodzinnej oraz osoby w wieku 40-49 lat i 60+.</a:t>
                      </a:r>
                    </a:p>
                    <a:p>
                      <a:pPr algn="just"/>
                      <a:endParaRPr lang="pl-PL" sz="1600" kern="1200" dirty="0">
                        <a:solidFill>
                          <a:schemeClr val="tx1"/>
                        </a:solidFill>
                        <a:effectLst/>
                        <a:highlight>
                          <a:srgbClr val="FFFF00"/>
                        </a:highlight>
                        <a:latin typeface="Blogger Sans" panose="02000506030000020004" pitchFamily="50" charset="0"/>
                        <a:ea typeface="Blogger Sans" panose="02000506030000020004" pitchFamily="50" charset="0"/>
                        <a:cs typeface="+mn-cs"/>
                      </a:endParaRP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57483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8" name="Obraz 7">
            <a:extLst>
              <a:ext uri="{FF2B5EF4-FFF2-40B4-BE49-F238E27FC236}">
                <a16:creationId xmlns:a16="http://schemas.microsoft.com/office/drawing/2014/main" xmlns="" id="{4EFF13F6-8B27-4C48-AE6B-1E962105A15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0" name="pole tekstowe 9">
            <a:extLst>
              <a:ext uri="{FF2B5EF4-FFF2-40B4-BE49-F238E27FC236}">
                <a16:creationId xmlns:a16="http://schemas.microsoft.com/office/drawing/2014/main" xmlns="" id="{758101EA-3FCE-4C95-A500-B7D28162CD8C}"/>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Tree>
    <p:extLst>
      <p:ext uri="{BB962C8B-B14F-4D97-AF65-F5344CB8AC3E}">
        <p14:creationId xmlns:p14="http://schemas.microsoft.com/office/powerpoint/2010/main" val="1465911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Obraz 46">
            <a:extLst>
              <a:ext uri="{FF2B5EF4-FFF2-40B4-BE49-F238E27FC236}">
                <a16:creationId xmlns:a16="http://schemas.microsoft.com/office/drawing/2014/main" xmlns="" id="{80E70883-47BE-45CE-A3DC-93FE692875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39" t="9762" r="16907" b="8766"/>
          <a:stretch/>
        </p:blipFill>
        <p:spPr>
          <a:xfrm>
            <a:off x="11092542" y="883658"/>
            <a:ext cx="996851" cy="701149"/>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177270013"/>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894980119"/>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2401373242"/>
              </p:ext>
            </p:extLst>
          </p:nvPr>
        </p:nvGraphicFramePr>
        <p:xfrm>
          <a:off x="-215213" y="885793"/>
          <a:ext cx="4863512" cy="2480618"/>
        </p:xfrm>
        <a:graphic>
          <a:graphicData uri="http://schemas.openxmlformats.org/drawingml/2006/chart">
            <c:chart xmlns:c="http://schemas.openxmlformats.org/drawingml/2006/chart" xmlns:r="http://schemas.openxmlformats.org/officeDocument/2006/relationships" r:id="rId5"/>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Popularność prasy codziennej: GAZETA WYBORCZA</a:t>
            </a:r>
            <a:br>
              <a:rPr lang="pl-PL" sz="3100"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2557144161"/>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1085350620"/>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7"/>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847073" y="2354486"/>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2033367" y="2352882"/>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a:solidFill>
                  <a:prstClr val="black">
                    <a:lumMod val="95000"/>
                    <a:lumOff val="5000"/>
                  </a:prstClr>
                </a:solidFill>
                <a:latin typeface="Blogger Sans" panose="02000506030000020004" pitchFamily="50" charset="0"/>
                <a:ea typeface="Blogger Sans" panose="02000506030000020004" pitchFamily="50" charset="0"/>
              </a:rPr>
              <a:t>STATUS NA RYNKU PRACY</a:t>
            </a:r>
            <a:endPar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endParaRP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4683232" y="3903198"/>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r>
              <a:rPr lang="pl-PL" sz="1200" i="1" dirty="0">
                <a:solidFill>
                  <a:schemeClr val="tx1">
                    <a:lumMod val="95000"/>
                    <a:lumOff val="5000"/>
                  </a:schemeClr>
                </a:solidFill>
              </a:rPr>
              <a:t>N = 1000</a:t>
            </a:r>
            <a:endParaRPr lang="pl-PL" sz="1200" i="1" dirty="0">
              <a:solidFill>
                <a:schemeClr val="tx1">
                  <a:lumMod val="95000"/>
                  <a:lumOff val="5000"/>
                </a:schemeClr>
              </a:solidFill>
              <a:highlight>
                <a:srgbClr val="FFFF00"/>
              </a:highlight>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9047587" y="178932"/>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0" y="1364059"/>
            <a:ext cx="338554" cy="5493941"/>
          </a:xfrm>
          <a:prstGeom prst="rect">
            <a:avLst/>
          </a:prstGeom>
          <a:noFill/>
        </p:spPr>
        <p:txBody>
          <a:bodyPr vert="vert270"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Q7: Jak często czyta Pan/i następujące dzienniki? </a:t>
            </a:r>
            <a:r>
              <a:rPr lang="pl-PL" sz="1000" i="1" dirty="0"/>
              <a:t>GAZETA WYBORCZA</a:t>
            </a:r>
            <a:endPar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endParaRPr>
          </a:p>
        </p:txBody>
      </p:sp>
      <p:sp>
        <p:nvSpPr>
          <p:cNvPr id="48" name="pole tekstowe 47">
            <a:extLst>
              <a:ext uri="{FF2B5EF4-FFF2-40B4-BE49-F238E27FC236}">
                <a16:creationId xmlns:a16="http://schemas.microsoft.com/office/drawing/2014/main" xmlns="" id="{BFC72BD3-2129-415F-B682-CA35A947013A}"/>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
        <p:nvSpPr>
          <p:cNvPr id="2" name="pole tekstowe 1">
            <a:extLst>
              <a:ext uri="{FF2B5EF4-FFF2-40B4-BE49-F238E27FC236}">
                <a16:creationId xmlns:a16="http://schemas.microsoft.com/office/drawing/2014/main" xmlns="" id="{F5263AA7-00D4-0120-1921-65EC1D24064C}"/>
              </a:ext>
            </a:extLst>
          </p:cNvPr>
          <p:cNvSpPr txBox="1"/>
          <p:nvPr/>
        </p:nvSpPr>
        <p:spPr>
          <a:xfrm>
            <a:off x="5780028" y="830306"/>
            <a:ext cx="30696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Definicja: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czyta często = czyta co najmniej kilka razy w tygodniu,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czyta sporadycznie = czyta raz w tygodniu lub rzadziej,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nie czyta = w ogóle nie czyta</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Tree>
    <p:extLst>
      <p:ext uri="{BB962C8B-B14F-4D97-AF65-F5344CB8AC3E}">
        <p14:creationId xmlns:p14="http://schemas.microsoft.com/office/powerpoint/2010/main" val="1626222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lang="pl-PL" sz="2800" dirty="0"/>
              <a:t>Popularność prasy codziennej: GAZETA WYBORCZA</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3198921535"/>
              </p:ext>
            </p:extLst>
          </p:nvPr>
        </p:nvGraphicFramePr>
        <p:xfrm>
          <a:off x="429866" y="2248215"/>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endParaRPr lang="pl-PL" sz="1600" kern="1200" dirty="0">
                        <a:solidFill>
                          <a:schemeClr val="tx1"/>
                        </a:solidFill>
                        <a:effectLst/>
                        <a:highlight>
                          <a:srgbClr val="FFFF00"/>
                        </a:highlight>
                        <a:latin typeface="Blogger Sans" panose="02000506030000020004" pitchFamily="50" charset="0"/>
                        <a:ea typeface="Blogger Sans" panose="02000506030000020004" pitchFamily="50" charset="0"/>
                        <a:cs typeface="+mn-cs"/>
                      </a:endParaRPr>
                    </a:p>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Regularne czytanie Gazety Wyborczej częściej deklarują osoby po 50. roku życia, mieszkańcy zabudowy jednorodzinnej oraz osoby prowadzące własną działalność gospodarczą. Wyższe odsetki czytelnictwa (niezależnie od częstotliwości) notujemy wśród osób z wykształceniem średnim i wyższym. Nieco częściej czytelnikami tego tytułu są mężczyźni niż kobiety.</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57483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8" name="Obraz 7">
            <a:extLst>
              <a:ext uri="{FF2B5EF4-FFF2-40B4-BE49-F238E27FC236}">
                <a16:creationId xmlns:a16="http://schemas.microsoft.com/office/drawing/2014/main" xmlns="" id="{4EFF13F6-8B27-4C48-AE6B-1E962105A15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0" name="pole tekstowe 9">
            <a:extLst>
              <a:ext uri="{FF2B5EF4-FFF2-40B4-BE49-F238E27FC236}">
                <a16:creationId xmlns:a16="http://schemas.microsoft.com/office/drawing/2014/main" xmlns="" id="{D4C2E68B-B7EE-495C-84C8-64A28DE7B5A0}"/>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Tree>
    <p:extLst>
      <p:ext uri="{BB962C8B-B14F-4D97-AF65-F5344CB8AC3E}">
        <p14:creationId xmlns:p14="http://schemas.microsoft.com/office/powerpoint/2010/main" val="1138503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xmlns="" id="{25164D6C-CEE4-4935-AC06-174C5F99CEB4}"/>
              </a:ext>
            </a:extLst>
          </p:cNvPr>
          <p:cNvSpPr>
            <a:spLocks noGrp="1"/>
          </p:cNvSpPr>
          <p:nvPr>
            <p:ph type="title"/>
          </p:nvPr>
        </p:nvSpPr>
        <p:spPr>
          <a:xfrm>
            <a:off x="1441251" y="3673444"/>
            <a:ext cx="5600572" cy="1121840"/>
          </a:xfrm>
        </p:spPr>
        <p:txBody>
          <a:bodyPr>
            <a:noAutofit/>
          </a:bodyPr>
          <a:lstStyle/>
          <a:p>
            <a:r>
              <a:rPr lang="pl-PL" sz="3600" dirty="0">
                <a:solidFill>
                  <a:srgbClr val="105C73"/>
                </a:solidFill>
                <a:ea typeface="Blogger Sans" panose="02000506030000020004" pitchFamily="50" charset="0"/>
              </a:rPr>
              <a:t>Szczegółowe wyniki badania</a:t>
            </a:r>
            <a:endParaRPr lang="pl-PL" sz="3600" dirty="0">
              <a:solidFill>
                <a:srgbClr val="105C73"/>
              </a:solidFill>
            </a:endParaRPr>
          </a:p>
        </p:txBody>
      </p:sp>
      <p:sp>
        <p:nvSpPr>
          <p:cNvPr id="4" name="pole tekstowe 3">
            <a:extLst>
              <a:ext uri="{FF2B5EF4-FFF2-40B4-BE49-F238E27FC236}">
                <a16:creationId xmlns:a16="http://schemas.microsoft.com/office/drawing/2014/main" xmlns="" id="{001CDAA3-96F0-49E1-B674-331FCD7ABB41}"/>
              </a:ext>
            </a:extLst>
          </p:cNvPr>
          <p:cNvSpPr txBox="1"/>
          <p:nvPr/>
        </p:nvSpPr>
        <p:spPr>
          <a:xfrm>
            <a:off x="354563" y="3794650"/>
            <a:ext cx="908179" cy="92333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6000" b="0" i="0" u="none" strike="noStrike" kern="1200" cap="none" spc="-150" normalizeH="0" baseline="0" noProof="0" dirty="0" smtClean="0">
                <a:ln>
                  <a:noFill/>
                </a:ln>
                <a:solidFill>
                  <a:srgbClr val="105C73"/>
                </a:solidFill>
                <a:effectLst/>
                <a:uLnTx/>
                <a:uFillTx/>
                <a:latin typeface="Blogger Sans"/>
                <a:ea typeface="+mn-ea"/>
                <a:cs typeface="Arial" pitchFamily="34" charset="0"/>
              </a:rPr>
              <a:t>II</a:t>
            </a:r>
            <a:endParaRPr kumimoji="0" lang="pl-PL" sz="6000" b="0" i="0" u="none" strike="noStrike" kern="1200" cap="none" spc="-150" normalizeH="0" baseline="0" noProof="0" dirty="0">
              <a:ln>
                <a:noFill/>
              </a:ln>
              <a:solidFill>
                <a:srgbClr val="105C73"/>
              </a:solidFill>
              <a:effectLst/>
              <a:uLnTx/>
              <a:uFillTx/>
              <a:latin typeface="Blogger Sans"/>
              <a:ea typeface="+mn-ea"/>
              <a:cs typeface="Arial" pitchFamily="34" charset="0"/>
            </a:endParaRPr>
          </a:p>
        </p:txBody>
      </p:sp>
    </p:spTree>
    <p:extLst>
      <p:ext uri="{BB962C8B-B14F-4D97-AF65-F5344CB8AC3E}">
        <p14:creationId xmlns:p14="http://schemas.microsoft.com/office/powerpoint/2010/main" val="2411867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Symbol zastępczy zawartości 6">
            <a:extLst>
              <a:ext uri="{FF2B5EF4-FFF2-40B4-BE49-F238E27FC236}">
                <a16:creationId xmlns:a16="http://schemas.microsoft.com/office/drawing/2014/main" xmlns="" id="{BE368C3E-7316-46E1-A2AB-B3E58A3075BB}"/>
              </a:ext>
            </a:extLst>
          </p:cNvPr>
          <p:cNvGraphicFramePr>
            <a:graphicFrameLocks/>
          </p:cNvGraphicFramePr>
          <p:nvPr>
            <p:extLst>
              <p:ext uri="{D42A27DB-BD31-4B8C-83A1-F6EECF244321}">
                <p14:modId xmlns:p14="http://schemas.microsoft.com/office/powerpoint/2010/main" val="541697229"/>
              </p:ext>
            </p:extLst>
          </p:nvPr>
        </p:nvGraphicFramePr>
        <p:xfrm>
          <a:off x="576270" y="4150776"/>
          <a:ext cx="6364829" cy="23709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Symbol zastępczy zawartości 6">
            <a:extLst>
              <a:ext uri="{FF2B5EF4-FFF2-40B4-BE49-F238E27FC236}">
                <a16:creationId xmlns:a16="http://schemas.microsoft.com/office/drawing/2014/main" xmlns="" id="{AF0C372A-CB9A-4C64-95D5-BC2E59518041}"/>
              </a:ext>
            </a:extLst>
          </p:cNvPr>
          <p:cNvGraphicFramePr>
            <a:graphicFrameLocks/>
          </p:cNvGraphicFramePr>
          <p:nvPr>
            <p:extLst>
              <p:ext uri="{D42A27DB-BD31-4B8C-83A1-F6EECF244321}">
                <p14:modId xmlns:p14="http://schemas.microsoft.com/office/powerpoint/2010/main" val="2294526719"/>
              </p:ext>
            </p:extLst>
          </p:nvPr>
        </p:nvGraphicFramePr>
        <p:xfrm>
          <a:off x="441976" y="738716"/>
          <a:ext cx="6499123" cy="27740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a:bodyPr>
          <a:lstStyle/>
          <a:p>
            <a:r>
              <a:rPr lang="pl-PL" sz="3200" dirty="0"/>
              <a:t>Popularność TVP Bydgoszcz</a:t>
            </a:r>
          </a:p>
        </p:txBody>
      </p:sp>
      <p:sp>
        <p:nvSpPr>
          <p:cNvPr id="9" name="pole tekstowe 8">
            <a:extLst>
              <a:ext uri="{FF2B5EF4-FFF2-40B4-BE49-F238E27FC236}">
                <a16:creationId xmlns:a16="http://schemas.microsoft.com/office/drawing/2014/main" xmlns="" id="{82F02719-1206-4513-915B-009596304C3E}"/>
              </a:ext>
            </a:extLst>
          </p:cNvPr>
          <p:cNvSpPr txBox="1"/>
          <p:nvPr/>
        </p:nvSpPr>
        <p:spPr>
          <a:xfrm>
            <a:off x="125316" y="3567055"/>
            <a:ext cx="90504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5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05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11" name="pole tekstowe 10">
            <a:extLst>
              <a:ext uri="{FF2B5EF4-FFF2-40B4-BE49-F238E27FC236}">
                <a16:creationId xmlns:a16="http://schemas.microsoft.com/office/drawing/2014/main" xmlns="" id="{78C5C52D-8554-45B1-8987-89508964C3DB}"/>
              </a:ext>
            </a:extLst>
          </p:cNvPr>
          <p:cNvSpPr txBox="1"/>
          <p:nvPr/>
        </p:nvSpPr>
        <p:spPr>
          <a:xfrm>
            <a:off x="7890084" y="2136461"/>
            <a:ext cx="3859940" cy="2585323"/>
          </a:xfrm>
          <a:prstGeom prst="rect">
            <a:avLst/>
          </a:prstGeom>
          <a:noFill/>
        </p:spPr>
        <p:txBody>
          <a:bodyPr wrap="square" rtlCol="0">
            <a:spAutoFit/>
          </a:bodyPr>
          <a:lstStyle/>
          <a:p>
            <a:pPr lvl="0" algn="just">
              <a:defRPr/>
            </a:pPr>
            <a:r>
              <a:rPr lang="pl-PL" dirty="0">
                <a:solidFill>
                  <a:prstClr val="black"/>
                </a:solidFill>
                <a:latin typeface="Blogger Sans"/>
              </a:rPr>
              <a:t>Sześciu na dziesięciu mieszkańców ogląda TVP Bydgoszcz, w tym </a:t>
            </a:r>
            <a:r>
              <a:rPr lang="pl-PL" dirty="0">
                <a:solidFill>
                  <a:prstClr val="black"/>
                </a:solidFill>
              </a:rPr>
              <a:t>34 proc. z częstotliwością </a:t>
            </a:r>
            <a:r>
              <a:rPr lang="pl-PL" dirty="0">
                <a:solidFill>
                  <a:prstClr val="black"/>
                </a:solidFill>
                <a:latin typeface="Blogger Sans"/>
              </a:rPr>
              <a:t>co najmniej raz w tygodniu. Poziom zaufania do informacji przekazywanych przez TVP Bydgoszcz jest </a:t>
            </a:r>
            <a:r>
              <a:rPr lang="pl-PL" dirty="0">
                <a:solidFill>
                  <a:prstClr val="black"/>
                </a:solidFill>
              </a:rPr>
              <a:t>dość niski – jedynie co czwarty badany wyraził ufność (24 proc.). Aż 40 proc. nie ufa treściom pojawiającym się w tej stacji telewizyjnej.</a:t>
            </a:r>
            <a:endParaRPr kumimoji="0" lang="pl-PL" b="0" i="0" u="none" strike="noStrike" kern="1200" cap="none" spc="0" normalizeH="0" baseline="0" noProof="0" dirty="0">
              <a:ln>
                <a:noFill/>
              </a:ln>
              <a:solidFill>
                <a:prstClr val="black"/>
              </a:solidFill>
              <a:effectLst/>
              <a:uLnTx/>
              <a:uFillTx/>
              <a:latin typeface="Blogger Sans"/>
              <a:ea typeface="+mn-ea"/>
              <a:cs typeface="+mn-cs"/>
            </a:endParaRP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738789" y="1075274"/>
            <a:ext cx="560283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Q8: Jak często ogląda Pan/i TVP Bydgoszcz?</a:t>
            </a:r>
          </a:p>
        </p:txBody>
      </p:sp>
      <p:sp>
        <p:nvSpPr>
          <p:cNvPr id="14" name="pole tekstowe 13">
            <a:extLst>
              <a:ext uri="{FF2B5EF4-FFF2-40B4-BE49-F238E27FC236}">
                <a16:creationId xmlns:a16="http://schemas.microsoft.com/office/drawing/2014/main" xmlns="" id="{0280950B-5BFD-490C-85A2-5CF802EE6AE4}"/>
              </a:ext>
            </a:extLst>
          </p:cNvPr>
          <p:cNvSpPr txBox="1"/>
          <p:nvPr/>
        </p:nvSpPr>
        <p:spPr>
          <a:xfrm>
            <a:off x="236114" y="3882993"/>
            <a:ext cx="73059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Q9: Na ile ufa Pan/i lub nie ufa informacjom przekazywanym przez TVP Bydgoszcz? Proszę wskazać na skali od 1 do 5, gdzie 1 oznacza zdecydowanie nie ufam, a 5 zdecydowanie ufam.</a:t>
            </a:r>
          </a:p>
        </p:txBody>
      </p:sp>
      <p:sp>
        <p:nvSpPr>
          <p:cNvPr id="15" name="pole tekstowe 14">
            <a:extLst>
              <a:ext uri="{FF2B5EF4-FFF2-40B4-BE49-F238E27FC236}">
                <a16:creationId xmlns:a16="http://schemas.microsoft.com/office/drawing/2014/main" xmlns="" id="{E0DC82DC-466A-460A-AF0F-946C80F622F7}"/>
              </a:ext>
            </a:extLst>
          </p:cNvPr>
          <p:cNvSpPr txBox="1"/>
          <p:nvPr/>
        </p:nvSpPr>
        <p:spPr>
          <a:xfrm>
            <a:off x="22409" y="6461809"/>
            <a:ext cx="400059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633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Odpowiedzi osób, które oglądają TVP Bydgoszcz</a:t>
            </a:r>
          </a:p>
        </p:txBody>
      </p:sp>
      <p:pic>
        <p:nvPicPr>
          <p:cNvPr id="13" name="Obraz 12">
            <a:extLst>
              <a:ext uri="{FF2B5EF4-FFF2-40B4-BE49-F238E27FC236}">
                <a16:creationId xmlns:a16="http://schemas.microsoft.com/office/drawing/2014/main" xmlns="" id="{311B1353-DC38-426E-BA08-E66DD24B7491}"/>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7" name="pole tekstowe 16">
            <a:extLst>
              <a:ext uri="{FF2B5EF4-FFF2-40B4-BE49-F238E27FC236}">
                <a16:creationId xmlns:a16="http://schemas.microsoft.com/office/drawing/2014/main" xmlns="" id="{3749AA96-1D89-44EF-93CC-D6919C784896}"/>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Tree>
    <p:extLst>
      <p:ext uri="{BB962C8B-B14F-4D97-AF65-F5344CB8AC3E}">
        <p14:creationId xmlns:p14="http://schemas.microsoft.com/office/powerpoint/2010/main" val="242566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Obraz 46">
            <a:extLst>
              <a:ext uri="{FF2B5EF4-FFF2-40B4-BE49-F238E27FC236}">
                <a16:creationId xmlns:a16="http://schemas.microsoft.com/office/drawing/2014/main" xmlns="" id="{D2D1DE54-E503-4BF0-98BF-2AEA31B24D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39" t="9762" r="16907" b="8766"/>
          <a:stretch/>
        </p:blipFill>
        <p:spPr>
          <a:xfrm>
            <a:off x="11041626" y="883658"/>
            <a:ext cx="1047767" cy="736961"/>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2316791832"/>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3366430395"/>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2571102713"/>
              </p:ext>
            </p:extLst>
          </p:nvPr>
        </p:nvGraphicFramePr>
        <p:xfrm>
          <a:off x="-215213" y="885793"/>
          <a:ext cx="4863512" cy="2480618"/>
        </p:xfrm>
        <a:graphic>
          <a:graphicData uri="http://schemas.openxmlformats.org/drawingml/2006/chart">
            <c:chart xmlns:c="http://schemas.openxmlformats.org/drawingml/2006/chart" xmlns:r="http://schemas.openxmlformats.org/officeDocument/2006/relationships" r:id="rId5"/>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Popularność TVP Bydgoszcz</a:t>
            </a:r>
            <a:br>
              <a:rPr lang="pl-PL" sz="3100"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990839051"/>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1400587401"/>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7"/>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847073" y="2354486"/>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964543" y="2352882"/>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a:solidFill>
                  <a:prstClr val="black">
                    <a:lumMod val="95000"/>
                    <a:lumOff val="5000"/>
                  </a:prstClr>
                </a:solidFill>
                <a:latin typeface="Blogger Sans" panose="02000506030000020004" pitchFamily="50" charset="0"/>
                <a:ea typeface="Blogger Sans" panose="02000506030000020004" pitchFamily="50" charset="0"/>
              </a:rPr>
              <a:t>STATUS NA RYNKU PRACY</a:t>
            </a:r>
            <a:endPar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endParaRP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4683232" y="3903198"/>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r>
              <a:rPr lang="pl-PL" sz="1200" i="1" dirty="0">
                <a:solidFill>
                  <a:schemeClr val="tx1">
                    <a:lumMod val="95000"/>
                    <a:lumOff val="5000"/>
                  </a:schemeClr>
                </a:solidFill>
              </a:rPr>
              <a:t>N = 1000</a:t>
            </a:r>
            <a:endParaRPr lang="pl-PL" sz="1200" i="1" dirty="0">
              <a:solidFill>
                <a:schemeClr val="tx1">
                  <a:lumMod val="95000"/>
                  <a:lumOff val="5000"/>
                </a:schemeClr>
              </a:solidFill>
              <a:highlight>
                <a:srgbClr val="FFFF00"/>
              </a:highlight>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9047587" y="178932"/>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0" y="1364059"/>
            <a:ext cx="338554" cy="5493941"/>
          </a:xfrm>
          <a:prstGeom prst="rect">
            <a:avLst/>
          </a:prstGeom>
          <a:noFill/>
        </p:spPr>
        <p:txBody>
          <a:bodyPr vert="vert270"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8. Jak często ogląda Pan(i) TVP Bydgoszcz?</a:t>
            </a:r>
          </a:p>
        </p:txBody>
      </p:sp>
      <p:sp>
        <p:nvSpPr>
          <p:cNvPr id="48" name="pole tekstowe 47">
            <a:extLst>
              <a:ext uri="{FF2B5EF4-FFF2-40B4-BE49-F238E27FC236}">
                <a16:creationId xmlns:a16="http://schemas.microsoft.com/office/drawing/2014/main" xmlns="" id="{B635D14D-DF9F-48EE-9AD6-8B49D3E48D8E}"/>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
        <p:nvSpPr>
          <p:cNvPr id="2" name="pole tekstowe 1">
            <a:extLst>
              <a:ext uri="{FF2B5EF4-FFF2-40B4-BE49-F238E27FC236}">
                <a16:creationId xmlns:a16="http://schemas.microsoft.com/office/drawing/2014/main" xmlns="" id="{3E67288D-6D47-5571-CB89-3B6BF090927C}"/>
              </a:ext>
            </a:extLst>
          </p:cNvPr>
          <p:cNvSpPr txBox="1"/>
          <p:nvPr/>
        </p:nvSpPr>
        <p:spPr>
          <a:xfrm>
            <a:off x="5780028" y="830306"/>
            <a:ext cx="336397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Definicja: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ogląda często = ogląda  co najmniej kilka razy w tygodniu,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ogląda sporadycznie = ogląda raz w tygodniu lub rzadziej,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nie ogląda = w ogóle nie ogląda</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Tree>
    <p:extLst>
      <p:ext uri="{BB962C8B-B14F-4D97-AF65-F5344CB8AC3E}">
        <p14:creationId xmlns:p14="http://schemas.microsoft.com/office/powerpoint/2010/main" val="3082839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lang="pl-PL" sz="2800" dirty="0"/>
              <a:t>Popularność TVP Bydgoszcz</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2975700318"/>
              </p:ext>
            </p:extLst>
          </p:nvPr>
        </p:nvGraphicFramePr>
        <p:xfrm>
          <a:off x="429866" y="2606843"/>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Telewizję TVP Bydgoszcz częściej oglądają osoby z wykształceniem podstawowym i zawodowym niż lepiej wykształceni badani (im wyższy poziom wykształcenia tym mniejsza jest popularność tego kanału). W grupach wiekowych w/w stacja TV jest popularniejsza wśród osób po 60. roku życia, natomiast najmłodsi badani na ogół korzystają z tego źródła sporadycznie. Wyższe odsetki osób oglądających TVP Bydgoszcz z dużą częstotliwością notujemy również wśród mieszkańców zabudowy jednorodzinnej oraz emerytów i rencistów.</a:t>
                      </a:r>
                    </a:p>
                    <a:p>
                      <a:pPr algn="just"/>
                      <a:endParaRPr lang="pl-PL" sz="1600" kern="1200" dirty="0">
                        <a:solidFill>
                          <a:schemeClr val="tx1"/>
                        </a:solidFill>
                        <a:effectLst/>
                        <a:highlight>
                          <a:srgbClr val="FFFF00"/>
                        </a:highlight>
                        <a:latin typeface="Blogger Sans" panose="02000506030000020004" pitchFamily="50" charset="0"/>
                        <a:ea typeface="Blogger Sans" panose="02000506030000020004" pitchFamily="50" charset="0"/>
                        <a:cs typeface="+mn-cs"/>
                      </a:endParaRP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57483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8" name="Obraz 7">
            <a:extLst>
              <a:ext uri="{FF2B5EF4-FFF2-40B4-BE49-F238E27FC236}">
                <a16:creationId xmlns:a16="http://schemas.microsoft.com/office/drawing/2014/main" xmlns="" id="{4EFF13F6-8B27-4C48-AE6B-1E962105A15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0" name="pole tekstowe 9">
            <a:extLst>
              <a:ext uri="{FF2B5EF4-FFF2-40B4-BE49-F238E27FC236}">
                <a16:creationId xmlns:a16="http://schemas.microsoft.com/office/drawing/2014/main" xmlns="" id="{EA9A372B-9DB6-4F05-80CD-490906EF3B5F}"/>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Tree>
    <p:extLst>
      <p:ext uri="{BB962C8B-B14F-4D97-AF65-F5344CB8AC3E}">
        <p14:creationId xmlns:p14="http://schemas.microsoft.com/office/powerpoint/2010/main" val="678039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Obraz 45">
            <a:extLst>
              <a:ext uri="{FF2B5EF4-FFF2-40B4-BE49-F238E27FC236}">
                <a16:creationId xmlns:a16="http://schemas.microsoft.com/office/drawing/2014/main" xmlns="" id="{7C40695E-6E88-4B2D-9B4B-59887257CF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39" t="9762" r="16907" b="8766"/>
          <a:stretch/>
        </p:blipFill>
        <p:spPr>
          <a:xfrm>
            <a:off x="11047886" y="883658"/>
            <a:ext cx="1041508" cy="732559"/>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3969753651"/>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3913240083"/>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2666120658"/>
              </p:ext>
            </p:extLst>
          </p:nvPr>
        </p:nvGraphicFramePr>
        <p:xfrm>
          <a:off x="-215213" y="885793"/>
          <a:ext cx="4863512" cy="2480618"/>
        </p:xfrm>
        <a:graphic>
          <a:graphicData uri="http://schemas.openxmlformats.org/drawingml/2006/chart">
            <c:chart xmlns:c="http://schemas.openxmlformats.org/drawingml/2006/chart" xmlns:r="http://schemas.openxmlformats.org/officeDocument/2006/relationships" r:id="rId5"/>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a:xfrm>
            <a:off x="1238471" y="0"/>
            <a:ext cx="9159291" cy="825500"/>
          </a:xfrm>
        </p:spPr>
        <p:txBody>
          <a:bodyPr>
            <a:normAutofit fontScale="90000"/>
          </a:bodyPr>
          <a:lstStyle/>
          <a:p>
            <a:r>
              <a:rPr lang="pl-PL" sz="3100" dirty="0"/>
              <a:t>Zaufanie do informacji przekazywanych przez TVP Bydgoszcz</a:t>
            </a:r>
            <a:br>
              <a:rPr lang="pl-PL" sz="3100"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2860328461"/>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1507715337"/>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7"/>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847073" y="2354486"/>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2013703" y="2352882"/>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a:solidFill>
                  <a:prstClr val="black">
                    <a:lumMod val="95000"/>
                    <a:lumOff val="5000"/>
                  </a:prstClr>
                </a:solidFill>
                <a:latin typeface="Blogger Sans" panose="02000506030000020004" pitchFamily="50" charset="0"/>
                <a:ea typeface="Blogger Sans" panose="02000506030000020004" pitchFamily="50" charset="0"/>
              </a:rPr>
              <a:t>STATUS NA RYNKU PRACY</a:t>
            </a:r>
            <a:endPar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endParaRP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4683232" y="3903198"/>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304325" y="5466235"/>
            <a:ext cx="540000" cy="540000"/>
          </a:xfrm>
          <a:prstGeom prst="rect">
            <a:avLst/>
          </a:prstGeom>
        </p:spPr>
      </p:pic>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9047587" y="400932"/>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11966" y="1358592"/>
            <a:ext cx="338554" cy="4809740"/>
          </a:xfrm>
          <a:prstGeom prst="rect">
            <a:avLst/>
          </a:prstGeom>
          <a:noFill/>
        </p:spPr>
        <p:txBody>
          <a:bodyPr vert="vert270"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9. Na ile ufa Pan(i) lub nie ufa informacjom przekazywanym przez TVP Bydgoszcz</a:t>
            </a:r>
            <a:r>
              <a:rPr lang="pl-PL" sz="1000" i="1" dirty="0">
                <a:solidFill>
                  <a:prstClr val="black"/>
                </a:solidFill>
                <a:latin typeface="Blogger Sans" panose="02000506030000020004" pitchFamily="50" charset="0"/>
                <a:ea typeface="Blogger Sans" panose="02000506030000020004" pitchFamily="50" charset="0"/>
              </a:rPr>
              <a:t>?</a:t>
            </a:r>
            <a:endPar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endParaRPr>
          </a:p>
        </p:txBody>
      </p:sp>
      <p:sp>
        <p:nvSpPr>
          <p:cNvPr id="47" name="pole tekstowe 46">
            <a:extLst>
              <a:ext uri="{FF2B5EF4-FFF2-40B4-BE49-F238E27FC236}">
                <a16:creationId xmlns:a16="http://schemas.microsoft.com/office/drawing/2014/main" xmlns="" id="{CEEDD434-BC61-42AC-8715-890CB376935E}"/>
              </a:ext>
            </a:extLst>
          </p:cNvPr>
          <p:cNvSpPr txBox="1"/>
          <p:nvPr/>
        </p:nvSpPr>
        <p:spPr>
          <a:xfrm>
            <a:off x="7763106" y="1053645"/>
            <a:ext cx="400059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a:t>
            </a:r>
            <a:r>
              <a:rPr lang="pl-PL" sz="1000" i="1" dirty="0">
                <a:solidFill>
                  <a:prstClr val="black">
                    <a:lumMod val="95000"/>
                    <a:lumOff val="5000"/>
                  </a:prstClr>
                </a:solidFill>
                <a:latin typeface="Blogger Sans"/>
              </a:rPr>
              <a:t>633</a:t>
            </a: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Odpowiedzi osób, które oglądają TVP Bydgoszcz</a:t>
            </a:r>
          </a:p>
        </p:txBody>
      </p:sp>
      <p:sp>
        <p:nvSpPr>
          <p:cNvPr id="48" name="pole tekstowe 47">
            <a:extLst>
              <a:ext uri="{FF2B5EF4-FFF2-40B4-BE49-F238E27FC236}">
                <a16:creationId xmlns:a16="http://schemas.microsoft.com/office/drawing/2014/main" xmlns="" id="{224030C4-5635-4E6E-AE91-02187696C2AC}"/>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Tree>
    <p:extLst>
      <p:ext uri="{BB962C8B-B14F-4D97-AF65-F5344CB8AC3E}">
        <p14:creationId xmlns:p14="http://schemas.microsoft.com/office/powerpoint/2010/main" val="1584534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lang="pl-PL" sz="2800" dirty="0"/>
              <a:t>Zaufanie do informacji przekazywanych przez TVP Bydgoszcz</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3099840294"/>
              </p:ext>
            </p:extLst>
          </p:nvPr>
        </p:nvGraphicFramePr>
        <p:xfrm>
          <a:off x="354452" y="2858725"/>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Płeć nie różnicuje poziomu zaufania do TVP Bydgoszcz. Najwyższe odsetki „ufających” notujemy wśród osób ze średnim wykształceniem, pięćdziesięciolatków i osób w wieku 70+ oraz emerytów. Nieufność natomiast jest częściej deklarowana przez absolwentów szkół wyższych, najmłodszych uczestników badania oraz osoby w wieku 50-69 lat, a także przez przedsiębiorców.</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57483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8" name="Obraz 7">
            <a:extLst>
              <a:ext uri="{FF2B5EF4-FFF2-40B4-BE49-F238E27FC236}">
                <a16:creationId xmlns:a16="http://schemas.microsoft.com/office/drawing/2014/main" xmlns="" id="{4EFF13F6-8B27-4C48-AE6B-1E962105A15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0" name="pole tekstowe 9">
            <a:extLst>
              <a:ext uri="{FF2B5EF4-FFF2-40B4-BE49-F238E27FC236}">
                <a16:creationId xmlns:a16="http://schemas.microsoft.com/office/drawing/2014/main" xmlns="" id="{B91709B9-6A26-470F-BA5B-1C4D57253795}"/>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Tree>
    <p:extLst>
      <p:ext uri="{BB962C8B-B14F-4D97-AF65-F5344CB8AC3E}">
        <p14:creationId xmlns:p14="http://schemas.microsoft.com/office/powerpoint/2010/main" val="878668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Ocena Prezydenta Miasta</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a oglądanie TVP Bydgoszcz</a:t>
            </a:r>
            <a:endParaRPr lang="pl-PL" dirty="0"/>
          </a:p>
        </p:txBody>
      </p:sp>
      <p:sp>
        <p:nvSpPr>
          <p:cNvPr id="46" name="pole tekstowe 45">
            <a:extLst>
              <a:ext uri="{FF2B5EF4-FFF2-40B4-BE49-F238E27FC236}">
                <a16:creationId xmlns:a16="http://schemas.microsoft.com/office/drawing/2014/main" xmlns="" id="{E5A9DF63-9032-46E5-9D1A-B894508F315C}"/>
              </a:ext>
            </a:extLst>
          </p:cNvPr>
          <p:cNvSpPr txBox="1"/>
          <p:nvPr/>
        </p:nvSpPr>
        <p:spPr>
          <a:xfrm>
            <a:off x="6095999" y="3586098"/>
            <a:ext cx="8694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3" name="pole tekstowe 52">
            <a:extLst>
              <a:ext uri="{FF2B5EF4-FFF2-40B4-BE49-F238E27FC236}">
                <a16:creationId xmlns:a16="http://schemas.microsoft.com/office/drawing/2014/main" xmlns="" id="{1560F1EB-FBC7-49C3-ACB8-CFFBFFA9108F}"/>
              </a:ext>
            </a:extLst>
          </p:cNvPr>
          <p:cNvSpPr txBox="1"/>
          <p:nvPr/>
        </p:nvSpPr>
        <p:spPr>
          <a:xfrm>
            <a:off x="338166" y="1040524"/>
            <a:ext cx="2909532" cy="261536"/>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Q8: Jak często ogląda Pan/i TVP Bydgoszcz?</a:t>
            </a:r>
          </a:p>
        </p:txBody>
      </p:sp>
      <p:sp>
        <p:nvSpPr>
          <p:cNvPr id="54" name="pole tekstowe 53">
            <a:extLst>
              <a:ext uri="{FF2B5EF4-FFF2-40B4-BE49-F238E27FC236}">
                <a16:creationId xmlns:a16="http://schemas.microsoft.com/office/drawing/2014/main" xmlns="" id="{C9FA6B42-96F6-46DF-B1C1-A19C6F2A1180}"/>
              </a:ext>
            </a:extLst>
          </p:cNvPr>
          <p:cNvSpPr txBox="1"/>
          <p:nvPr/>
        </p:nvSpPr>
        <p:spPr>
          <a:xfrm>
            <a:off x="338165" y="3992563"/>
            <a:ext cx="5089778"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Q9: Na ile ufa Pan/i lub nie ufa informacjom przekazywanym przez TVP Bydgoszcz? </a:t>
            </a:r>
          </a:p>
        </p:txBody>
      </p:sp>
      <p:graphicFrame>
        <p:nvGraphicFramePr>
          <p:cNvPr id="21" name="Wykres 20">
            <a:extLst>
              <a:ext uri="{FF2B5EF4-FFF2-40B4-BE49-F238E27FC236}">
                <a16:creationId xmlns:a16="http://schemas.microsoft.com/office/drawing/2014/main" xmlns="" id="{136E3E4D-377B-4596-B535-820D61EE1C56}"/>
              </a:ext>
            </a:extLst>
          </p:cNvPr>
          <p:cNvGraphicFramePr/>
          <p:nvPr>
            <p:extLst>
              <p:ext uri="{D42A27DB-BD31-4B8C-83A1-F6EECF244321}">
                <p14:modId xmlns:p14="http://schemas.microsoft.com/office/powerpoint/2010/main" val="1952937084"/>
              </p:ext>
            </p:extLst>
          </p:nvPr>
        </p:nvGraphicFramePr>
        <p:xfrm>
          <a:off x="439387" y="1471336"/>
          <a:ext cx="6134133" cy="2446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Wykres 22">
            <a:extLst>
              <a:ext uri="{FF2B5EF4-FFF2-40B4-BE49-F238E27FC236}">
                <a16:creationId xmlns:a16="http://schemas.microsoft.com/office/drawing/2014/main" xmlns="" id="{67698DB6-1251-42F0-AE96-220E1D3D3514}"/>
              </a:ext>
            </a:extLst>
          </p:cNvPr>
          <p:cNvGraphicFramePr/>
          <p:nvPr>
            <p:extLst>
              <p:ext uri="{D42A27DB-BD31-4B8C-83A1-F6EECF244321}">
                <p14:modId xmlns:p14="http://schemas.microsoft.com/office/powerpoint/2010/main" val="975348988"/>
              </p:ext>
            </p:extLst>
          </p:nvPr>
        </p:nvGraphicFramePr>
        <p:xfrm>
          <a:off x="445316" y="4344619"/>
          <a:ext cx="6128204" cy="2434550"/>
        </p:xfrm>
        <a:graphic>
          <a:graphicData uri="http://schemas.openxmlformats.org/drawingml/2006/chart">
            <c:chart xmlns:c="http://schemas.openxmlformats.org/drawingml/2006/chart" xmlns:r="http://schemas.openxmlformats.org/officeDocument/2006/relationships" r:id="rId3"/>
          </a:graphicData>
        </a:graphic>
      </p:graphicFrame>
      <p:pic>
        <p:nvPicPr>
          <p:cNvPr id="24" name="Grafika 23" descr="Grupa docelowa">
            <a:extLst>
              <a:ext uri="{FF2B5EF4-FFF2-40B4-BE49-F238E27FC236}">
                <a16:creationId xmlns:a16="http://schemas.microsoft.com/office/drawing/2014/main" xmlns="" id="{3A039050-BEF0-4420-B583-DB3CAF2FB5E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056227" y="-12650"/>
            <a:ext cx="715818" cy="715818"/>
          </a:xfrm>
          <a:prstGeom prst="rect">
            <a:avLst/>
          </a:prstGeom>
        </p:spPr>
      </p:pic>
      <p:pic>
        <p:nvPicPr>
          <p:cNvPr id="25" name="Obraz 24">
            <a:extLst>
              <a:ext uri="{FF2B5EF4-FFF2-40B4-BE49-F238E27FC236}">
                <a16:creationId xmlns:a16="http://schemas.microsoft.com/office/drawing/2014/main" xmlns="" id="{B1115348-32F2-4F02-AF99-CC6980937E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9" name="pole tekstowe 28">
            <a:extLst>
              <a:ext uri="{FF2B5EF4-FFF2-40B4-BE49-F238E27FC236}">
                <a16:creationId xmlns:a16="http://schemas.microsoft.com/office/drawing/2014/main" xmlns="" id="{07F38117-0BD3-4662-A79A-B2E13E8B06F7}"/>
              </a:ext>
            </a:extLst>
          </p:cNvPr>
          <p:cNvSpPr txBox="1"/>
          <p:nvPr/>
        </p:nvSpPr>
        <p:spPr>
          <a:xfrm>
            <a:off x="7772044" y="1974516"/>
            <a:ext cx="3928695"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b="0" i="0" u="none" strike="noStrike" kern="1200" cap="none" spc="0" normalizeH="0" baseline="0" noProof="0" dirty="0">
                <a:ln>
                  <a:noFill/>
                </a:ln>
                <a:solidFill>
                  <a:prstClr val="black"/>
                </a:solidFill>
                <a:effectLst/>
                <a:uLnTx/>
                <a:uFillTx/>
                <a:latin typeface="Blogger Sans"/>
                <a:ea typeface="+mn-ea"/>
                <a:cs typeface="+mn-cs"/>
              </a:rPr>
              <a:t>Wśród osób, które negatywnie oceniają Prezydenta R. Bruskiego, notujemy wyższy poziom oglądalności TVP Bydgoszcz, a także wyższy poziom zaufania do informacji przekazywanych przez tą telewizję. </a:t>
            </a:r>
          </a:p>
        </p:txBody>
      </p:sp>
      <p:sp>
        <p:nvSpPr>
          <p:cNvPr id="38" name="pole tekstowe 37">
            <a:extLst>
              <a:ext uri="{FF2B5EF4-FFF2-40B4-BE49-F238E27FC236}">
                <a16:creationId xmlns:a16="http://schemas.microsoft.com/office/drawing/2014/main" xmlns="" id="{2D864BFD-F31C-4C34-9692-852B56F96B74}"/>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
        <p:nvSpPr>
          <p:cNvPr id="13" name="pole tekstowe 12">
            <a:extLst>
              <a:ext uri="{FF2B5EF4-FFF2-40B4-BE49-F238E27FC236}">
                <a16:creationId xmlns:a16="http://schemas.microsoft.com/office/drawing/2014/main" xmlns="" id="{429FF1AF-3F6A-4EC8-B458-E071003CF334}"/>
              </a:ext>
            </a:extLst>
          </p:cNvPr>
          <p:cNvSpPr txBox="1"/>
          <p:nvPr/>
        </p:nvSpPr>
        <p:spPr>
          <a:xfrm>
            <a:off x="0" y="6364699"/>
            <a:ext cx="12925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
        <p:nvSpPr>
          <p:cNvPr id="14" name="pole tekstowe 13">
            <a:extLst>
              <a:ext uri="{FF2B5EF4-FFF2-40B4-BE49-F238E27FC236}">
                <a16:creationId xmlns:a16="http://schemas.microsoft.com/office/drawing/2014/main" xmlns="" id="{1F1229E7-5115-4EED-86BA-0172A0E442E4}"/>
              </a:ext>
            </a:extLst>
          </p:cNvPr>
          <p:cNvSpPr txBox="1"/>
          <p:nvPr/>
        </p:nvSpPr>
        <p:spPr>
          <a:xfrm>
            <a:off x="0" y="3471230"/>
            <a:ext cx="12925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
        <p:nvSpPr>
          <p:cNvPr id="16" name="pole tekstowe 15">
            <a:extLst>
              <a:ext uri="{FF2B5EF4-FFF2-40B4-BE49-F238E27FC236}">
                <a16:creationId xmlns:a16="http://schemas.microsoft.com/office/drawing/2014/main" xmlns="" id="{6849F612-002F-4441-91E5-B437ABF2415A}"/>
              </a:ext>
            </a:extLst>
          </p:cNvPr>
          <p:cNvSpPr txBox="1"/>
          <p:nvPr/>
        </p:nvSpPr>
        <p:spPr>
          <a:xfrm>
            <a:off x="6095999" y="6435539"/>
            <a:ext cx="400059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a:t>
            </a:r>
            <a:r>
              <a:rPr lang="pl-PL" sz="1000" i="1" dirty="0">
                <a:solidFill>
                  <a:prstClr val="black">
                    <a:lumMod val="95000"/>
                    <a:lumOff val="5000"/>
                  </a:prstClr>
                </a:solidFill>
                <a:latin typeface="Blogger Sans"/>
              </a:rPr>
              <a:t>633</a:t>
            </a: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Odpowiedzi osób, które oglądają TVP Bydgoszcz</a:t>
            </a:r>
          </a:p>
        </p:txBody>
      </p:sp>
      <p:sp>
        <p:nvSpPr>
          <p:cNvPr id="2" name="pole tekstowe 1">
            <a:extLst>
              <a:ext uri="{FF2B5EF4-FFF2-40B4-BE49-F238E27FC236}">
                <a16:creationId xmlns:a16="http://schemas.microsoft.com/office/drawing/2014/main" xmlns="" id="{9A72F64B-BA0F-3AE5-8373-BEFFD631DC2A}"/>
              </a:ext>
            </a:extLst>
          </p:cNvPr>
          <p:cNvSpPr txBox="1"/>
          <p:nvPr/>
        </p:nvSpPr>
        <p:spPr>
          <a:xfrm>
            <a:off x="5780028" y="830306"/>
            <a:ext cx="336397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Definicja: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ogląda często = ogląda  co najmniej kilka razy w tygodniu,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ogląda sporadycznie = ogląda raz w tygodniu lub rzadziej,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nie ogląda = w ogóle nie ogląda</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Tree>
    <p:extLst>
      <p:ext uri="{BB962C8B-B14F-4D97-AF65-F5344CB8AC3E}">
        <p14:creationId xmlns:p14="http://schemas.microsoft.com/office/powerpoint/2010/main" val="1292204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a:bodyPr>
          <a:lstStyle/>
          <a:p>
            <a:r>
              <a:rPr lang="pl-PL" sz="3200" dirty="0"/>
              <a:t>Korzystanie z mediów społecznościowych</a:t>
            </a:r>
          </a:p>
        </p:txBody>
      </p:sp>
      <p:sp>
        <p:nvSpPr>
          <p:cNvPr id="11" name="pole tekstowe 10">
            <a:extLst>
              <a:ext uri="{FF2B5EF4-FFF2-40B4-BE49-F238E27FC236}">
                <a16:creationId xmlns:a16="http://schemas.microsoft.com/office/drawing/2014/main" xmlns="" id="{78C5C52D-8554-45B1-8987-89508964C3DB}"/>
              </a:ext>
            </a:extLst>
          </p:cNvPr>
          <p:cNvSpPr txBox="1"/>
          <p:nvPr/>
        </p:nvSpPr>
        <p:spPr>
          <a:xfrm>
            <a:off x="6334976" y="4584693"/>
            <a:ext cx="5276921" cy="1708160"/>
          </a:xfrm>
          <a:prstGeom prst="rect">
            <a:avLst/>
          </a:prstGeom>
          <a:noFill/>
        </p:spPr>
        <p:txBody>
          <a:bodyPr wrap="square" rtlCol="0">
            <a:spAutoFit/>
          </a:bodyPr>
          <a:lstStyle/>
          <a:p>
            <a:pPr marR="0" lvl="0" algn="just" defTabSz="685800" rtl="0" eaLnBrk="1" fontAlgn="auto" latinLnBrk="0" hangingPunct="1">
              <a:lnSpc>
                <a:spcPts val="2000"/>
              </a:lnSpc>
              <a:spcBef>
                <a:spcPts val="300"/>
              </a:spcBef>
              <a:spcAft>
                <a:spcPts val="300"/>
              </a:spcAft>
              <a:buClr>
                <a:srgbClr val="E97307"/>
              </a:buClr>
              <a:buSzTx/>
              <a:tabLst/>
              <a:defRPr/>
            </a:pPr>
            <a:r>
              <a:rPr lang="pl-PL" dirty="0"/>
              <a:t>Spośród ujętych w badaniu mediów społecznościowych, najpopularniejszy jest Facebook. Korzysta z niego  łącznie 62 proc. badanych, w tym 28 proc. z częstotliwością większą niż godzinę dziennie. </a:t>
            </a:r>
          </a:p>
          <a:p>
            <a:pPr marR="0" lvl="0" algn="just" defTabSz="685800" rtl="0" eaLnBrk="1" fontAlgn="auto" latinLnBrk="0" hangingPunct="1">
              <a:lnSpc>
                <a:spcPts val="2000"/>
              </a:lnSpc>
              <a:spcBef>
                <a:spcPts val="300"/>
              </a:spcBef>
              <a:spcAft>
                <a:spcPts val="300"/>
              </a:spcAft>
              <a:buClr>
                <a:srgbClr val="E97307"/>
              </a:buClr>
              <a:buSzTx/>
              <a:tabLst/>
              <a:defRPr/>
            </a:pPr>
            <a:r>
              <a:rPr lang="pl-PL" dirty="0"/>
              <a:t>Z Instagrama korzysta 26 proc. mieszkańców Bydgoszczy, a z Tik </a:t>
            </a:r>
            <a:r>
              <a:rPr lang="pl-PL" dirty="0" err="1"/>
              <a:t>Toka</a:t>
            </a:r>
            <a:r>
              <a:rPr lang="pl-PL" dirty="0"/>
              <a:t> – 16 proc.</a:t>
            </a:r>
          </a:p>
        </p:txBody>
      </p:sp>
      <p:grpSp>
        <p:nvGrpSpPr>
          <p:cNvPr id="4" name="Grupa 3">
            <a:extLst>
              <a:ext uri="{FF2B5EF4-FFF2-40B4-BE49-F238E27FC236}">
                <a16:creationId xmlns:a16="http://schemas.microsoft.com/office/drawing/2014/main" xmlns="" id="{3CB76400-CBDE-534D-DBB8-72A1C191DC3C}"/>
              </a:ext>
            </a:extLst>
          </p:cNvPr>
          <p:cNvGrpSpPr/>
          <p:nvPr/>
        </p:nvGrpSpPr>
        <p:grpSpPr>
          <a:xfrm>
            <a:off x="59032" y="964010"/>
            <a:ext cx="5602839" cy="2840612"/>
            <a:chOff x="59032" y="964010"/>
            <a:chExt cx="5602839" cy="2840612"/>
          </a:xfrm>
        </p:grpSpPr>
        <p:graphicFrame>
          <p:nvGraphicFramePr>
            <p:cNvPr id="12" name="Symbol zastępczy zawartości 6">
              <a:extLst>
                <a:ext uri="{FF2B5EF4-FFF2-40B4-BE49-F238E27FC236}">
                  <a16:creationId xmlns:a16="http://schemas.microsoft.com/office/drawing/2014/main" xmlns="" id="{AF0C372A-CB9A-4C64-95D5-BC2E59518041}"/>
                </a:ext>
              </a:extLst>
            </p:cNvPr>
            <p:cNvGraphicFramePr>
              <a:graphicFrameLocks/>
            </p:cNvGraphicFramePr>
            <p:nvPr>
              <p:extLst>
                <p:ext uri="{D42A27DB-BD31-4B8C-83A1-F6EECF244321}">
                  <p14:modId xmlns:p14="http://schemas.microsoft.com/office/powerpoint/2010/main" val="971495344"/>
                </p:ext>
              </p:extLst>
            </p:nvPr>
          </p:nvGraphicFramePr>
          <p:xfrm>
            <a:off x="478313" y="1133277"/>
            <a:ext cx="4764273" cy="2402359"/>
          </p:xfrm>
          <a:graphic>
            <a:graphicData uri="http://schemas.openxmlformats.org/drawingml/2006/chart">
              <c:chart xmlns:c="http://schemas.openxmlformats.org/drawingml/2006/chart" xmlns:r="http://schemas.openxmlformats.org/officeDocument/2006/relationships" r:id="rId2"/>
            </a:graphicData>
          </a:graphic>
        </p:graphicFrame>
        <p:sp>
          <p:nvSpPr>
            <p:cNvPr id="9" name="pole tekstowe 8">
              <a:extLst>
                <a:ext uri="{FF2B5EF4-FFF2-40B4-BE49-F238E27FC236}">
                  <a16:creationId xmlns:a16="http://schemas.microsoft.com/office/drawing/2014/main" xmlns="" id="{82F02719-1206-4513-915B-009596304C3E}"/>
                </a:ext>
              </a:extLst>
            </p:cNvPr>
            <p:cNvSpPr txBox="1"/>
            <p:nvPr/>
          </p:nvSpPr>
          <p:spPr>
            <a:xfrm>
              <a:off x="478313" y="3573790"/>
              <a:ext cx="90504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9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9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59032" y="964010"/>
              <a:ext cx="560283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Q10: Czy korzysta Pan(i) z Facebooka?</a:t>
              </a:r>
            </a:p>
          </p:txBody>
        </p:sp>
      </p:grpSp>
      <p:sp>
        <p:nvSpPr>
          <p:cNvPr id="14" name="pole tekstowe 13">
            <a:extLst>
              <a:ext uri="{FF2B5EF4-FFF2-40B4-BE49-F238E27FC236}">
                <a16:creationId xmlns:a16="http://schemas.microsoft.com/office/drawing/2014/main" xmlns="" id="{0280950B-5BFD-490C-85A2-5CF802EE6AE4}"/>
              </a:ext>
            </a:extLst>
          </p:cNvPr>
          <p:cNvSpPr txBox="1"/>
          <p:nvPr/>
        </p:nvSpPr>
        <p:spPr>
          <a:xfrm>
            <a:off x="525269" y="3843094"/>
            <a:ext cx="471731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Q11: Czy korzysta Pan(i) z Instagrama? </a:t>
            </a:r>
          </a:p>
        </p:txBody>
      </p:sp>
      <p:pic>
        <p:nvPicPr>
          <p:cNvPr id="16" name="Obraz 15">
            <a:extLst>
              <a:ext uri="{FF2B5EF4-FFF2-40B4-BE49-F238E27FC236}">
                <a16:creationId xmlns:a16="http://schemas.microsoft.com/office/drawing/2014/main" xmlns="" id="{996139C2-B6E5-4508-83B0-77593358A2B6}"/>
              </a:ext>
            </a:extLst>
          </p:cNvPr>
          <p:cNvPicPr>
            <a:picLocks noChangeAspect="1"/>
          </p:cNvPicPr>
          <p:nvPr/>
        </p:nvPicPr>
        <p:blipFill rotWithShape="1">
          <a:blip r:embed="rId3">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7" name="pole tekstowe 16">
            <a:extLst>
              <a:ext uri="{FF2B5EF4-FFF2-40B4-BE49-F238E27FC236}">
                <a16:creationId xmlns:a16="http://schemas.microsoft.com/office/drawing/2014/main" xmlns="" id="{7D6954FF-60C9-4CB2-937E-6B7B4CD68D63}"/>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graphicFrame>
        <p:nvGraphicFramePr>
          <p:cNvPr id="2" name="Symbol zastępczy zawartości 6">
            <a:extLst>
              <a:ext uri="{FF2B5EF4-FFF2-40B4-BE49-F238E27FC236}">
                <a16:creationId xmlns:a16="http://schemas.microsoft.com/office/drawing/2014/main" xmlns="" id="{557DAFA3-009B-EC50-9F24-D1DD43C41D9B}"/>
              </a:ext>
            </a:extLst>
          </p:cNvPr>
          <p:cNvGraphicFramePr>
            <a:graphicFrameLocks/>
          </p:cNvGraphicFramePr>
          <p:nvPr>
            <p:extLst>
              <p:ext uri="{D42A27DB-BD31-4B8C-83A1-F6EECF244321}">
                <p14:modId xmlns:p14="http://schemas.microsoft.com/office/powerpoint/2010/main" val="3111221983"/>
              </p:ext>
            </p:extLst>
          </p:nvPr>
        </p:nvGraphicFramePr>
        <p:xfrm>
          <a:off x="478314" y="4150871"/>
          <a:ext cx="4764273" cy="2402359"/>
        </p:xfrm>
        <a:graphic>
          <a:graphicData uri="http://schemas.openxmlformats.org/drawingml/2006/chart">
            <c:chart xmlns:c="http://schemas.openxmlformats.org/drawingml/2006/chart" xmlns:r="http://schemas.openxmlformats.org/officeDocument/2006/relationships" r:id="rId4"/>
          </a:graphicData>
        </a:graphic>
      </p:graphicFrame>
      <p:sp>
        <p:nvSpPr>
          <p:cNvPr id="3" name="pole tekstowe 2">
            <a:extLst>
              <a:ext uri="{FF2B5EF4-FFF2-40B4-BE49-F238E27FC236}">
                <a16:creationId xmlns:a16="http://schemas.microsoft.com/office/drawing/2014/main" xmlns="" id="{A4741C7C-0DE7-C66C-B5C6-0DA2C1DDB588}"/>
              </a:ext>
            </a:extLst>
          </p:cNvPr>
          <p:cNvSpPr txBox="1"/>
          <p:nvPr/>
        </p:nvSpPr>
        <p:spPr>
          <a:xfrm>
            <a:off x="485547" y="6553230"/>
            <a:ext cx="90504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9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9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grpSp>
        <p:nvGrpSpPr>
          <p:cNvPr id="6" name="Grupa 5">
            <a:extLst>
              <a:ext uri="{FF2B5EF4-FFF2-40B4-BE49-F238E27FC236}">
                <a16:creationId xmlns:a16="http://schemas.microsoft.com/office/drawing/2014/main" xmlns="" id="{1796AF30-58B6-C13C-FAB3-C6C44A0BE5FC}"/>
              </a:ext>
            </a:extLst>
          </p:cNvPr>
          <p:cNvGrpSpPr/>
          <p:nvPr/>
        </p:nvGrpSpPr>
        <p:grpSpPr>
          <a:xfrm>
            <a:off x="5708826" y="1002482"/>
            <a:ext cx="5602839" cy="2840612"/>
            <a:chOff x="59032" y="964010"/>
            <a:chExt cx="5602839" cy="2840612"/>
          </a:xfrm>
        </p:grpSpPr>
        <p:graphicFrame>
          <p:nvGraphicFramePr>
            <p:cNvPr id="7" name="Symbol zastępczy zawartości 6">
              <a:extLst>
                <a:ext uri="{FF2B5EF4-FFF2-40B4-BE49-F238E27FC236}">
                  <a16:creationId xmlns:a16="http://schemas.microsoft.com/office/drawing/2014/main" xmlns="" id="{61CCF33E-DB56-E7D7-252C-C29B8C98A38B}"/>
                </a:ext>
              </a:extLst>
            </p:cNvPr>
            <p:cNvGraphicFramePr>
              <a:graphicFrameLocks/>
            </p:cNvGraphicFramePr>
            <p:nvPr>
              <p:extLst>
                <p:ext uri="{D42A27DB-BD31-4B8C-83A1-F6EECF244321}">
                  <p14:modId xmlns:p14="http://schemas.microsoft.com/office/powerpoint/2010/main" val="2998628330"/>
                </p:ext>
              </p:extLst>
            </p:nvPr>
          </p:nvGraphicFramePr>
          <p:xfrm>
            <a:off x="478313" y="1133277"/>
            <a:ext cx="4764273" cy="2402359"/>
          </p:xfrm>
          <a:graphic>
            <a:graphicData uri="http://schemas.openxmlformats.org/drawingml/2006/chart">
              <c:chart xmlns:c="http://schemas.openxmlformats.org/drawingml/2006/chart" xmlns:r="http://schemas.openxmlformats.org/officeDocument/2006/relationships" r:id="rId5"/>
            </a:graphicData>
          </a:graphic>
        </p:graphicFrame>
        <p:sp>
          <p:nvSpPr>
            <p:cNvPr id="8" name="pole tekstowe 7">
              <a:extLst>
                <a:ext uri="{FF2B5EF4-FFF2-40B4-BE49-F238E27FC236}">
                  <a16:creationId xmlns:a16="http://schemas.microsoft.com/office/drawing/2014/main" xmlns="" id="{569A097B-3F6E-CD38-0B4B-BC693E45EB59}"/>
                </a:ext>
              </a:extLst>
            </p:cNvPr>
            <p:cNvSpPr txBox="1"/>
            <p:nvPr/>
          </p:nvSpPr>
          <p:spPr>
            <a:xfrm>
              <a:off x="478313" y="3573790"/>
              <a:ext cx="90504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9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9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18" name="pole tekstowe 17">
              <a:extLst>
                <a:ext uri="{FF2B5EF4-FFF2-40B4-BE49-F238E27FC236}">
                  <a16:creationId xmlns:a16="http://schemas.microsoft.com/office/drawing/2014/main" xmlns="" id="{C7DFA8D0-EA93-0D8A-646A-45CBC0038F8A}"/>
                </a:ext>
              </a:extLst>
            </p:cNvPr>
            <p:cNvSpPr txBox="1"/>
            <p:nvPr/>
          </p:nvSpPr>
          <p:spPr>
            <a:xfrm>
              <a:off x="59032" y="964010"/>
              <a:ext cx="560283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Q12: Czy korzysta Pan(i) z Tik </a:t>
              </a:r>
              <a:r>
                <a:rPr kumimoji="0" lang="pl-PL" sz="1400" b="0" i="1" u="none" strike="noStrike" kern="1200" cap="none" spc="0" normalizeH="0" baseline="0" noProof="0" dirty="0" err="1">
                  <a:ln>
                    <a:noFill/>
                  </a:ln>
                  <a:solidFill>
                    <a:prstClr val="black"/>
                  </a:solidFill>
                  <a:effectLst/>
                  <a:uLnTx/>
                  <a:uFillTx/>
                  <a:latin typeface="Blogger Sans" panose="02000506030000020004" pitchFamily="50" charset="0"/>
                  <a:ea typeface="Blogger Sans" panose="02000506030000020004" pitchFamily="50" charset="0"/>
                  <a:cs typeface="+mn-cs"/>
                </a:rPr>
                <a:t>Toka</a:t>
              </a: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a:t>
              </a:r>
            </a:p>
          </p:txBody>
        </p:sp>
      </p:grpSp>
    </p:spTree>
    <p:extLst>
      <p:ext uri="{BB962C8B-B14F-4D97-AF65-F5344CB8AC3E}">
        <p14:creationId xmlns:p14="http://schemas.microsoft.com/office/powerpoint/2010/main" val="2889204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Obraz 47">
            <a:extLst>
              <a:ext uri="{FF2B5EF4-FFF2-40B4-BE49-F238E27FC236}">
                <a16:creationId xmlns:a16="http://schemas.microsoft.com/office/drawing/2014/main" xmlns="" id="{9D355ABC-A927-461C-A2BA-965634BE59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39" t="9762" r="16907" b="8766"/>
          <a:stretch/>
        </p:blipFill>
        <p:spPr>
          <a:xfrm>
            <a:off x="10972800" y="883658"/>
            <a:ext cx="1116593" cy="785371"/>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2015962443"/>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2493098206"/>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3242060787"/>
              </p:ext>
            </p:extLst>
          </p:nvPr>
        </p:nvGraphicFramePr>
        <p:xfrm>
          <a:off x="-215213" y="885793"/>
          <a:ext cx="5621940" cy="2480618"/>
        </p:xfrm>
        <a:graphic>
          <a:graphicData uri="http://schemas.openxmlformats.org/drawingml/2006/chart">
            <c:chart xmlns:c="http://schemas.openxmlformats.org/drawingml/2006/chart" xmlns:r="http://schemas.openxmlformats.org/officeDocument/2006/relationships" r:id="rId5"/>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Korzystanie z platformy Facebook</a:t>
            </a:r>
            <a:br>
              <a:rPr lang="pl-PL" sz="3100"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1514623813"/>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1695945310"/>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7"/>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752654" y="2326371"/>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964543" y="2352882"/>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a:solidFill>
                  <a:prstClr val="black">
                    <a:lumMod val="95000"/>
                    <a:lumOff val="5000"/>
                  </a:prstClr>
                </a:solidFill>
                <a:latin typeface="Blogger Sans" panose="02000506030000020004" pitchFamily="50" charset="0"/>
                <a:ea typeface="Blogger Sans" panose="02000506030000020004" pitchFamily="50" charset="0"/>
              </a:rPr>
              <a:t>STATUS NA RYNKU PRACY</a:t>
            </a:r>
            <a:endPar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endParaRP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4683232" y="3903198"/>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304325" y="5466235"/>
            <a:ext cx="540000" cy="540000"/>
          </a:xfrm>
          <a:prstGeom prst="rect">
            <a:avLst/>
          </a:prstGeom>
        </p:spPr>
      </p:pic>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9047587" y="178932"/>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0" y="3491590"/>
            <a:ext cx="338554" cy="3366410"/>
          </a:xfrm>
          <a:prstGeom prst="rect">
            <a:avLst/>
          </a:prstGeom>
          <a:noFill/>
        </p:spPr>
        <p:txBody>
          <a:bodyPr vert="vert270"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Q10: Czy korzysta Pan/i z platformy Facebook?</a:t>
            </a:r>
          </a:p>
        </p:txBody>
      </p:sp>
      <p:sp>
        <p:nvSpPr>
          <p:cNvPr id="53" name="pole tekstowe 52">
            <a:extLst>
              <a:ext uri="{FF2B5EF4-FFF2-40B4-BE49-F238E27FC236}">
                <a16:creationId xmlns:a16="http://schemas.microsoft.com/office/drawing/2014/main" xmlns="" id="{C9B326B0-483D-44FF-AE74-0490B44AE22D}"/>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
        <p:nvSpPr>
          <p:cNvPr id="51" name="pole tekstowe 50">
            <a:extLst>
              <a:ext uri="{FF2B5EF4-FFF2-40B4-BE49-F238E27FC236}">
                <a16:creationId xmlns:a16="http://schemas.microsoft.com/office/drawing/2014/main" xmlns="" id="{3CFB8268-8E54-4890-BF23-D44357DB1D5A}"/>
              </a:ext>
            </a:extLst>
          </p:cNvPr>
          <p:cNvSpPr txBox="1"/>
          <p:nvPr/>
        </p:nvSpPr>
        <p:spPr>
          <a:xfrm>
            <a:off x="9652051" y="6617381"/>
            <a:ext cx="252299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a:t>
            </a:r>
            <a:r>
              <a:rPr lang="pl-PL" sz="1000" i="1" dirty="0">
                <a:solidFill>
                  <a:prstClr val="black">
                    <a:lumMod val="95000"/>
                    <a:lumOff val="5000"/>
                  </a:prstClr>
                </a:solidFill>
                <a:latin typeface="Blogger Sans"/>
              </a:rPr>
              <a:t>1000</a:t>
            </a:r>
            <a:endPar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endParaRPr>
          </a:p>
        </p:txBody>
      </p:sp>
    </p:spTree>
    <p:extLst>
      <p:ext uri="{BB962C8B-B14F-4D97-AF65-F5344CB8AC3E}">
        <p14:creationId xmlns:p14="http://schemas.microsoft.com/office/powerpoint/2010/main" val="1297431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lang="pl-PL" sz="2800" dirty="0"/>
              <a:t>Korzystanie z platformy Facebook</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4206740820"/>
              </p:ext>
            </p:extLst>
          </p:nvPr>
        </p:nvGraphicFramePr>
        <p:xfrm>
          <a:off x="429866" y="2919177"/>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Korzystanie z Facebooka różnicuje głównie wiek – im młodsi badani, tym częściej korzystają z tej platformy. Wyższy udział osób, które w ogóle korzystają z Facebooka notujemy także wśród kobiet, wśród mieszkańców kamienic oraz wśród badanych z wykształceniem przynajmniej średnim. Z serwisu rzadziej korzystają emeryci, a także mężczyźni.</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57483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8" name="Obraz 7">
            <a:extLst>
              <a:ext uri="{FF2B5EF4-FFF2-40B4-BE49-F238E27FC236}">
                <a16:creationId xmlns:a16="http://schemas.microsoft.com/office/drawing/2014/main" xmlns="" id="{4EFF13F6-8B27-4C48-AE6B-1E962105A15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0" name="pole tekstowe 9">
            <a:extLst>
              <a:ext uri="{FF2B5EF4-FFF2-40B4-BE49-F238E27FC236}">
                <a16:creationId xmlns:a16="http://schemas.microsoft.com/office/drawing/2014/main" xmlns="" id="{E075399E-F68D-470D-B851-BD0C0FA73696}"/>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Tree>
    <p:extLst>
      <p:ext uri="{BB962C8B-B14F-4D97-AF65-F5344CB8AC3E}">
        <p14:creationId xmlns:p14="http://schemas.microsoft.com/office/powerpoint/2010/main" val="2660496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Obraz 47">
            <a:extLst>
              <a:ext uri="{FF2B5EF4-FFF2-40B4-BE49-F238E27FC236}">
                <a16:creationId xmlns:a16="http://schemas.microsoft.com/office/drawing/2014/main" xmlns="" id="{9D355ABC-A927-461C-A2BA-965634BE59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39" t="9762" r="16907" b="8766"/>
          <a:stretch/>
        </p:blipFill>
        <p:spPr>
          <a:xfrm>
            <a:off x="10972800" y="883658"/>
            <a:ext cx="1116593" cy="785371"/>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97836430"/>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975889827"/>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998973964"/>
              </p:ext>
            </p:extLst>
          </p:nvPr>
        </p:nvGraphicFramePr>
        <p:xfrm>
          <a:off x="-215213" y="885793"/>
          <a:ext cx="5621940" cy="2480618"/>
        </p:xfrm>
        <a:graphic>
          <a:graphicData uri="http://schemas.openxmlformats.org/drawingml/2006/chart">
            <c:chart xmlns:c="http://schemas.openxmlformats.org/drawingml/2006/chart" xmlns:r="http://schemas.openxmlformats.org/officeDocument/2006/relationships" r:id="rId5"/>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Korzystanie z platformy Instagram</a:t>
            </a:r>
            <a:br>
              <a:rPr lang="pl-PL" sz="3100"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1928983778"/>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3754157221"/>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7"/>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752654" y="2326371"/>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964543" y="2352882"/>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rPr>
              <a:t>STATUS NA RYNKU PRACY</a:t>
            </a: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4683232" y="3903198"/>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304325" y="5466235"/>
            <a:ext cx="540000" cy="540000"/>
          </a:xfrm>
          <a:prstGeom prst="rect">
            <a:avLst/>
          </a:prstGeom>
        </p:spPr>
      </p:pic>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9047587" y="178932"/>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0" y="3491590"/>
            <a:ext cx="338554" cy="3366410"/>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Q11: Czy korzysta Pan/i z platformy Instagram?</a:t>
            </a:r>
          </a:p>
        </p:txBody>
      </p:sp>
      <p:sp>
        <p:nvSpPr>
          <p:cNvPr id="53" name="pole tekstowe 52">
            <a:extLst>
              <a:ext uri="{FF2B5EF4-FFF2-40B4-BE49-F238E27FC236}">
                <a16:creationId xmlns:a16="http://schemas.microsoft.com/office/drawing/2014/main" xmlns="" id="{C9B326B0-483D-44FF-AE74-0490B44AE22D}"/>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
        <p:nvSpPr>
          <p:cNvPr id="2" name="pole tekstowe 1">
            <a:extLst>
              <a:ext uri="{FF2B5EF4-FFF2-40B4-BE49-F238E27FC236}">
                <a16:creationId xmlns:a16="http://schemas.microsoft.com/office/drawing/2014/main" xmlns="" id="{C2B1A5AA-1F70-58FA-D7A4-94841C200924}"/>
              </a:ext>
            </a:extLst>
          </p:cNvPr>
          <p:cNvSpPr txBox="1"/>
          <p:nvPr/>
        </p:nvSpPr>
        <p:spPr>
          <a:xfrm>
            <a:off x="9652051" y="6617381"/>
            <a:ext cx="252299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a:t>
            </a:r>
            <a:r>
              <a:rPr lang="pl-PL" sz="1000" i="1" dirty="0">
                <a:solidFill>
                  <a:prstClr val="black">
                    <a:lumMod val="95000"/>
                    <a:lumOff val="5000"/>
                  </a:prstClr>
                </a:solidFill>
                <a:latin typeface="Blogger Sans"/>
              </a:rPr>
              <a:t>1000</a:t>
            </a:r>
            <a:endPar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endParaRPr>
          </a:p>
        </p:txBody>
      </p:sp>
    </p:spTree>
    <p:extLst>
      <p:ext uri="{BB962C8B-B14F-4D97-AF65-F5344CB8AC3E}">
        <p14:creationId xmlns:p14="http://schemas.microsoft.com/office/powerpoint/2010/main" val="377390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xmlns="" id="{25164D6C-CEE4-4935-AC06-174C5F99CEB4}"/>
              </a:ext>
            </a:extLst>
          </p:cNvPr>
          <p:cNvSpPr>
            <a:spLocks noGrp="1"/>
          </p:cNvSpPr>
          <p:nvPr>
            <p:ph type="title"/>
          </p:nvPr>
        </p:nvSpPr>
        <p:spPr>
          <a:xfrm>
            <a:off x="1441251" y="3673444"/>
            <a:ext cx="5600572" cy="1121840"/>
          </a:xfrm>
        </p:spPr>
        <p:txBody>
          <a:bodyPr>
            <a:noAutofit/>
          </a:bodyPr>
          <a:lstStyle/>
          <a:p>
            <a:r>
              <a:rPr lang="pl-PL" sz="3600" dirty="0">
                <a:solidFill>
                  <a:srgbClr val="105C73"/>
                </a:solidFill>
                <a:ea typeface="Blogger Sans" panose="02000506030000020004" pitchFamily="50" charset="0"/>
              </a:rPr>
              <a:t>Jakość życia w Bydgoszczy</a:t>
            </a:r>
            <a:endParaRPr lang="pl-PL" sz="3600" dirty="0">
              <a:solidFill>
                <a:srgbClr val="105C73"/>
              </a:solidFill>
            </a:endParaRPr>
          </a:p>
        </p:txBody>
      </p:sp>
      <p:sp>
        <p:nvSpPr>
          <p:cNvPr id="4" name="pole tekstowe 3">
            <a:extLst>
              <a:ext uri="{FF2B5EF4-FFF2-40B4-BE49-F238E27FC236}">
                <a16:creationId xmlns:a16="http://schemas.microsoft.com/office/drawing/2014/main" xmlns="" id="{001CDAA3-96F0-49E1-B674-331FCD7ABB41}"/>
              </a:ext>
            </a:extLst>
          </p:cNvPr>
          <p:cNvSpPr txBox="1"/>
          <p:nvPr/>
        </p:nvSpPr>
        <p:spPr>
          <a:xfrm>
            <a:off x="354563" y="3794650"/>
            <a:ext cx="908179" cy="92333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6000" b="0" i="0" u="none" strike="noStrike" kern="1200" cap="none" spc="-150" normalizeH="0" baseline="0" noProof="0" dirty="0">
                <a:ln>
                  <a:noFill/>
                </a:ln>
                <a:solidFill>
                  <a:srgbClr val="105C73"/>
                </a:solidFill>
                <a:effectLst/>
                <a:uLnTx/>
                <a:uFillTx/>
                <a:latin typeface="Blogger Sans"/>
                <a:ea typeface="+mn-ea"/>
                <a:cs typeface="Arial" pitchFamily="34" charset="0"/>
              </a:rPr>
              <a:t>01</a:t>
            </a:r>
          </a:p>
        </p:txBody>
      </p:sp>
    </p:spTree>
    <p:extLst>
      <p:ext uri="{BB962C8B-B14F-4D97-AF65-F5344CB8AC3E}">
        <p14:creationId xmlns:p14="http://schemas.microsoft.com/office/powerpoint/2010/main" val="2412641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lang="pl-PL" sz="2800" dirty="0"/>
              <a:t>Korzystanie z platformy Instagram</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766843865"/>
              </p:ext>
            </p:extLst>
          </p:nvPr>
        </p:nvGraphicFramePr>
        <p:xfrm>
          <a:off x="429866" y="2850351"/>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Instagram jest mniej popularną platformą niż Facebook. Wyższy udział osób, które w ogóle z niego korzystają notujemy wśród osób lepiej wykształconych, badanych w wieku 30-49 lat, a także przedsiębiorców. Natomiast aktywność w wymiarze większym niż godzinę dziennie częściej deklarują najsłabiej wykształceni badani, a także osoby młodsze (przed 40. rokiem życia).</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57483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8" name="Obraz 7">
            <a:extLst>
              <a:ext uri="{FF2B5EF4-FFF2-40B4-BE49-F238E27FC236}">
                <a16:creationId xmlns:a16="http://schemas.microsoft.com/office/drawing/2014/main" xmlns="" id="{4EFF13F6-8B27-4C48-AE6B-1E962105A15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0" name="pole tekstowe 9">
            <a:extLst>
              <a:ext uri="{FF2B5EF4-FFF2-40B4-BE49-F238E27FC236}">
                <a16:creationId xmlns:a16="http://schemas.microsoft.com/office/drawing/2014/main" xmlns="" id="{E075399E-F68D-470D-B851-BD0C0FA73696}"/>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Tree>
    <p:extLst>
      <p:ext uri="{BB962C8B-B14F-4D97-AF65-F5344CB8AC3E}">
        <p14:creationId xmlns:p14="http://schemas.microsoft.com/office/powerpoint/2010/main" val="2054001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Obraz 47">
            <a:extLst>
              <a:ext uri="{FF2B5EF4-FFF2-40B4-BE49-F238E27FC236}">
                <a16:creationId xmlns:a16="http://schemas.microsoft.com/office/drawing/2014/main" xmlns="" id="{9D355ABC-A927-461C-A2BA-965634BE59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39" t="9762" r="16907" b="8766"/>
          <a:stretch/>
        </p:blipFill>
        <p:spPr>
          <a:xfrm>
            <a:off x="10972800" y="883658"/>
            <a:ext cx="1116593" cy="785371"/>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3907098042"/>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1464191952"/>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922579712"/>
              </p:ext>
            </p:extLst>
          </p:nvPr>
        </p:nvGraphicFramePr>
        <p:xfrm>
          <a:off x="-215213" y="885793"/>
          <a:ext cx="5621940" cy="2480618"/>
        </p:xfrm>
        <a:graphic>
          <a:graphicData uri="http://schemas.openxmlformats.org/drawingml/2006/chart">
            <c:chart xmlns:c="http://schemas.openxmlformats.org/drawingml/2006/chart" xmlns:r="http://schemas.openxmlformats.org/officeDocument/2006/relationships" r:id="rId5"/>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Korzystanie z platformy Tik Tok</a:t>
            </a:r>
            <a:br>
              <a:rPr lang="pl-PL" sz="3100"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912134856"/>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1118263006"/>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7"/>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752654" y="2326371"/>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964543" y="2352882"/>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rPr>
              <a:t>STATUS NA RYNKU PRACY</a:t>
            </a: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4683232" y="3903198"/>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304325" y="5466235"/>
            <a:ext cx="540000" cy="540000"/>
          </a:xfrm>
          <a:prstGeom prst="rect">
            <a:avLst/>
          </a:prstGeom>
        </p:spPr>
      </p:pic>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9047587" y="178932"/>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0" y="3491590"/>
            <a:ext cx="338554" cy="3366410"/>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Q12: Czy korzysta Pan/i z platformy Tik Tok?</a:t>
            </a:r>
          </a:p>
        </p:txBody>
      </p:sp>
      <p:sp>
        <p:nvSpPr>
          <p:cNvPr id="53" name="pole tekstowe 52">
            <a:extLst>
              <a:ext uri="{FF2B5EF4-FFF2-40B4-BE49-F238E27FC236}">
                <a16:creationId xmlns:a16="http://schemas.microsoft.com/office/drawing/2014/main" xmlns="" id="{C9B326B0-483D-44FF-AE74-0490B44AE22D}"/>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
        <p:nvSpPr>
          <p:cNvPr id="2" name="pole tekstowe 1">
            <a:extLst>
              <a:ext uri="{FF2B5EF4-FFF2-40B4-BE49-F238E27FC236}">
                <a16:creationId xmlns:a16="http://schemas.microsoft.com/office/drawing/2014/main" xmlns="" id="{7AC222E3-0F17-175D-D2D3-069330C1A2DB}"/>
              </a:ext>
            </a:extLst>
          </p:cNvPr>
          <p:cNvSpPr txBox="1"/>
          <p:nvPr/>
        </p:nvSpPr>
        <p:spPr>
          <a:xfrm>
            <a:off x="9652051" y="6617381"/>
            <a:ext cx="252299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a:t>
            </a:r>
            <a:r>
              <a:rPr lang="pl-PL" sz="1000" i="1" dirty="0">
                <a:solidFill>
                  <a:prstClr val="black">
                    <a:lumMod val="95000"/>
                    <a:lumOff val="5000"/>
                  </a:prstClr>
                </a:solidFill>
                <a:latin typeface="Blogger Sans"/>
              </a:rPr>
              <a:t>1000</a:t>
            </a:r>
            <a:endPar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endParaRPr>
          </a:p>
        </p:txBody>
      </p:sp>
    </p:spTree>
    <p:extLst>
      <p:ext uri="{BB962C8B-B14F-4D97-AF65-F5344CB8AC3E}">
        <p14:creationId xmlns:p14="http://schemas.microsoft.com/office/powerpoint/2010/main" val="3469170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lang="pl-PL" sz="2800" dirty="0"/>
              <a:t>Korzystanie z platformy Tik Tok</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3321434738"/>
              </p:ext>
            </p:extLst>
          </p:nvPr>
        </p:nvGraphicFramePr>
        <p:xfrm>
          <a:off x="429866" y="2624208"/>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Wśród ogółu badanych z Tik </a:t>
                      </a:r>
                      <a:r>
                        <a:rPr lang="pl-PL" sz="1600" kern="1200" dirty="0" err="1">
                          <a:solidFill>
                            <a:schemeClr val="tx1"/>
                          </a:solidFill>
                          <a:effectLst/>
                          <a:latin typeface="Blogger Sans" panose="02000506030000020004" pitchFamily="50" charset="0"/>
                          <a:ea typeface="Blogger Sans" panose="02000506030000020004" pitchFamily="50" charset="0"/>
                          <a:cs typeface="+mn-cs"/>
                        </a:rPr>
                        <a:t>Toka</a:t>
                      </a:r>
                      <a:r>
                        <a:rPr lang="pl-PL" sz="1600" kern="1200" dirty="0">
                          <a:solidFill>
                            <a:schemeClr val="tx1"/>
                          </a:solidFill>
                          <a:effectLst/>
                          <a:latin typeface="Blogger Sans" panose="02000506030000020004" pitchFamily="50" charset="0"/>
                          <a:ea typeface="Blogger Sans" panose="02000506030000020004" pitchFamily="50" charset="0"/>
                          <a:cs typeface="+mn-cs"/>
                        </a:rPr>
                        <a:t> korzysta jedynie 16 proc. respondentów. Częściej są to osoby młodsze </a:t>
                      </a:r>
                      <a:br>
                        <a:rPr lang="pl-PL" sz="1600" kern="1200" dirty="0">
                          <a:solidFill>
                            <a:schemeClr val="tx1"/>
                          </a:solidFill>
                          <a:effectLst/>
                          <a:latin typeface="Blogger Sans" panose="02000506030000020004" pitchFamily="50" charset="0"/>
                          <a:ea typeface="Blogger Sans" panose="02000506030000020004" pitchFamily="50" charset="0"/>
                          <a:cs typeface="+mn-cs"/>
                        </a:rPr>
                      </a:br>
                      <a:r>
                        <a:rPr lang="pl-PL" sz="1600" kern="1200" dirty="0">
                          <a:solidFill>
                            <a:schemeClr val="tx1"/>
                          </a:solidFill>
                          <a:effectLst/>
                          <a:latin typeface="Blogger Sans" panose="02000506030000020004" pitchFamily="50" charset="0"/>
                          <a:ea typeface="Blogger Sans" panose="02000506030000020004" pitchFamily="50" charset="0"/>
                          <a:cs typeface="+mn-cs"/>
                        </a:rPr>
                        <a:t>(przed 40. rokiem życia), badani z wykształceniem średnim lub policealnym, mieszkańcy zabudowy jednorodzinnej. Wyższe odsetki użytkowników platformy notujemy też wśród przedsiębiorców. Z Tik </a:t>
                      </a:r>
                      <a:r>
                        <a:rPr lang="pl-PL" sz="1600" kern="1200" dirty="0" err="1">
                          <a:solidFill>
                            <a:schemeClr val="tx1"/>
                          </a:solidFill>
                          <a:effectLst/>
                          <a:latin typeface="Blogger Sans" panose="02000506030000020004" pitchFamily="50" charset="0"/>
                          <a:ea typeface="Blogger Sans" panose="02000506030000020004" pitchFamily="50" charset="0"/>
                          <a:cs typeface="+mn-cs"/>
                        </a:rPr>
                        <a:t>Toka</a:t>
                      </a:r>
                      <a:r>
                        <a:rPr lang="pl-PL" sz="1600" kern="1200" dirty="0">
                          <a:solidFill>
                            <a:schemeClr val="tx1"/>
                          </a:solidFill>
                          <a:effectLst/>
                          <a:latin typeface="Blogger Sans" panose="02000506030000020004" pitchFamily="50" charset="0"/>
                          <a:ea typeface="Blogger Sans" panose="02000506030000020004" pitchFamily="50" charset="0"/>
                          <a:cs typeface="+mn-cs"/>
                        </a:rPr>
                        <a:t> na ogół nie korzystają osoby po 50. roku życia. Płeć nie różnicuje tej kwestii.</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57483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8" name="Obraz 7">
            <a:extLst>
              <a:ext uri="{FF2B5EF4-FFF2-40B4-BE49-F238E27FC236}">
                <a16:creationId xmlns:a16="http://schemas.microsoft.com/office/drawing/2014/main" xmlns="" id="{4EFF13F6-8B27-4C48-AE6B-1E962105A15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0" name="pole tekstowe 9">
            <a:extLst>
              <a:ext uri="{FF2B5EF4-FFF2-40B4-BE49-F238E27FC236}">
                <a16:creationId xmlns:a16="http://schemas.microsoft.com/office/drawing/2014/main" xmlns="" id="{E075399E-F68D-470D-B851-BD0C0FA73696}"/>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Tree>
    <p:extLst>
      <p:ext uri="{BB962C8B-B14F-4D97-AF65-F5344CB8AC3E}">
        <p14:creationId xmlns:p14="http://schemas.microsoft.com/office/powerpoint/2010/main" val="3462054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Ocena Prezydenta Miasta</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a korzystanie z wybranych mediów</a:t>
            </a:r>
            <a:endParaRPr lang="pl-PL" dirty="0"/>
          </a:p>
        </p:txBody>
      </p:sp>
      <p:sp>
        <p:nvSpPr>
          <p:cNvPr id="46" name="pole tekstowe 45">
            <a:extLst>
              <a:ext uri="{FF2B5EF4-FFF2-40B4-BE49-F238E27FC236}">
                <a16:creationId xmlns:a16="http://schemas.microsoft.com/office/drawing/2014/main" xmlns="" id="{E5A9DF63-9032-46E5-9D1A-B894508F315C}"/>
              </a:ext>
            </a:extLst>
          </p:cNvPr>
          <p:cNvSpPr txBox="1"/>
          <p:nvPr/>
        </p:nvSpPr>
        <p:spPr>
          <a:xfrm>
            <a:off x="5759924" y="3948305"/>
            <a:ext cx="8694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3" name="pole tekstowe 52">
            <a:extLst>
              <a:ext uri="{FF2B5EF4-FFF2-40B4-BE49-F238E27FC236}">
                <a16:creationId xmlns:a16="http://schemas.microsoft.com/office/drawing/2014/main" xmlns="" id="{1560F1EB-FBC7-49C3-ACB8-CFFBFFA9108F}"/>
              </a:ext>
            </a:extLst>
          </p:cNvPr>
          <p:cNvSpPr txBox="1"/>
          <p:nvPr/>
        </p:nvSpPr>
        <p:spPr>
          <a:xfrm>
            <a:off x="338166" y="1040524"/>
            <a:ext cx="2909532" cy="261536"/>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Q10: Czy korzysta Pan(i) z Facebooka?</a:t>
            </a:r>
          </a:p>
        </p:txBody>
      </p:sp>
      <p:sp>
        <p:nvSpPr>
          <p:cNvPr id="54" name="pole tekstowe 53">
            <a:extLst>
              <a:ext uri="{FF2B5EF4-FFF2-40B4-BE49-F238E27FC236}">
                <a16:creationId xmlns:a16="http://schemas.microsoft.com/office/drawing/2014/main" xmlns="" id="{C9FA6B42-96F6-46DF-B1C1-A19C6F2A1180}"/>
              </a:ext>
            </a:extLst>
          </p:cNvPr>
          <p:cNvSpPr txBox="1"/>
          <p:nvPr/>
        </p:nvSpPr>
        <p:spPr>
          <a:xfrm>
            <a:off x="290390" y="4088177"/>
            <a:ext cx="3056676" cy="261537"/>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Q11: Czy korzysta Pan(i) z Instagrama? </a:t>
            </a:r>
          </a:p>
        </p:txBody>
      </p:sp>
      <p:graphicFrame>
        <p:nvGraphicFramePr>
          <p:cNvPr id="21" name="Wykres 20">
            <a:extLst>
              <a:ext uri="{FF2B5EF4-FFF2-40B4-BE49-F238E27FC236}">
                <a16:creationId xmlns:a16="http://schemas.microsoft.com/office/drawing/2014/main" xmlns="" id="{136E3E4D-377B-4596-B535-820D61EE1C56}"/>
              </a:ext>
            </a:extLst>
          </p:cNvPr>
          <p:cNvGraphicFramePr/>
          <p:nvPr>
            <p:extLst>
              <p:ext uri="{D42A27DB-BD31-4B8C-83A1-F6EECF244321}">
                <p14:modId xmlns:p14="http://schemas.microsoft.com/office/powerpoint/2010/main" val="3267554772"/>
              </p:ext>
            </p:extLst>
          </p:nvPr>
        </p:nvGraphicFramePr>
        <p:xfrm>
          <a:off x="24921" y="1280618"/>
          <a:ext cx="6134133" cy="2446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Wykres 22">
            <a:extLst>
              <a:ext uri="{FF2B5EF4-FFF2-40B4-BE49-F238E27FC236}">
                <a16:creationId xmlns:a16="http://schemas.microsoft.com/office/drawing/2014/main" xmlns="" id="{67698DB6-1251-42F0-AE96-220E1D3D3514}"/>
              </a:ext>
            </a:extLst>
          </p:cNvPr>
          <p:cNvGraphicFramePr/>
          <p:nvPr>
            <p:extLst>
              <p:ext uri="{D42A27DB-BD31-4B8C-83A1-F6EECF244321}">
                <p14:modId xmlns:p14="http://schemas.microsoft.com/office/powerpoint/2010/main" val="858408066"/>
              </p:ext>
            </p:extLst>
          </p:nvPr>
        </p:nvGraphicFramePr>
        <p:xfrm>
          <a:off x="66457" y="4368484"/>
          <a:ext cx="6128204" cy="2434550"/>
        </p:xfrm>
        <a:graphic>
          <a:graphicData uri="http://schemas.openxmlformats.org/drawingml/2006/chart">
            <c:chart xmlns:c="http://schemas.openxmlformats.org/drawingml/2006/chart" xmlns:r="http://schemas.openxmlformats.org/officeDocument/2006/relationships" r:id="rId3"/>
          </a:graphicData>
        </a:graphic>
      </p:graphicFrame>
      <p:pic>
        <p:nvPicPr>
          <p:cNvPr id="24" name="Grafika 23" descr="Grupa docelowa">
            <a:extLst>
              <a:ext uri="{FF2B5EF4-FFF2-40B4-BE49-F238E27FC236}">
                <a16:creationId xmlns:a16="http://schemas.microsoft.com/office/drawing/2014/main" xmlns="" id="{3A039050-BEF0-4420-B583-DB3CAF2FB5E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056227" y="-12650"/>
            <a:ext cx="715818" cy="715818"/>
          </a:xfrm>
          <a:prstGeom prst="rect">
            <a:avLst/>
          </a:prstGeom>
        </p:spPr>
      </p:pic>
      <p:pic>
        <p:nvPicPr>
          <p:cNvPr id="25" name="Obraz 24">
            <a:extLst>
              <a:ext uri="{FF2B5EF4-FFF2-40B4-BE49-F238E27FC236}">
                <a16:creationId xmlns:a16="http://schemas.microsoft.com/office/drawing/2014/main" xmlns="" id="{B1115348-32F2-4F02-AF99-CC6980937E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9" name="pole tekstowe 28">
            <a:extLst>
              <a:ext uri="{FF2B5EF4-FFF2-40B4-BE49-F238E27FC236}">
                <a16:creationId xmlns:a16="http://schemas.microsoft.com/office/drawing/2014/main" xmlns="" id="{07F38117-0BD3-4662-A79A-B2E13E8B06F7}"/>
              </a:ext>
            </a:extLst>
          </p:cNvPr>
          <p:cNvSpPr txBox="1"/>
          <p:nvPr/>
        </p:nvSpPr>
        <p:spPr>
          <a:xfrm>
            <a:off x="6194660" y="4415253"/>
            <a:ext cx="5685608"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b="0" i="0" u="none" strike="noStrike" kern="1200" cap="none" spc="0" normalizeH="0" baseline="0" noProof="0" dirty="0">
                <a:ln>
                  <a:noFill/>
                </a:ln>
                <a:solidFill>
                  <a:prstClr val="black"/>
                </a:solidFill>
                <a:effectLst/>
                <a:uLnTx/>
                <a:uFillTx/>
                <a:latin typeface="Blogger Sans"/>
                <a:ea typeface="+mn-ea"/>
                <a:cs typeface="+mn-cs"/>
              </a:rPr>
              <a:t>Osoby, które pozytywnie oceniły Prezydenta Miasta są na ogół bardziej aktywne w mediach społecznościowych niż krytycy (wyższe odsetki korzystających z Tik </a:t>
            </a:r>
            <a:r>
              <a:rPr kumimoji="0" lang="pl-PL" b="0" i="0" u="none" strike="noStrike" kern="1200" cap="none" spc="0" normalizeH="0" baseline="0" noProof="0" dirty="0" err="1">
                <a:ln>
                  <a:noFill/>
                </a:ln>
                <a:solidFill>
                  <a:prstClr val="black"/>
                </a:solidFill>
                <a:effectLst/>
                <a:uLnTx/>
                <a:uFillTx/>
                <a:latin typeface="Blogger Sans"/>
                <a:ea typeface="+mn-ea"/>
                <a:cs typeface="+mn-cs"/>
              </a:rPr>
              <a:t>Toka</a:t>
            </a:r>
            <a:r>
              <a:rPr kumimoji="0" lang="pl-PL" b="0" i="0" u="none" strike="noStrike" kern="1200" cap="none" spc="0" normalizeH="0" baseline="0" noProof="0" dirty="0">
                <a:ln>
                  <a:noFill/>
                </a:ln>
                <a:solidFill>
                  <a:prstClr val="black"/>
                </a:solidFill>
                <a:effectLst/>
                <a:uLnTx/>
                <a:uFillTx/>
                <a:latin typeface="Blogger Sans"/>
                <a:ea typeface="+mn-ea"/>
                <a:cs typeface="+mn-cs"/>
              </a:rPr>
              <a:t> i Instagrama). W przypadku Facebooka, wyższy odsetek użytkowników jest wśród krytyków Prezydenta. </a:t>
            </a:r>
          </a:p>
        </p:txBody>
      </p:sp>
      <p:sp>
        <p:nvSpPr>
          <p:cNvPr id="38" name="pole tekstowe 37">
            <a:extLst>
              <a:ext uri="{FF2B5EF4-FFF2-40B4-BE49-F238E27FC236}">
                <a16:creationId xmlns:a16="http://schemas.microsoft.com/office/drawing/2014/main" xmlns="" id="{2D864BFD-F31C-4C34-9692-852B56F96B74}"/>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04</a:t>
            </a:r>
          </a:p>
        </p:txBody>
      </p:sp>
      <p:sp>
        <p:nvSpPr>
          <p:cNvPr id="14" name="pole tekstowe 13">
            <a:extLst>
              <a:ext uri="{FF2B5EF4-FFF2-40B4-BE49-F238E27FC236}">
                <a16:creationId xmlns:a16="http://schemas.microsoft.com/office/drawing/2014/main" xmlns="" id="{6A857853-E1A6-4B77-8969-81FA1C7BBD44}"/>
              </a:ext>
            </a:extLst>
          </p:cNvPr>
          <p:cNvSpPr txBox="1"/>
          <p:nvPr/>
        </p:nvSpPr>
        <p:spPr>
          <a:xfrm>
            <a:off x="0" y="6398403"/>
            <a:ext cx="12925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
        <p:nvSpPr>
          <p:cNvPr id="15" name="pole tekstowe 14">
            <a:extLst>
              <a:ext uri="{FF2B5EF4-FFF2-40B4-BE49-F238E27FC236}">
                <a16:creationId xmlns:a16="http://schemas.microsoft.com/office/drawing/2014/main" xmlns="" id="{2AD0E72E-AC0E-43A1-8484-42F6D3B6B9BD}"/>
              </a:ext>
            </a:extLst>
          </p:cNvPr>
          <p:cNvSpPr txBox="1"/>
          <p:nvPr/>
        </p:nvSpPr>
        <p:spPr>
          <a:xfrm>
            <a:off x="24921" y="3365301"/>
            <a:ext cx="12925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graphicFrame>
        <p:nvGraphicFramePr>
          <p:cNvPr id="3" name="Wykres 2">
            <a:extLst>
              <a:ext uri="{FF2B5EF4-FFF2-40B4-BE49-F238E27FC236}">
                <a16:creationId xmlns:a16="http://schemas.microsoft.com/office/drawing/2014/main" xmlns="" id="{A3C41DEB-C97C-555C-E544-346D10967C85}"/>
              </a:ext>
            </a:extLst>
          </p:cNvPr>
          <p:cNvGraphicFramePr/>
          <p:nvPr>
            <p:extLst>
              <p:ext uri="{D42A27DB-BD31-4B8C-83A1-F6EECF244321}">
                <p14:modId xmlns:p14="http://schemas.microsoft.com/office/powerpoint/2010/main" val="2499492953"/>
              </p:ext>
            </p:extLst>
          </p:nvPr>
        </p:nvGraphicFramePr>
        <p:xfrm>
          <a:off x="6194661" y="1325644"/>
          <a:ext cx="6134133" cy="2446960"/>
        </p:xfrm>
        <a:graphic>
          <a:graphicData uri="http://schemas.openxmlformats.org/drawingml/2006/chart">
            <c:chart xmlns:c="http://schemas.openxmlformats.org/drawingml/2006/chart" xmlns:r="http://schemas.openxmlformats.org/officeDocument/2006/relationships" r:id="rId7"/>
          </a:graphicData>
        </a:graphic>
      </p:graphicFrame>
      <p:cxnSp>
        <p:nvCxnSpPr>
          <p:cNvPr id="5" name="Łącznik prosty 4">
            <a:extLst>
              <a:ext uri="{FF2B5EF4-FFF2-40B4-BE49-F238E27FC236}">
                <a16:creationId xmlns:a16="http://schemas.microsoft.com/office/drawing/2014/main" xmlns="" id="{1A416151-8C41-6701-006B-43C509282332}"/>
              </a:ext>
            </a:extLst>
          </p:cNvPr>
          <p:cNvCxnSpPr>
            <a:cxnSpLocks/>
          </p:cNvCxnSpPr>
          <p:nvPr/>
        </p:nvCxnSpPr>
        <p:spPr>
          <a:xfrm>
            <a:off x="6194661" y="1018741"/>
            <a:ext cx="0" cy="2753863"/>
          </a:xfrm>
          <a:prstGeom prst="line">
            <a:avLst/>
          </a:prstGeom>
          <a:ln>
            <a:solidFill>
              <a:srgbClr val="328CA8"/>
            </a:solidFill>
            <a:prstDash val="dash"/>
          </a:ln>
        </p:spPr>
        <p:style>
          <a:lnRef idx="1">
            <a:schemeClr val="accent1"/>
          </a:lnRef>
          <a:fillRef idx="0">
            <a:schemeClr val="accent1"/>
          </a:fillRef>
          <a:effectRef idx="0">
            <a:schemeClr val="accent1"/>
          </a:effectRef>
          <a:fontRef idx="minor">
            <a:schemeClr val="tx1"/>
          </a:fontRef>
        </p:style>
      </p:cxnSp>
      <p:sp>
        <p:nvSpPr>
          <p:cNvPr id="7" name="pole tekstowe 6">
            <a:extLst>
              <a:ext uri="{FF2B5EF4-FFF2-40B4-BE49-F238E27FC236}">
                <a16:creationId xmlns:a16="http://schemas.microsoft.com/office/drawing/2014/main" xmlns="" id="{C233D107-D17F-C4A5-18E1-E4615CFBD4B0}"/>
              </a:ext>
            </a:extLst>
          </p:cNvPr>
          <p:cNvSpPr txBox="1"/>
          <p:nvPr/>
        </p:nvSpPr>
        <p:spPr>
          <a:xfrm>
            <a:off x="6489438" y="976171"/>
            <a:ext cx="2909532" cy="261536"/>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Q12: Czy korzysta Pan(i) z  Tik </a:t>
            </a:r>
            <a:r>
              <a:rPr kumimoji="0" lang="pl-PL" sz="1100" b="0" i="1" u="none" strike="noStrike" kern="1200" cap="none" spc="0" normalizeH="0" baseline="0" noProof="0" dirty="0" err="1">
                <a:ln>
                  <a:noFill/>
                </a:ln>
                <a:solidFill>
                  <a:prstClr val="black">
                    <a:lumMod val="95000"/>
                    <a:lumOff val="5000"/>
                  </a:prstClr>
                </a:solidFill>
                <a:effectLst/>
                <a:uLnTx/>
                <a:uFillTx/>
                <a:latin typeface="Blogger Sans"/>
                <a:ea typeface="+mn-ea"/>
                <a:cs typeface="+mn-cs"/>
              </a:rPr>
              <a:t>Toka</a:t>
            </a: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a:t>
            </a:r>
          </a:p>
        </p:txBody>
      </p:sp>
      <p:sp>
        <p:nvSpPr>
          <p:cNvPr id="8" name="pole tekstowe 7">
            <a:extLst>
              <a:ext uri="{FF2B5EF4-FFF2-40B4-BE49-F238E27FC236}">
                <a16:creationId xmlns:a16="http://schemas.microsoft.com/office/drawing/2014/main" xmlns="" id="{B47DA0E7-6E85-B608-8556-7E95A3B5CE50}"/>
              </a:ext>
            </a:extLst>
          </p:cNvPr>
          <p:cNvSpPr txBox="1"/>
          <p:nvPr/>
        </p:nvSpPr>
        <p:spPr>
          <a:xfrm>
            <a:off x="6387070" y="3490806"/>
            <a:ext cx="12925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
        <p:nvSpPr>
          <p:cNvPr id="2" name="pole tekstowe 1">
            <a:extLst>
              <a:ext uri="{FF2B5EF4-FFF2-40B4-BE49-F238E27FC236}">
                <a16:creationId xmlns:a16="http://schemas.microsoft.com/office/drawing/2014/main" xmlns="" id="{CDF6DAFD-EAF6-1A27-DE17-6E220FB95DFA}"/>
              </a:ext>
            </a:extLst>
          </p:cNvPr>
          <p:cNvSpPr txBox="1"/>
          <p:nvPr/>
        </p:nvSpPr>
        <p:spPr>
          <a:xfrm>
            <a:off x="9652051" y="6617381"/>
            <a:ext cx="252299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a:t>
            </a:r>
            <a:r>
              <a:rPr lang="pl-PL" sz="1000" i="1" dirty="0">
                <a:solidFill>
                  <a:prstClr val="black">
                    <a:lumMod val="95000"/>
                    <a:lumOff val="5000"/>
                  </a:prstClr>
                </a:solidFill>
                <a:latin typeface="Blogger Sans"/>
              </a:rPr>
              <a:t>1000</a:t>
            </a:r>
            <a:endPar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endParaRPr>
          </a:p>
        </p:txBody>
      </p:sp>
    </p:spTree>
    <p:extLst>
      <p:ext uri="{BB962C8B-B14F-4D97-AF65-F5344CB8AC3E}">
        <p14:creationId xmlns:p14="http://schemas.microsoft.com/office/powerpoint/2010/main" val="28414607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xmlns="" id="{001CDAA3-96F0-49E1-B674-331FCD7ABB41}"/>
              </a:ext>
            </a:extLst>
          </p:cNvPr>
          <p:cNvSpPr txBox="1"/>
          <p:nvPr/>
        </p:nvSpPr>
        <p:spPr>
          <a:xfrm>
            <a:off x="354563" y="3794650"/>
            <a:ext cx="908179" cy="92333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60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
        <p:nvSpPr>
          <p:cNvPr id="6" name="Tytuł 2">
            <a:extLst>
              <a:ext uri="{FF2B5EF4-FFF2-40B4-BE49-F238E27FC236}">
                <a16:creationId xmlns:a16="http://schemas.microsoft.com/office/drawing/2014/main" xmlns="" id="{94F86E67-3702-43C4-B39A-5E10D1775E9E}"/>
              </a:ext>
            </a:extLst>
          </p:cNvPr>
          <p:cNvSpPr>
            <a:spLocks noGrp="1"/>
          </p:cNvSpPr>
          <p:nvPr>
            <p:ph type="title"/>
          </p:nvPr>
        </p:nvSpPr>
        <p:spPr>
          <a:xfrm>
            <a:off x="1441251" y="3673444"/>
            <a:ext cx="5038207" cy="1121840"/>
          </a:xfrm>
        </p:spPr>
        <p:txBody>
          <a:bodyPr>
            <a:noAutofit/>
          </a:bodyPr>
          <a:lstStyle/>
          <a:p>
            <a:r>
              <a:rPr lang="pl-PL" sz="3600" dirty="0">
                <a:solidFill>
                  <a:srgbClr val="105C73"/>
                </a:solidFill>
                <a:ea typeface="Blogger Sans" panose="02000506030000020004" pitchFamily="50" charset="0"/>
              </a:rPr>
              <a:t>Ocena różnych aspektów życia w Bydgoszczy</a:t>
            </a:r>
            <a:endParaRPr lang="pl-PL" sz="3600" dirty="0">
              <a:solidFill>
                <a:srgbClr val="105C73"/>
              </a:solidFill>
            </a:endParaRPr>
          </a:p>
        </p:txBody>
      </p:sp>
    </p:spTree>
    <p:extLst>
      <p:ext uri="{BB962C8B-B14F-4D97-AF65-F5344CB8AC3E}">
        <p14:creationId xmlns:p14="http://schemas.microsoft.com/office/powerpoint/2010/main" val="2425702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a:extLst>
              <a:ext uri="{FF2B5EF4-FFF2-40B4-BE49-F238E27FC236}">
                <a16:creationId xmlns:a16="http://schemas.microsoft.com/office/drawing/2014/main" xmlns="" id="{8CFE94D3-BA68-4D35-864F-0C7A3AE08FE7}"/>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a:bodyPr>
          <a:lstStyle/>
          <a:p>
            <a:r>
              <a:rPr lang="pl-PL" sz="2800" dirty="0"/>
              <a:t>Najważniejsze problemy do rozwiązania w Bydgoszczy</a:t>
            </a:r>
          </a:p>
        </p:txBody>
      </p:sp>
      <p:sp>
        <p:nvSpPr>
          <p:cNvPr id="9" name="pole tekstowe 8">
            <a:extLst>
              <a:ext uri="{FF2B5EF4-FFF2-40B4-BE49-F238E27FC236}">
                <a16:creationId xmlns:a16="http://schemas.microsoft.com/office/drawing/2014/main" xmlns="" id="{82F02719-1206-4513-915B-009596304C3E}"/>
              </a:ext>
            </a:extLst>
          </p:cNvPr>
          <p:cNvSpPr txBox="1"/>
          <p:nvPr/>
        </p:nvSpPr>
        <p:spPr>
          <a:xfrm>
            <a:off x="8915023" y="6596390"/>
            <a:ext cx="343409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Pytanie otwarte. Deklaracje spontaniczne.; N = 1000 </a:t>
            </a:r>
            <a:endParaRPr kumimoji="0" lang="pl-PL" sz="11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576270" y="825500"/>
            <a:ext cx="70889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Q13: Jakie są Pana/i zdaniem 2-3 najważniejsze problemy do rozwiązania w Bydgoszczy?</a:t>
            </a:r>
          </a:p>
        </p:txBody>
      </p:sp>
      <p:graphicFrame>
        <p:nvGraphicFramePr>
          <p:cNvPr id="12" name="Symbol zastępczy zawartości 6">
            <a:extLst>
              <a:ext uri="{FF2B5EF4-FFF2-40B4-BE49-F238E27FC236}">
                <a16:creationId xmlns:a16="http://schemas.microsoft.com/office/drawing/2014/main" xmlns="" id="{BA866BD8-F002-472C-90C2-307410F57911}"/>
              </a:ext>
            </a:extLst>
          </p:cNvPr>
          <p:cNvGraphicFramePr>
            <a:graphicFrameLocks/>
          </p:cNvGraphicFramePr>
          <p:nvPr>
            <p:extLst>
              <p:ext uri="{D42A27DB-BD31-4B8C-83A1-F6EECF244321}">
                <p14:modId xmlns:p14="http://schemas.microsoft.com/office/powerpoint/2010/main" val="2952767677"/>
              </p:ext>
            </p:extLst>
          </p:nvPr>
        </p:nvGraphicFramePr>
        <p:xfrm>
          <a:off x="-673516" y="1358592"/>
          <a:ext cx="11646316" cy="5301706"/>
        </p:xfrm>
        <a:graphic>
          <a:graphicData uri="http://schemas.openxmlformats.org/drawingml/2006/chart">
            <c:chart xmlns:c="http://schemas.openxmlformats.org/drawingml/2006/chart" xmlns:r="http://schemas.openxmlformats.org/officeDocument/2006/relationships" r:id="rId2"/>
          </a:graphicData>
        </a:graphic>
      </p:graphicFrame>
      <p:pic>
        <p:nvPicPr>
          <p:cNvPr id="13" name="Obraz 12">
            <a:extLst>
              <a:ext uri="{FF2B5EF4-FFF2-40B4-BE49-F238E27FC236}">
                <a16:creationId xmlns:a16="http://schemas.microsoft.com/office/drawing/2014/main" xmlns="" id="{7723A056-F014-44C4-977C-92FEAD119CF3}"/>
              </a:ext>
            </a:extLst>
          </p:cNvPr>
          <p:cNvPicPr>
            <a:picLocks noChangeAspect="1"/>
          </p:cNvPicPr>
          <p:nvPr/>
        </p:nvPicPr>
        <p:blipFill rotWithShape="1">
          <a:blip r:embed="rId3">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2" name="pole tekstowe 1">
            <a:extLst>
              <a:ext uri="{FF2B5EF4-FFF2-40B4-BE49-F238E27FC236}">
                <a16:creationId xmlns:a16="http://schemas.microsoft.com/office/drawing/2014/main" xmlns="" id="{706F5B8D-9BAD-1A5D-EC19-B6B4D435DFFB}"/>
              </a:ext>
            </a:extLst>
          </p:cNvPr>
          <p:cNvSpPr txBox="1"/>
          <p:nvPr/>
        </p:nvSpPr>
        <p:spPr>
          <a:xfrm>
            <a:off x="7777316" y="2136461"/>
            <a:ext cx="4031226"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b="0" i="0" u="none" strike="noStrike" kern="1200" cap="none" spc="0" normalizeH="0" baseline="0" noProof="0" dirty="0">
                <a:ln>
                  <a:noFill/>
                </a:ln>
                <a:solidFill>
                  <a:prstClr val="black"/>
                </a:solidFill>
                <a:effectLst/>
                <a:uLnTx/>
                <a:uFillTx/>
                <a:latin typeface="Blogger Sans"/>
                <a:ea typeface="+mn-ea"/>
                <a:cs typeface="+mn-cs"/>
              </a:rPr>
              <a:t>Mieszkańcy Bydgoszczy są przede wszystkim niezadowoleni z komunikacji miejskiej. </a:t>
            </a:r>
            <a:r>
              <a:rPr lang="pl-PL" dirty="0">
                <a:solidFill>
                  <a:prstClr val="black"/>
                </a:solidFill>
                <a:latin typeface="Blogger Sans"/>
              </a:rPr>
              <a:t>Aż 46 proc. badanych wskazuje, że jest to jeden z najważniejszych problemów (np. stare tramwaje i zbyt mało połączeń autobusowych). Kolejne kwestie dotyczą dróg i chodników – dla 19 proc. bolączką jest ich zły stan, dla 18 proc. – przeciągające się remonty, zaś 17 proc. spontanicznie wskazało korki i utrudnioną komunikację samochodową. </a:t>
            </a:r>
            <a:endParaRPr kumimoji="0" lang="pl-PL" b="0" i="0" u="none" strike="noStrike" kern="1200" cap="none" spc="0" normalizeH="0" baseline="0" noProof="0" dirty="0">
              <a:ln>
                <a:noFill/>
              </a:ln>
              <a:solidFill>
                <a:prstClr val="black"/>
              </a:solidFill>
              <a:effectLst/>
              <a:uLnTx/>
              <a:uFillTx/>
              <a:latin typeface="Blogger Sans"/>
              <a:ea typeface="+mn-ea"/>
              <a:cs typeface="+mn-cs"/>
            </a:endParaRPr>
          </a:p>
        </p:txBody>
      </p:sp>
    </p:spTree>
    <p:extLst>
      <p:ext uri="{BB962C8B-B14F-4D97-AF65-F5344CB8AC3E}">
        <p14:creationId xmlns:p14="http://schemas.microsoft.com/office/powerpoint/2010/main" val="61644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az 14">
            <a:extLst>
              <a:ext uri="{FF2B5EF4-FFF2-40B4-BE49-F238E27FC236}">
                <a16:creationId xmlns:a16="http://schemas.microsoft.com/office/drawing/2014/main" xmlns="" id="{7FFEE974-EA14-4AFD-B7D5-28DEC9314E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39" t="9762" r="16907" b="8766"/>
          <a:stretch/>
        </p:blipFill>
        <p:spPr>
          <a:xfrm>
            <a:off x="10995378" y="883658"/>
            <a:ext cx="1094016" cy="769491"/>
          </a:xfrm>
          <a:prstGeom prst="rect">
            <a:avLst/>
          </a:prstGeom>
        </p:spPr>
      </p:pic>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a:bodyPr>
          <a:lstStyle/>
          <a:p>
            <a:r>
              <a:rPr lang="pl-PL" sz="3200" dirty="0"/>
              <a:t>Ocena wybranych aspektów życia w Bydgoszczy</a:t>
            </a:r>
          </a:p>
        </p:txBody>
      </p:sp>
      <p:sp>
        <p:nvSpPr>
          <p:cNvPr id="9" name="pole tekstowe 8">
            <a:extLst>
              <a:ext uri="{FF2B5EF4-FFF2-40B4-BE49-F238E27FC236}">
                <a16:creationId xmlns:a16="http://schemas.microsoft.com/office/drawing/2014/main" xmlns="" id="{82F02719-1206-4513-915B-009596304C3E}"/>
              </a:ext>
            </a:extLst>
          </p:cNvPr>
          <p:cNvSpPr txBox="1"/>
          <p:nvPr/>
        </p:nvSpPr>
        <p:spPr>
          <a:xfrm>
            <a:off x="122181" y="6482425"/>
            <a:ext cx="419025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11" name="pole tekstowe 10">
            <a:extLst>
              <a:ext uri="{FF2B5EF4-FFF2-40B4-BE49-F238E27FC236}">
                <a16:creationId xmlns:a16="http://schemas.microsoft.com/office/drawing/2014/main" xmlns="" id="{78C5C52D-8554-45B1-8987-89508964C3DB}"/>
              </a:ext>
            </a:extLst>
          </p:cNvPr>
          <p:cNvSpPr txBox="1"/>
          <p:nvPr/>
        </p:nvSpPr>
        <p:spPr>
          <a:xfrm>
            <a:off x="7819331" y="1936840"/>
            <a:ext cx="4117031" cy="3416320"/>
          </a:xfrm>
          <a:prstGeom prst="rect">
            <a:avLst/>
          </a:prstGeom>
          <a:noFill/>
        </p:spPr>
        <p:txBody>
          <a:bodyPr wrap="square" rtlCol="0">
            <a:spAutoFit/>
          </a:bodyPr>
          <a:lstStyle/>
          <a:p>
            <a:pPr lvl="0" algn="just">
              <a:defRPr/>
            </a:pPr>
            <a:r>
              <a:rPr kumimoji="0" lang="pl-PL" b="0" i="0" u="none" strike="noStrike" kern="1200" cap="none" spc="0" normalizeH="0" baseline="0" noProof="0" dirty="0">
                <a:ln>
                  <a:noFill/>
                </a:ln>
                <a:solidFill>
                  <a:prstClr val="black"/>
                </a:solidFill>
                <a:effectLst/>
                <a:uLnTx/>
                <a:uFillTx/>
                <a:latin typeface="Blogger Sans"/>
                <a:ea typeface="+mn-ea"/>
                <a:cs typeface="+mn-cs"/>
              </a:rPr>
              <a:t>Bydgoszczanie dość pozytywnie oceniają wsparcie Miasta dla uchodźców wojennych z Ukrainy (57 proc. wskazań pozytywnych vs 5 proc. negatywnych). Na ogół badani nie narzekają na czystość w mieście – notujemy jedynie 7 proc. krytycznych głosów. Natomiast badani dość często nie są zadowoleni z komunikacji miejskiej – aż 34 proc. ocenia ten aspekt źle (przy jedynie 23 proc. pozytywnych opinii). Jeszcze wyższy udział ocen złych uzyskał ruch samochodowy – aż 52 proc. wskazań.</a:t>
            </a: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703835" y="1006675"/>
            <a:ext cx="687165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Q14: Proszę powiedzieć jak ocenia Pan/i poszczególne dziedziny życia w Bydgoszczy? Proszę posłużyć się skalą od 1 do 5, gdzie 1 oznacza zdecydowanie źle, a 5 - zdecydowanie dobrze.</a:t>
            </a:r>
          </a:p>
        </p:txBody>
      </p:sp>
      <p:graphicFrame>
        <p:nvGraphicFramePr>
          <p:cNvPr id="13" name="Symbol zastępczy zawartości 6">
            <a:extLst>
              <a:ext uri="{FF2B5EF4-FFF2-40B4-BE49-F238E27FC236}">
                <a16:creationId xmlns:a16="http://schemas.microsoft.com/office/drawing/2014/main" xmlns="" id="{31DE8D7C-D38B-48C0-80A3-33AB611E8FA7}"/>
              </a:ext>
            </a:extLst>
          </p:cNvPr>
          <p:cNvGraphicFramePr>
            <a:graphicFrameLocks/>
          </p:cNvGraphicFramePr>
          <p:nvPr>
            <p:extLst>
              <p:ext uri="{D42A27DB-BD31-4B8C-83A1-F6EECF244321}">
                <p14:modId xmlns:p14="http://schemas.microsoft.com/office/powerpoint/2010/main" val="2666203719"/>
              </p:ext>
            </p:extLst>
          </p:nvPr>
        </p:nvGraphicFramePr>
        <p:xfrm>
          <a:off x="404062" y="1779532"/>
          <a:ext cx="7052007" cy="4561048"/>
        </p:xfrm>
        <a:graphic>
          <a:graphicData uri="http://schemas.openxmlformats.org/drawingml/2006/chart">
            <c:chart xmlns:c="http://schemas.openxmlformats.org/drawingml/2006/chart" xmlns:r="http://schemas.openxmlformats.org/officeDocument/2006/relationships" r:id="rId3"/>
          </a:graphicData>
        </a:graphic>
      </p:graphicFrame>
      <p:sp>
        <p:nvSpPr>
          <p:cNvPr id="17" name="pole tekstowe 16">
            <a:extLst>
              <a:ext uri="{FF2B5EF4-FFF2-40B4-BE49-F238E27FC236}">
                <a16:creationId xmlns:a16="http://schemas.microsoft.com/office/drawing/2014/main" xmlns="" id="{D0A2AC87-7C68-4434-A219-3EA8DB08623D}"/>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Tree>
    <p:extLst>
      <p:ext uri="{BB962C8B-B14F-4D97-AF65-F5344CB8AC3E}">
        <p14:creationId xmlns:p14="http://schemas.microsoft.com/office/powerpoint/2010/main" val="885872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Obraz 46">
            <a:extLst>
              <a:ext uri="{FF2B5EF4-FFF2-40B4-BE49-F238E27FC236}">
                <a16:creationId xmlns:a16="http://schemas.microsoft.com/office/drawing/2014/main" xmlns="" id="{23A1C63F-6A4C-40C1-A9B2-D6AEED3DC1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39" t="9762" r="16907" b="8766"/>
          <a:stretch/>
        </p:blipFill>
        <p:spPr>
          <a:xfrm>
            <a:off x="10963372" y="883658"/>
            <a:ext cx="1126022" cy="792003"/>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2217493772"/>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2366161688"/>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2446073247"/>
              </p:ext>
            </p:extLst>
          </p:nvPr>
        </p:nvGraphicFramePr>
        <p:xfrm>
          <a:off x="-215213" y="885793"/>
          <a:ext cx="4863512" cy="2480618"/>
        </p:xfrm>
        <a:graphic>
          <a:graphicData uri="http://schemas.openxmlformats.org/drawingml/2006/chart">
            <c:chart xmlns:c="http://schemas.openxmlformats.org/drawingml/2006/chart" xmlns:r="http://schemas.openxmlformats.org/officeDocument/2006/relationships" r:id="rId5"/>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a:xfrm>
            <a:off x="1238471" y="0"/>
            <a:ext cx="9724901" cy="825500"/>
          </a:xfrm>
        </p:spPr>
        <p:txBody>
          <a:bodyPr>
            <a:noAutofit/>
          </a:bodyPr>
          <a:lstStyle/>
          <a:p>
            <a:r>
              <a:rPr lang="pl-PL" sz="2400" dirty="0"/>
              <a:t>Ocena wybranych aspektów życia w Bydgoszczy: Czystość w mieście</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Podział na zmienne demograficzne</a:t>
            </a:r>
            <a:endParaRPr lang="pl-PL" sz="3200"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3328614971"/>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3616423992"/>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7"/>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847073" y="2354486"/>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964543" y="2352882"/>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a:solidFill>
                  <a:prstClr val="black">
                    <a:lumMod val="95000"/>
                    <a:lumOff val="5000"/>
                  </a:prstClr>
                </a:solidFill>
                <a:latin typeface="Blogger Sans" panose="02000506030000020004" pitchFamily="50" charset="0"/>
                <a:ea typeface="Blogger Sans" panose="02000506030000020004" pitchFamily="50" charset="0"/>
              </a:rPr>
              <a:t>STATUS NA RYNKU PRACY</a:t>
            </a:r>
            <a:endPar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endParaRP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4683232" y="3903198"/>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304325" y="5466235"/>
            <a:ext cx="540000" cy="540000"/>
          </a:xfrm>
          <a:prstGeom prst="rect">
            <a:avLst/>
          </a:prstGeom>
        </p:spPr>
      </p:pic>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9668542" y="537882"/>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0" y="1248503"/>
            <a:ext cx="338554" cy="5609497"/>
          </a:xfrm>
          <a:prstGeom prst="rect">
            <a:avLst/>
          </a:prstGeom>
          <a:noFill/>
        </p:spPr>
        <p:txBody>
          <a:bodyPr vert="vert270"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Q13: Proszę powiedzieć jak ocenia Pan/i poszczególne dziedziny życia w Bydgoszczy? CZYSTOŚĆ W MIEŚCIE</a:t>
            </a:r>
          </a:p>
        </p:txBody>
      </p:sp>
      <p:sp>
        <p:nvSpPr>
          <p:cNvPr id="46" name="pole tekstowe 45">
            <a:extLst>
              <a:ext uri="{FF2B5EF4-FFF2-40B4-BE49-F238E27FC236}">
                <a16:creationId xmlns:a16="http://schemas.microsoft.com/office/drawing/2014/main" xmlns="" id="{D660F797-B649-489A-9556-A1481ED1A25D}"/>
              </a:ext>
            </a:extLst>
          </p:cNvPr>
          <p:cNvSpPr txBox="1"/>
          <p:nvPr/>
        </p:nvSpPr>
        <p:spPr>
          <a:xfrm>
            <a:off x="11322527" y="6502170"/>
            <a:ext cx="869473" cy="276999"/>
          </a:xfrm>
          <a:prstGeom prst="rect">
            <a:avLst/>
          </a:prstGeom>
          <a:noFill/>
        </p:spPr>
        <p:txBody>
          <a:bodyPr wrap="square" rtlCol="0">
            <a:spAutoFit/>
          </a:bodyPr>
          <a:lstStyle/>
          <a:p>
            <a:r>
              <a:rPr lang="pl-PL" sz="1200" i="1" dirty="0">
                <a:solidFill>
                  <a:schemeClr val="tx1">
                    <a:lumMod val="95000"/>
                    <a:lumOff val="5000"/>
                  </a:schemeClr>
                </a:solidFill>
              </a:rPr>
              <a:t>N = 1000</a:t>
            </a:r>
            <a:endParaRPr lang="pl-PL" sz="1200" i="1" dirty="0">
              <a:solidFill>
                <a:schemeClr val="tx1">
                  <a:lumMod val="95000"/>
                  <a:lumOff val="5000"/>
                </a:schemeClr>
              </a:solidFill>
              <a:highlight>
                <a:srgbClr val="FFFF00"/>
              </a:highlight>
            </a:endParaRPr>
          </a:p>
        </p:txBody>
      </p:sp>
      <p:sp>
        <p:nvSpPr>
          <p:cNvPr id="48" name="pole tekstowe 47">
            <a:extLst>
              <a:ext uri="{FF2B5EF4-FFF2-40B4-BE49-F238E27FC236}">
                <a16:creationId xmlns:a16="http://schemas.microsoft.com/office/drawing/2014/main" xmlns="" id="{69A3C061-6104-4CAF-A259-1FE7442A12BC}"/>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Tree>
    <p:extLst>
      <p:ext uri="{BB962C8B-B14F-4D97-AF65-F5344CB8AC3E}">
        <p14:creationId xmlns:p14="http://schemas.microsoft.com/office/powerpoint/2010/main" val="7925675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a:xfrm>
            <a:off x="1238472" y="0"/>
            <a:ext cx="9500456" cy="825500"/>
          </a:xfrm>
        </p:spPr>
        <p:txBody>
          <a:bodyPr>
            <a:noAutofit/>
          </a:bodyPr>
          <a:lstStyle/>
          <a:p>
            <a:r>
              <a:rPr kumimoji="0" lang="pl-PL" sz="2400" b="0" i="0" u="none" strike="noStrike" kern="1200" cap="none" spc="0" normalizeH="0" baseline="0" noProof="0" dirty="0">
                <a:ln>
                  <a:noFill/>
                </a:ln>
                <a:solidFill>
                  <a:srgbClr val="105C73"/>
                </a:solidFill>
                <a:effectLst/>
                <a:uLnTx/>
                <a:uFillTx/>
                <a:latin typeface="Blogger Sans"/>
                <a:ea typeface="+mj-ea"/>
                <a:cs typeface="+mj-cs"/>
              </a:rPr>
              <a:t>Ocena wybranych aspektów życia w Bydgoszczy: </a:t>
            </a:r>
            <a:r>
              <a:rPr lang="pl-PL" sz="2400" dirty="0"/>
              <a:t>Czystość w mieście</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2822819941"/>
              </p:ext>
            </p:extLst>
          </p:nvPr>
        </p:nvGraphicFramePr>
        <p:xfrm>
          <a:off x="354452" y="2715804"/>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Czystość w mieście generalnie nie jest problemem i tylko nieliczni mieli do niej zastrzeżenia – częściej są to osoby w wieku 70 lat i starsze oraz emeryci i renciści. Jednocześnie znaczącą przewagę ocen pozytywnych nad neutralnymi i negatywnymi obserwujemy wśród czterdziestolatków i sześćdziesięciolatków, a także osób zamieszkających kamienice.</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57483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8" name="Obraz 7">
            <a:extLst>
              <a:ext uri="{FF2B5EF4-FFF2-40B4-BE49-F238E27FC236}">
                <a16:creationId xmlns:a16="http://schemas.microsoft.com/office/drawing/2014/main" xmlns="" id="{4EFF13F6-8B27-4C48-AE6B-1E962105A15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0" name="pole tekstowe 9">
            <a:extLst>
              <a:ext uri="{FF2B5EF4-FFF2-40B4-BE49-F238E27FC236}">
                <a16:creationId xmlns:a16="http://schemas.microsoft.com/office/drawing/2014/main" xmlns="" id="{03D11CFB-1879-4AE3-9006-9C10408BFF22}"/>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Tree>
    <p:extLst>
      <p:ext uri="{BB962C8B-B14F-4D97-AF65-F5344CB8AC3E}">
        <p14:creationId xmlns:p14="http://schemas.microsoft.com/office/powerpoint/2010/main" val="33620586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Obraz 46">
            <a:extLst>
              <a:ext uri="{FF2B5EF4-FFF2-40B4-BE49-F238E27FC236}">
                <a16:creationId xmlns:a16="http://schemas.microsoft.com/office/drawing/2014/main" xmlns="" id="{5C30C1B8-A695-4982-BC53-41A0075F88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39" t="9762" r="16907" b="8766"/>
          <a:stretch/>
        </p:blipFill>
        <p:spPr>
          <a:xfrm>
            <a:off x="10963372" y="883658"/>
            <a:ext cx="1126022" cy="792003"/>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2023283552"/>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559906627"/>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2334739476"/>
              </p:ext>
            </p:extLst>
          </p:nvPr>
        </p:nvGraphicFramePr>
        <p:xfrm>
          <a:off x="-215213" y="885793"/>
          <a:ext cx="4863512" cy="2480618"/>
        </p:xfrm>
        <a:graphic>
          <a:graphicData uri="http://schemas.openxmlformats.org/drawingml/2006/chart">
            <c:chart xmlns:c="http://schemas.openxmlformats.org/drawingml/2006/chart" xmlns:r="http://schemas.openxmlformats.org/officeDocument/2006/relationships" r:id="rId5"/>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a:xfrm>
            <a:off x="1238471" y="0"/>
            <a:ext cx="9724901" cy="825500"/>
          </a:xfrm>
        </p:spPr>
        <p:txBody>
          <a:bodyPr>
            <a:noAutofit/>
          </a:bodyPr>
          <a:lstStyle/>
          <a:p>
            <a:r>
              <a:rPr lang="pl-PL" sz="2400" dirty="0"/>
              <a:t>Ocena wybranych aspektów życia w Bydgoszczy: Komunikacja miejska</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Podział na zmienne demograficzne</a:t>
            </a:r>
            <a:endParaRPr lang="pl-PL" sz="3200"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1006109401"/>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1842879584"/>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7"/>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847073" y="2354486"/>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2023539" y="2352882"/>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a:solidFill>
                  <a:prstClr val="black">
                    <a:lumMod val="95000"/>
                    <a:lumOff val="5000"/>
                  </a:prstClr>
                </a:solidFill>
                <a:latin typeface="Blogger Sans" panose="02000506030000020004" pitchFamily="50" charset="0"/>
                <a:ea typeface="Blogger Sans" panose="02000506030000020004" pitchFamily="50" charset="0"/>
              </a:rPr>
              <a:t>STATUS NA RYNKU PRACY</a:t>
            </a:r>
            <a:endPar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endParaRP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4683232" y="3903198"/>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304325" y="5466235"/>
            <a:ext cx="540000" cy="540000"/>
          </a:xfrm>
          <a:prstGeom prst="rect">
            <a:avLst/>
          </a:prstGeom>
        </p:spPr>
      </p:pic>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9668542" y="608821"/>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0" y="1248503"/>
            <a:ext cx="338554" cy="5609497"/>
          </a:xfrm>
          <a:prstGeom prst="rect">
            <a:avLst/>
          </a:prstGeom>
          <a:noFill/>
        </p:spPr>
        <p:txBody>
          <a:bodyPr vert="vert270"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Q14: Proszę powiedzieć jak ocenia Pan/i poszczególne dziedziny życia w Bydgoszczy? KOMUNIKACJA MIEJSKA</a:t>
            </a:r>
          </a:p>
        </p:txBody>
      </p:sp>
      <p:sp>
        <p:nvSpPr>
          <p:cNvPr id="46" name="pole tekstowe 45">
            <a:extLst>
              <a:ext uri="{FF2B5EF4-FFF2-40B4-BE49-F238E27FC236}">
                <a16:creationId xmlns:a16="http://schemas.microsoft.com/office/drawing/2014/main" xmlns="" id="{7E1E31DD-B342-40D9-A84C-3B5F7A2F10D4}"/>
              </a:ext>
            </a:extLst>
          </p:cNvPr>
          <p:cNvSpPr txBox="1"/>
          <p:nvPr/>
        </p:nvSpPr>
        <p:spPr>
          <a:xfrm>
            <a:off x="11322527" y="6502170"/>
            <a:ext cx="869473" cy="276999"/>
          </a:xfrm>
          <a:prstGeom prst="rect">
            <a:avLst/>
          </a:prstGeom>
          <a:noFill/>
        </p:spPr>
        <p:txBody>
          <a:bodyPr wrap="square" rtlCol="0">
            <a:spAutoFit/>
          </a:bodyPr>
          <a:lstStyle/>
          <a:p>
            <a:r>
              <a:rPr lang="pl-PL" sz="1200" i="1" dirty="0">
                <a:solidFill>
                  <a:schemeClr val="tx1">
                    <a:lumMod val="95000"/>
                    <a:lumOff val="5000"/>
                  </a:schemeClr>
                </a:solidFill>
              </a:rPr>
              <a:t>N = 1000</a:t>
            </a:r>
            <a:endParaRPr lang="pl-PL" sz="1200" i="1" dirty="0">
              <a:solidFill>
                <a:schemeClr val="tx1">
                  <a:lumMod val="95000"/>
                  <a:lumOff val="5000"/>
                </a:schemeClr>
              </a:solidFill>
              <a:highlight>
                <a:srgbClr val="FFFF00"/>
              </a:highlight>
            </a:endParaRPr>
          </a:p>
        </p:txBody>
      </p:sp>
      <p:sp>
        <p:nvSpPr>
          <p:cNvPr id="48" name="pole tekstowe 47">
            <a:extLst>
              <a:ext uri="{FF2B5EF4-FFF2-40B4-BE49-F238E27FC236}">
                <a16:creationId xmlns:a16="http://schemas.microsoft.com/office/drawing/2014/main" xmlns="" id="{3CC6A2B4-52B3-430D-A2F7-105FCDB3D94D}"/>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Tree>
    <p:extLst>
      <p:ext uri="{BB962C8B-B14F-4D97-AF65-F5344CB8AC3E}">
        <p14:creationId xmlns:p14="http://schemas.microsoft.com/office/powerpoint/2010/main" val="258111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a:extLst>
              <a:ext uri="{FF2B5EF4-FFF2-40B4-BE49-F238E27FC236}">
                <a16:creationId xmlns:a16="http://schemas.microsoft.com/office/drawing/2014/main" xmlns="" id="{8CFE94D3-BA68-4D35-864F-0C7A3AE08FE7}"/>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01</a:t>
            </a:r>
          </a:p>
        </p:txBody>
      </p:sp>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lstStyle/>
          <a:p>
            <a:r>
              <a:rPr lang="pl-PL" dirty="0"/>
              <a:t>Poziom zadowolenia mieszkańców</a:t>
            </a: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777839" y="1298208"/>
            <a:ext cx="5602839" cy="523220"/>
          </a:xfrm>
          <a:prstGeom prst="rect">
            <a:avLst/>
          </a:prstGeom>
          <a:noFill/>
        </p:spPr>
        <p:txBody>
          <a:bodyPr wrap="square" rtlCol="0">
            <a:spAutoFit/>
          </a:bodyPr>
          <a:lstStyle/>
          <a:p>
            <a:pPr algn="ctr"/>
            <a:r>
              <a:rPr lang="pl-PL" sz="1400" i="1" dirty="0">
                <a:latin typeface="Blogger Sans" panose="02000506030000020004" pitchFamily="50" charset="0"/>
                <a:ea typeface="Blogger Sans" panose="02000506030000020004" pitchFamily="50" charset="0"/>
              </a:rPr>
              <a:t>Q1: Na ile jest Pan/i zadowolony/a lub niezadowolony/a z obecnego poziomu życia w Bydgoszczy?</a:t>
            </a:r>
          </a:p>
        </p:txBody>
      </p:sp>
      <p:graphicFrame>
        <p:nvGraphicFramePr>
          <p:cNvPr id="7" name="Symbol zastępczy zawartości 6">
            <a:extLst>
              <a:ext uri="{FF2B5EF4-FFF2-40B4-BE49-F238E27FC236}">
                <a16:creationId xmlns:a16="http://schemas.microsoft.com/office/drawing/2014/main" xmlns="" id="{1FDCF3A4-AE42-4F64-B5FB-E4787EEE35A3}"/>
              </a:ext>
            </a:extLst>
          </p:cNvPr>
          <p:cNvGraphicFramePr>
            <a:graphicFrameLocks/>
          </p:cNvGraphicFramePr>
          <p:nvPr>
            <p:extLst>
              <p:ext uri="{D42A27DB-BD31-4B8C-83A1-F6EECF244321}">
                <p14:modId xmlns:p14="http://schemas.microsoft.com/office/powerpoint/2010/main" val="3966972691"/>
              </p:ext>
            </p:extLst>
          </p:nvPr>
        </p:nvGraphicFramePr>
        <p:xfrm>
          <a:off x="245806" y="1592826"/>
          <a:ext cx="7403691" cy="4554960"/>
        </p:xfrm>
        <a:graphic>
          <a:graphicData uri="http://schemas.openxmlformats.org/drawingml/2006/chart">
            <c:chart xmlns:c="http://schemas.openxmlformats.org/drawingml/2006/chart" xmlns:r="http://schemas.openxmlformats.org/officeDocument/2006/relationships" r:id="rId2"/>
          </a:graphicData>
        </a:graphic>
      </p:graphicFrame>
      <p:sp>
        <p:nvSpPr>
          <p:cNvPr id="14" name="pole tekstowe 13">
            <a:extLst>
              <a:ext uri="{FF2B5EF4-FFF2-40B4-BE49-F238E27FC236}">
                <a16:creationId xmlns:a16="http://schemas.microsoft.com/office/drawing/2014/main" xmlns="" id="{5F392405-DC7A-445E-9043-BD9719896C0B}"/>
              </a:ext>
            </a:extLst>
          </p:cNvPr>
          <p:cNvSpPr txBox="1"/>
          <p:nvPr/>
        </p:nvSpPr>
        <p:spPr>
          <a:xfrm>
            <a:off x="122181" y="6186914"/>
            <a:ext cx="8990051" cy="276999"/>
          </a:xfrm>
          <a:prstGeom prst="rect">
            <a:avLst/>
          </a:prstGeom>
          <a:noFill/>
        </p:spPr>
        <p:txBody>
          <a:bodyPr wrap="square" rtlCol="0">
            <a:spAutoFit/>
          </a:bodyPr>
          <a:lstStyle/>
          <a:p>
            <a:r>
              <a:rPr lang="pl-PL" sz="1200" i="1" dirty="0">
                <a:solidFill>
                  <a:schemeClr val="tx1">
                    <a:lumMod val="95000"/>
                    <a:lumOff val="5000"/>
                  </a:schemeClr>
                </a:solidFill>
              </a:rPr>
              <a:t>N = 1000</a:t>
            </a:r>
            <a:endParaRPr lang="pl-PL" sz="1200" i="1" dirty="0">
              <a:solidFill>
                <a:schemeClr val="tx1">
                  <a:lumMod val="95000"/>
                  <a:lumOff val="5000"/>
                </a:schemeClr>
              </a:solidFill>
              <a:highlight>
                <a:srgbClr val="FFFF00"/>
              </a:highlight>
            </a:endParaRPr>
          </a:p>
        </p:txBody>
      </p:sp>
      <p:pic>
        <p:nvPicPr>
          <p:cNvPr id="16" name="Grafika 15" descr="Komentarz — nie lubię kontur">
            <a:extLst>
              <a:ext uri="{FF2B5EF4-FFF2-40B4-BE49-F238E27FC236}">
                <a16:creationId xmlns:a16="http://schemas.microsoft.com/office/drawing/2014/main" xmlns="" id="{338DAC70-C6F0-48C3-81C8-1060FA54164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006874" y="4187299"/>
            <a:ext cx="540000" cy="540000"/>
          </a:xfrm>
          <a:prstGeom prst="rect">
            <a:avLst/>
          </a:prstGeom>
        </p:spPr>
      </p:pic>
      <p:pic>
        <p:nvPicPr>
          <p:cNvPr id="17" name="Grafika 16" descr="Komentarz — lubię kontur">
            <a:extLst>
              <a:ext uri="{FF2B5EF4-FFF2-40B4-BE49-F238E27FC236}">
                <a16:creationId xmlns:a16="http://schemas.microsoft.com/office/drawing/2014/main" xmlns="" id="{9768A84A-9EB5-4CB0-886D-1DD22279BEC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549411" y="2889306"/>
            <a:ext cx="540000" cy="540000"/>
          </a:xfrm>
          <a:prstGeom prst="rect">
            <a:avLst/>
          </a:prstGeom>
        </p:spPr>
      </p:pic>
      <p:pic>
        <p:nvPicPr>
          <p:cNvPr id="13" name="Obraz 12">
            <a:extLst>
              <a:ext uri="{FF2B5EF4-FFF2-40B4-BE49-F238E27FC236}">
                <a16:creationId xmlns:a16="http://schemas.microsoft.com/office/drawing/2014/main" xmlns="" id="{53F050DB-49E8-42E2-A503-5026C5271AB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139" t="9762" r="16907" b="8766"/>
          <a:stretch/>
        </p:blipFill>
        <p:spPr>
          <a:xfrm>
            <a:off x="9210525" y="109478"/>
            <a:ext cx="1017997" cy="716022"/>
          </a:xfrm>
          <a:prstGeom prst="rect">
            <a:avLst/>
          </a:prstGeom>
        </p:spPr>
      </p:pic>
      <p:sp>
        <p:nvSpPr>
          <p:cNvPr id="2" name="pole tekstowe 1">
            <a:extLst>
              <a:ext uri="{FF2B5EF4-FFF2-40B4-BE49-F238E27FC236}">
                <a16:creationId xmlns:a16="http://schemas.microsoft.com/office/drawing/2014/main" xmlns="" id="{F2966EE2-F5E2-2174-244E-9DA48C73B86D}"/>
              </a:ext>
            </a:extLst>
          </p:cNvPr>
          <p:cNvSpPr txBox="1"/>
          <p:nvPr/>
        </p:nvSpPr>
        <p:spPr>
          <a:xfrm>
            <a:off x="7890084" y="2136461"/>
            <a:ext cx="3830861" cy="2031325"/>
          </a:xfrm>
          <a:prstGeom prst="rect">
            <a:avLst/>
          </a:prstGeom>
          <a:noFill/>
        </p:spPr>
        <p:txBody>
          <a:bodyPr wrap="square" rtlCol="0">
            <a:spAutoFit/>
          </a:bodyPr>
          <a:lstStyle/>
          <a:p>
            <a:pPr algn="just"/>
            <a:r>
              <a:rPr lang="pl-PL" dirty="0"/>
              <a:t>Większość mieszkańców Bydgoszczy jest zadowolona z obecnego poziomu życia w mieście – 57 proc. Natomiast niezadowolenie deklaruje łącznie 16 proc. badanych. Osoby, które nie udzieliły jednoznacznej odpowiedzi stanowią 27 proc. zapytanych.</a:t>
            </a:r>
          </a:p>
        </p:txBody>
      </p:sp>
    </p:spTree>
    <p:extLst>
      <p:ext uri="{BB962C8B-B14F-4D97-AF65-F5344CB8AC3E}">
        <p14:creationId xmlns:p14="http://schemas.microsoft.com/office/powerpoint/2010/main" val="36695913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kumimoji="0" lang="pl-PL" sz="2400" b="0" i="0" u="none" strike="noStrike" kern="1200" cap="none" spc="0" normalizeH="0" baseline="0" noProof="0" dirty="0">
                <a:ln>
                  <a:noFill/>
                </a:ln>
                <a:solidFill>
                  <a:srgbClr val="105C73"/>
                </a:solidFill>
                <a:effectLst/>
                <a:uLnTx/>
                <a:uFillTx/>
                <a:latin typeface="Blogger Sans"/>
                <a:ea typeface="+mj-ea"/>
                <a:cs typeface="+mj-cs"/>
              </a:rPr>
              <a:t>Ocena wybranych aspektów życia w Bydgoszczy: Komunikacja miejska</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4274168648"/>
              </p:ext>
            </p:extLst>
          </p:nvPr>
        </p:nvGraphicFramePr>
        <p:xfrm>
          <a:off x="354452" y="2975077"/>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Komunikacja miejska jest lepiej oceniana przez osoby słabiej wykształcone, najstarszą grupę respondentów (70+), emerytów i rencistów oraz osoby niepracujące. Natomiast głosy krytyczne najczęściej występują wśród badanych przed 30. rokiem życia i czterdziestolatków, mieszkańców zabudowy jednorodzinnej, a także wśród przedsiębiorców.</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57483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8" name="Obraz 7">
            <a:extLst>
              <a:ext uri="{FF2B5EF4-FFF2-40B4-BE49-F238E27FC236}">
                <a16:creationId xmlns:a16="http://schemas.microsoft.com/office/drawing/2014/main" xmlns="" id="{4EFF13F6-8B27-4C48-AE6B-1E962105A15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1" name="pole tekstowe 10">
            <a:extLst>
              <a:ext uri="{FF2B5EF4-FFF2-40B4-BE49-F238E27FC236}">
                <a16:creationId xmlns:a16="http://schemas.microsoft.com/office/drawing/2014/main" xmlns="" id="{9494348E-99A5-4475-8CD3-B004F3231803}"/>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Tree>
    <p:extLst>
      <p:ext uri="{BB962C8B-B14F-4D97-AF65-F5344CB8AC3E}">
        <p14:creationId xmlns:p14="http://schemas.microsoft.com/office/powerpoint/2010/main" val="14103346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Obraz 46">
            <a:extLst>
              <a:ext uri="{FF2B5EF4-FFF2-40B4-BE49-F238E27FC236}">
                <a16:creationId xmlns:a16="http://schemas.microsoft.com/office/drawing/2014/main" xmlns="" id="{8A55DDC1-8087-414D-8303-4D1A348965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39" t="9762" r="16907" b="8766"/>
          <a:stretch/>
        </p:blipFill>
        <p:spPr>
          <a:xfrm>
            <a:off x="11041626" y="883658"/>
            <a:ext cx="1047767" cy="736961"/>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2623902505"/>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691292158"/>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1653116104"/>
              </p:ext>
            </p:extLst>
          </p:nvPr>
        </p:nvGraphicFramePr>
        <p:xfrm>
          <a:off x="-215213" y="885793"/>
          <a:ext cx="4863512" cy="2480618"/>
        </p:xfrm>
        <a:graphic>
          <a:graphicData uri="http://schemas.openxmlformats.org/drawingml/2006/chart">
            <c:chart xmlns:c="http://schemas.openxmlformats.org/drawingml/2006/chart" xmlns:r="http://schemas.openxmlformats.org/officeDocument/2006/relationships" r:id="rId5"/>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a:xfrm>
            <a:off x="1238471" y="0"/>
            <a:ext cx="9724901" cy="825500"/>
          </a:xfrm>
        </p:spPr>
        <p:txBody>
          <a:bodyPr>
            <a:noAutofit/>
          </a:bodyPr>
          <a:lstStyle/>
          <a:p>
            <a:r>
              <a:rPr lang="pl-PL" sz="2400" dirty="0"/>
              <a:t>Ocena wybranych aspektów życia w Bydgoszczy: Ruch samochodowy</a:t>
            </a:r>
            <a:r>
              <a:rPr lang="pl-PL" sz="2200" dirty="0"/>
              <a:t/>
            </a:r>
            <a:br>
              <a:rPr lang="pl-PL" sz="2200" dirty="0"/>
            </a:br>
            <a:r>
              <a:rPr lang="pl-PL" sz="2000" dirty="0">
                <a:solidFill>
                  <a:srgbClr val="1E5364"/>
                </a:solidFill>
                <a:latin typeface="Blogger Sans" panose="02000506030000020004" pitchFamily="50" charset="0"/>
                <a:ea typeface="Blogger Sans" panose="02000506030000020004" pitchFamily="50" charset="0"/>
              </a:rPr>
              <a:t>Podział na zmienne demograficzne</a:t>
            </a:r>
            <a:endParaRPr lang="pl-PL" sz="2200"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968919484"/>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2464076819"/>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7"/>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847073" y="2354486"/>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964543" y="2352882"/>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a:solidFill>
                  <a:prstClr val="black">
                    <a:lumMod val="95000"/>
                    <a:lumOff val="5000"/>
                  </a:prstClr>
                </a:solidFill>
                <a:latin typeface="Blogger Sans" panose="02000506030000020004" pitchFamily="50" charset="0"/>
                <a:ea typeface="Blogger Sans" panose="02000506030000020004" pitchFamily="50" charset="0"/>
              </a:rPr>
              <a:t>STATUS NA RYNKU PRACY</a:t>
            </a:r>
            <a:endPar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endParaRP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4683232" y="3903198"/>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304325" y="5466235"/>
            <a:ext cx="540000" cy="540000"/>
          </a:xfrm>
          <a:prstGeom prst="rect">
            <a:avLst/>
          </a:prstGeom>
        </p:spPr>
      </p:pic>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9616323" y="409268"/>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12542" y="1034581"/>
            <a:ext cx="492443" cy="5492045"/>
          </a:xfrm>
          <a:prstGeom prst="rect">
            <a:avLst/>
          </a:prstGeom>
          <a:noFill/>
        </p:spPr>
        <p:txBody>
          <a:bodyPr vert="vert270"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Q13: Proszę powiedzieć jak ocenia Pan/i poszczególne dziedziny życia w Bydgoszczy? </a:t>
            </a:r>
          </a:p>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RUCH SAMOCHODOWY</a:t>
            </a:r>
          </a:p>
        </p:txBody>
      </p:sp>
      <p:sp>
        <p:nvSpPr>
          <p:cNvPr id="46" name="pole tekstowe 45">
            <a:extLst>
              <a:ext uri="{FF2B5EF4-FFF2-40B4-BE49-F238E27FC236}">
                <a16:creationId xmlns:a16="http://schemas.microsoft.com/office/drawing/2014/main" xmlns="" id="{48C01C36-5B1A-47A3-A1AB-8B8D55F76BB2}"/>
              </a:ext>
            </a:extLst>
          </p:cNvPr>
          <p:cNvSpPr txBox="1"/>
          <p:nvPr/>
        </p:nvSpPr>
        <p:spPr>
          <a:xfrm>
            <a:off x="11322527" y="6502170"/>
            <a:ext cx="869473" cy="276999"/>
          </a:xfrm>
          <a:prstGeom prst="rect">
            <a:avLst/>
          </a:prstGeom>
          <a:noFill/>
        </p:spPr>
        <p:txBody>
          <a:bodyPr wrap="square" rtlCol="0">
            <a:spAutoFit/>
          </a:bodyPr>
          <a:lstStyle/>
          <a:p>
            <a:r>
              <a:rPr lang="pl-PL" sz="1200" i="1" dirty="0">
                <a:solidFill>
                  <a:schemeClr val="tx1">
                    <a:lumMod val="95000"/>
                    <a:lumOff val="5000"/>
                  </a:schemeClr>
                </a:solidFill>
              </a:rPr>
              <a:t>N = 1000</a:t>
            </a:r>
            <a:endParaRPr lang="pl-PL" sz="1200" i="1" dirty="0">
              <a:solidFill>
                <a:schemeClr val="tx1">
                  <a:lumMod val="95000"/>
                  <a:lumOff val="5000"/>
                </a:schemeClr>
              </a:solidFill>
              <a:highlight>
                <a:srgbClr val="FFFF00"/>
              </a:highlight>
            </a:endParaRPr>
          </a:p>
        </p:txBody>
      </p:sp>
      <p:sp>
        <p:nvSpPr>
          <p:cNvPr id="48" name="pole tekstowe 47">
            <a:extLst>
              <a:ext uri="{FF2B5EF4-FFF2-40B4-BE49-F238E27FC236}">
                <a16:creationId xmlns:a16="http://schemas.microsoft.com/office/drawing/2014/main" xmlns="" id="{282D1D41-A680-4083-A735-D2050306389F}"/>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Tree>
    <p:extLst>
      <p:ext uri="{BB962C8B-B14F-4D97-AF65-F5344CB8AC3E}">
        <p14:creationId xmlns:p14="http://schemas.microsoft.com/office/powerpoint/2010/main" val="1499130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kumimoji="0" lang="pl-PL" sz="2400" b="0" i="0" u="none" strike="noStrike" kern="1200" cap="none" spc="0" normalizeH="0" baseline="0" noProof="0" dirty="0">
                <a:ln>
                  <a:noFill/>
                </a:ln>
                <a:solidFill>
                  <a:srgbClr val="105C73"/>
                </a:solidFill>
                <a:effectLst/>
                <a:uLnTx/>
                <a:uFillTx/>
                <a:latin typeface="Blogger Sans"/>
                <a:ea typeface="+mj-ea"/>
                <a:cs typeface="+mj-cs"/>
              </a:rPr>
              <a:t>Ocena wybranych aspektów życia w Bydgoszczy: Ruch samochodowy</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2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3982797619"/>
              </p:ext>
            </p:extLst>
          </p:nvPr>
        </p:nvGraphicFramePr>
        <p:xfrm>
          <a:off x="429866" y="2557777"/>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Negatywną opinię na temat ruchu samochodowego w Bydgoszczy częściej wyrażają osoby z wykształceniem przynajmniej średnim, badani w wieku 40-59 lat oraz najmłodsi, a także mieszkańcy bloków oraz osoby prowadzące własną działalność gospodarczą. Natomiast lepiej ten aspekt został oceniony przez osoby w wieku 70+, emerytów i rencistów oraz mieszkańców zabudowy jednorodzinnej.</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57483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8" name="Obraz 7">
            <a:extLst>
              <a:ext uri="{FF2B5EF4-FFF2-40B4-BE49-F238E27FC236}">
                <a16:creationId xmlns:a16="http://schemas.microsoft.com/office/drawing/2014/main" xmlns="" id="{4EFF13F6-8B27-4C48-AE6B-1E962105A15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1" name="pole tekstowe 10">
            <a:extLst>
              <a:ext uri="{FF2B5EF4-FFF2-40B4-BE49-F238E27FC236}">
                <a16:creationId xmlns:a16="http://schemas.microsoft.com/office/drawing/2014/main" xmlns="" id="{BAE91647-9E10-4460-880E-B2ACDB28152C}"/>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Tree>
    <p:extLst>
      <p:ext uri="{BB962C8B-B14F-4D97-AF65-F5344CB8AC3E}">
        <p14:creationId xmlns:p14="http://schemas.microsoft.com/office/powerpoint/2010/main" val="15763749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3788373991"/>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332603413"/>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81905259"/>
              </p:ext>
            </p:extLst>
          </p:nvPr>
        </p:nvGraphicFramePr>
        <p:xfrm>
          <a:off x="-215213" y="885793"/>
          <a:ext cx="4863512" cy="2480618"/>
        </p:xfrm>
        <a:graphic>
          <a:graphicData uri="http://schemas.openxmlformats.org/drawingml/2006/chart">
            <c:chart xmlns:c="http://schemas.openxmlformats.org/drawingml/2006/chart" xmlns:r="http://schemas.openxmlformats.org/officeDocument/2006/relationships" r:id="rId4"/>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a:xfrm>
            <a:off x="1238471" y="0"/>
            <a:ext cx="9724901" cy="825500"/>
          </a:xfrm>
        </p:spPr>
        <p:txBody>
          <a:bodyPr>
            <a:noAutofit/>
          </a:bodyPr>
          <a:lstStyle/>
          <a:p>
            <a:r>
              <a:rPr lang="pl-PL" sz="2000" dirty="0"/>
              <a:t>Ocena wybranych aspektów życia w Bydgoszczy: Wsparcie Miasta dla uchodźców </a:t>
            </a:r>
            <a:br>
              <a:rPr lang="pl-PL" sz="2000" dirty="0"/>
            </a:br>
            <a:r>
              <a:rPr lang="pl-PL" sz="2000" dirty="0"/>
              <a:t>wojennych z Ukrainy</a:t>
            </a:r>
            <a:r>
              <a:rPr lang="pl-PL" sz="2400" dirty="0"/>
              <a:t/>
            </a:r>
            <a:br>
              <a:rPr lang="pl-PL" sz="2400" dirty="0"/>
            </a:br>
            <a:r>
              <a:rPr lang="pl-PL" sz="1800" dirty="0">
                <a:solidFill>
                  <a:srgbClr val="1E5364"/>
                </a:solidFill>
                <a:latin typeface="Blogger Sans" panose="02000506030000020004" pitchFamily="50" charset="0"/>
                <a:ea typeface="Blogger Sans" panose="02000506030000020004" pitchFamily="50" charset="0"/>
              </a:rPr>
              <a:t>Podział na zmienne demograficzne</a:t>
            </a:r>
            <a:endParaRPr lang="pl-PL" sz="3200"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2864260013"/>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2236522167"/>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6"/>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847073" y="2354486"/>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964543" y="2352882"/>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a:solidFill>
                  <a:prstClr val="black">
                    <a:lumMod val="95000"/>
                    <a:lumOff val="5000"/>
                  </a:prstClr>
                </a:solidFill>
                <a:latin typeface="Blogger Sans" panose="02000506030000020004" pitchFamily="50" charset="0"/>
                <a:ea typeface="Blogger Sans" panose="02000506030000020004" pitchFamily="50" charset="0"/>
              </a:rPr>
              <a:t>STATUS NA RYNKU PRACY</a:t>
            </a:r>
            <a:endPar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endParaRP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4683232" y="3903198"/>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6304325" y="5466235"/>
            <a:ext cx="540000" cy="540000"/>
          </a:xfrm>
          <a:prstGeom prst="rect">
            <a:avLst/>
          </a:prstGeom>
        </p:spPr>
      </p:pic>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9597470" y="428122"/>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0" y="937457"/>
            <a:ext cx="492443" cy="5920544"/>
          </a:xfrm>
          <a:prstGeom prst="rect">
            <a:avLst/>
          </a:prstGeom>
          <a:noFill/>
        </p:spPr>
        <p:txBody>
          <a:bodyPr vert="vert270"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Q13: Proszę powiedzieć jak ocenia Pan/i poszczególne dziedziny życia w Bydgoszczy? WSPARCIE MIASTA DLA UCHODŹCÓW WOJENNYCH Z UKRAINY</a:t>
            </a:r>
          </a:p>
        </p:txBody>
      </p:sp>
      <p:sp>
        <p:nvSpPr>
          <p:cNvPr id="47" name="pole tekstowe 46">
            <a:extLst>
              <a:ext uri="{FF2B5EF4-FFF2-40B4-BE49-F238E27FC236}">
                <a16:creationId xmlns:a16="http://schemas.microsoft.com/office/drawing/2014/main" xmlns="" id="{347B9C84-73B3-4CE8-BA07-BF3B28F82857}"/>
              </a:ext>
            </a:extLst>
          </p:cNvPr>
          <p:cNvSpPr txBox="1"/>
          <p:nvPr/>
        </p:nvSpPr>
        <p:spPr>
          <a:xfrm>
            <a:off x="11322527" y="6502170"/>
            <a:ext cx="869473" cy="276999"/>
          </a:xfrm>
          <a:prstGeom prst="rect">
            <a:avLst/>
          </a:prstGeom>
          <a:noFill/>
        </p:spPr>
        <p:txBody>
          <a:bodyPr wrap="square" rtlCol="0">
            <a:spAutoFit/>
          </a:bodyPr>
          <a:lstStyle/>
          <a:p>
            <a:r>
              <a:rPr lang="pl-PL" sz="1200" i="1" dirty="0">
                <a:solidFill>
                  <a:schemeClr val="tx1">
                    <a:lumMod val="95000"/>
                    <a:lumOff val="5000"/>
                  </a:schemeClr>
                </a:solidFill>
              </a:rPr>
              <a:t>N = 1000</a:t>
            </a:r>
            <a:endParaRPr lang="pl-PL" sz="1200" i="1" dirty="0">
              <a:solidFill>
                <a:schemeClr val="tx1">
                  <a:lumMod val="95000"/>
                  <a:lumOff val="5000"/>
                </a:schemeClr>
              </a:solidFill>
              <a:highlight>
                <a:srgbClr val="FFFF00"/>
              </a:highlight>
            </a:endParaRPr>
          </a:p>
        </p:txBody>
      </p:sp>
      <p:pic>
        <p:nvPicPr>
          <p:cNvPr id="46" name="Obraz 45">
            <a:extLst>
              <a:ext uri="{FF2B5EF4-FFF2-40B4-BE49-F238E27FC236}">
                <a16:creationId xmlns:a16="http://schemas.microsoft.com/office/drawing/2014/main" xmlns="" id="{F796D201-954E-4D23-88B2-1148CD7868C0}"/>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7139" t="9762" r="16907" b="8766"/>
          <a:stretch/>
        </p:blipFill>
        <p:spPr>
          <a:xfrm>
            <a:off x="11041626" y="856103"/>
            <a:ext cx="1047768" cy="736962"/>
          </a:xfrm>
          <a:prstGeom prst="rect">
            <a:avLst/>
          </a:prstGeom>
        </p:spPr>
      </p:pic>
      <p:sp>
        <p:nvSpPr>
          <p:cNvPr id="48" name="pole tekstowe 47">
            <a:extLst>
              <a:ext uri="{FF2B5EF4-FFF2-40B4-BE49-F238E27FC236}">
                <a16:creationId xmlns:a16="http://schemas.microsoft.com/office/drawing/2014/main" xmlns="" id="{93583A11-F473-40D1-B069-61D99848EC71}"/>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Tree>
    <p:extLst>
      <p:ext uri="{BB962C8B-B14F-4D97-AF65-F5344CB8AC3E}">
        <p14:creationId xmlns:p14="http://schemas.microsoft.com/office/powerpoint/2010/main" val="41980579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kumimoji="0" lang="pl-PL" sz="2000" b="0" i="0" u="none" strike="noStrike" kern="1200" cap="none" spc="0" normalizeH="0" baseline="0" noProof="0" dirty="0">
                <a:ln>
                  <a:noFill/>
                </a:ln>
                <a:solidFill>
                  <a:srgbClr val="105C73"/>
                </a:solidFill>
                <a:effectLst/>
                <a:uLnTx/>
                <a:uFillTx/>
                <a:latin typeface="Blogger Sans"/>
                <a:ea typeface="+mj-ea"/>
                <a:cs typeface="+mj-cs"/>
              </a:rPr>
              <a:t>Ocena wybranych aspektów życia w Bydgoszczy: Wsparcie Miasta dla uchodźców wojennych z Ukrainy</a:t>
            </a:r>
            <a:r>
              <a:rPr lang="pl-PL" sz="2800" dirty="0"/>
              <a:t/>
            </a:r>
            <a:br>
              <a:rPr lang="pl-PL" sz="2800" dirty="0"/>
            </a:br>
            <a:r>
              <a:rPr lang="pl-PL" sz="16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1366645635"/>
              </p:ext>
            </p:extLst>
          </p:nvPr>
        </p:nvGraphicFramePr>
        <p:xfrm>
          <a:off x="354452" y="2587030"/>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Ocena wsparcia Miasta dla uchodźców wojennych z Ukrainy jest w przeważającym stopniu pozytywna. Najlepiej ten aspekt został oceniony przez osoby przed 40. rokiem życia (zwłaszcza osoby najmłodsze), ale też emerytów i rencistów. Głosy krytyczne stanowią marginalny odsetek – częściej ocenę negatywną wskazywali respondenci z wykształceniem podstawowym lub zawodowym, czterdziestolatkowie oraz mieszkańcy zabudowy jednorodzinnej.</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57483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8" name="Obraz 7">
            <a:extLst>
              <a:ext uri="{FF2B5EF4-FFF2-40B4-BE49-F238E27FC236}">
                <a16:creationId xmlns:a16="http://schemas.microsoft.com/office/drawing/2014/main" xmlns="" id="{4EFF13F6-8B27-4C48-AE6B-1E962105A15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1" name="pole tekstowe 10">
            <a:extLst>
              <a:ext uri="{FF2B5EF4-FFF2-40B4-BE49-F238E27FC236}">
                <a16:creationId xmlns:a16="http://schemas.microsoft.com/office/drawing/2014/main" xmlns="" id="{E20828EF-160D-4855-9F83-6D653DC528DE}"/>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Tree>
    <p:extLst>
      <p:ext uri="{BB962C8B-B14F-4D97-AF65-F5344CB8AC3E}">
        <p14:creationId xmlns:p14="http://schemas.microsoft.com/office/powerpoint/2010/main" val="331754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Poziom zadowolenia mieszkańców</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a ocena wybranych aspektów życia w Bydgoszczy</a:t>
            </a:r>
            <a:endParaRPr lang="pl-PL" dirty="0"/>
          </a:p>
        </p:txBody>
      </p:sp>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506346" y="4839143"/>
            <a:ext cx="358379" cy="358379"/>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6043548" y="1200375"/>
            <a:ext cx="0" cy="5392167"/>
          </a:xfrm>
          <a:prstGeom prst="line">
            <a:avLst/>
          </a:prstGeom>
        </p:spPr>
        <p:style>
          <a:lnRef idx="3">
            <a:schemeClr val="dk1"/>
          </a:lnRef>
          <a:fillRef idx="0">
            <a:schemeClr val="dk1"/>
          </a:fillRef>
          <a:effectRef idx="2">
            <a:schemeClr val="dk1"/>
          </a:effectRef>
          <a:fontRef idx="minor">
            <a:schemeClr val="tx1"/>
          </a:fontRef>
        </p:style>
      </p:cxn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571002" y="5013175"/>
            <a:ext cx="432000" cy="2362"/>
          </a:xfrm>
          <a:prstGeom prst="line">
            <a:avLst/>
          </a:prstGeom>
        </p:spPr>
        <p:style>
          <a:lnRef idx="1">
            <a:schemeClr val="dk1"/>
          </a:lnRef>
          <a:fillRef idx="0">
            <a:schemeClr val="dk1"/>
          </a:fillRef>
          <a:effectRef idx="0">
            <a:schemeClr val="dk1"/>
          </a:effectRef>
          <a:fontRef idx="minor">
            <a:schemeClr val="tx1"/>
          </a:fontRef>
        </p:style>
      </p:cxnSp>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553733" y="1919864"/>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6026672" y="2797967"/>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0800000">
            <a:off x="6175508" y="2628754"/>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599917" y="2096692"/>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6057409" y="544148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0800000">
            <a:off x="6206245" y="5272272"/>
            <a:ext cx="360000" cy="36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420849" y="6592542"/>
            <a:ext cx="86947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1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47" name="pole tekstowe 46">
            <a:extLst>
              <a:ext uri="{FF2B5EF4-FFF2-40B4-BE49-F238E27FC236}">
                <a16:creationId xmlns:a16="http://schemas.microsoft.com/office/drawing/2014/main" xmlns="" id="{1CF2B865-52FA-4AF1-9CA8-5CA4B1D45631}"/>
              </a:ext>
            </a:extLst>
          </p:cNvPr>
          <p:cNvSpPr txBox="1"/>
          <p:nvPr/>
        </p:nvSpPr>
        <p:spPr>
          <a:xfrm>
            <a:off x="263451" y="1040450"/>
            <a:ext cx="2256227"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OCENA </a:t>
            </a:r>
            <a:r>
              <a:rPr lang="pl-PL" sz="1100" i="1" dirty="0">
                <a:solidFill>
                  <a:prstClr val="black">
                    <a:lumMod val="95000"/>
                    <a:lumOff val="5000"/>
                  </a:prstClr>
                </a:solidFill>
                <a:latin typeface="Blogger Sans"/>
              </a:rPr>
              <a:t>CZYSTOŚCI W MIEŚCIE</a:t>
            </a:r>
            <a:endPar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endParaRPr>
          </a:p>
        </p:txBody>
      </p:sp>
      <p:sp>
        <p:nvSpPr>
          <p:cNvPr id="48" name="pole tekstowe 47">
            <a:extLst>
              <a:ext uri="{FF2B5EF4-FFF2-40B4-BE49-F238E27FC236}">
                <a16:creationId xmlns:a16="http://schemas.microsoft.com/office/drawing/2014/main" xmlns="" id="{52311B54-5ED2-4759-9CA5-FFABE898FB32}"/>
              </a:ext>
            </a:extLst>
          </p:cNvPr>
          <p:cNvSpPr txBox="1"/>
          <p:nvPr/>
        </p:nvSpPr>
        <p:spPr>
          <a:xfrm>
            <a:off x="263452" y="3992563"/>
            <a:ext cx="2002228"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OCENA KOMUNIKACJI MIESKIEJ</a:t>
            </a:r>
          </a:p>
        </p:txBody>
      </p:sp>
      <p:sp>
        <p:nvSpPr>
          <p:cNvPr id="53" name="pole tekstowe 52">
            <a:extLst>
              <a:ext uri="{FF2B5EF4-FFF2-40B4-BE49-F238E27FC236}">
                <a16:creationId xmlns:a16="http://schemas.microsoft.com/office/drawing/2014/main" xmlns="" id="{1560F1EB-FBC7-49C3-ACB8-CFFBFFA9108F}"/>
              </a:ext>
            </a:extLst>
          </p:cNvPr>
          <p:cNvSpPr txBox="1"/>
          <p:nvPr/>
        </p:nvSpPr>
        <p:spPr>
          <a:xfrm>
            <a:off x="6566245" y="1040450"/>
            <a:ext cx="2740315"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OCENA </a:t>
            </a:r>
            <a:r>
              <a:rPr lang="pl-PL" sz="1100" i="1" dirty="0">
                <a:solidFill>
                  <a:prstClr val="black">
                    <a:lumMod val="95000"/>
                    <a:lumOff val="5000"/>
                  </a:prstClr>
                </a:solidFill>
                <a:latin typeface="Blogger Sans"/>
              </a:rPr>
              <a:t>RUCHU SAMOCHODOWEGO</a:t>
            </a:r>
            <a:endPar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endParaRPr>
          </a:p>
        </p:txBody>
      </p:sp>
      <p:graphicFrame>
        <p:nvGraphicFramePr>
          <p:cNvPr id="4" name="Wykres 3">
            <a:extLst>
              <a:ext uri="{FF2B5EF4-FFF2-40B4-BE49-F238E27FC236}">
                <a16:creationId xmlns:a16="http://schemas.microsoft.com/office/drawing/2014/main" xmlns="" id="{8E07B956-BC45-4F2C-8800-31F6039C4079}"/>
              </a:ext>
            </a:extLst>
          </p:cNvPr>
          <p:cNvGraphicFramePr/>
          <p:nvPr>
            <p:extLst>
              <p:ext uri="{D42A27DB-BD31-4B8C-83A1-F6EECF244321}">
                <p14:modId xmlns:p14="http://schemas.microsoft.com/office/powerpoint/2010/main" val="1737170409"/>
              </p:ext>
            </p:extLst>
          </p:nvPr>
        </p:nvGraphicFramePr>
        <p:xfrm>
          <a:off x="108353" y="1296654"/>
          <a:ext cx="4988557" cy="2621642"/>
        </p:xfrm>
        <a:graphic>
          <a:graphicData uri="http://schemas.openxmlformats.org/drawingml/2006/chart">
            <c:chart xmlns:c="http://schemas.openxmlformats.org/drawingml/2006/chart" xmlns:r="http://schemas.openxmlformats.org/officeDocument/2006/relationships" r:id="rId5"/>
          </a:graphicData>
        </a:graphic>
      </p:graphicFrame>
      <p:sp>
        <p:nvSpPr>
          <p:cNvPr id="54" name="pole tekstowe 53">
            <a:extLst>
              <a:ext uri="{FF2B5EF4-FFF2-40B4-BE49-F238E27FC236}">
                <a16:creationId xmlns:a16="http://schemas.microsoft.com/office/drawing/2014/main" xmlns="" id="{C9FA6B42-96F6-46DF-B1C1-A19C6F2A1180}"/>
              </a:ext>
            </a:extLst>
          </p:cNvPr>
          <p:cNvSpPr txBox="1"/>
          <p:nvPr/>
        </p:nvSpPr>
        <p:spPr>
          <a:xfrm>
            <a:off x="6566245" y="3992563"/>
            <a:ext cx="4042757"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OCENA WSPARCIA MIASTA DLA UCHODŹCÓW WOJENNYCH Z UKRAINY</a:t>
            </a:r>
          </a:p>
        </p:txBody>
      </p:sp>
      <p:graphicFrame>
        <p:nvGraphicFramePr>
          <p:cNvPr id="55" name="Wykres 54">
            <a:extLst>
              <a:ext uri="{FF2B5EF4-FFF2-40B4-BE49-F238E27FC236}">
                <a16:creationId xmlns:a16="http://schemas.microsoft.com/office/drawing/2014/main" xmlns="" id="{A4F5802D-3872-4C43-88CF-FAC2E94DAACA}"/>
              </a:ext>
            </a:extLst>
          </p:cNvPr>
          <p:cNvGraphicFramePr/>
          <p:nvPr>
            <p:extLst>
              <p:ext uri="{D42A27DB-BD31-4B8C-83A1-F6EECF244321}">
                <p14:modId xmlns:p14="http://schemas.microsoft.com/office/powerpoint/2010/main" val="1544393877"/>
              </p:ext>
            </p:extLst>
          </p:nvPr>
        </p:nvGraphicFramePr>
        <p:xfrm>
          <a:off x="107397" y="4242141"/>
          <a:ext cx="4988557" cy="26216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Wykres 23">
            <a:extLst>
              <a:ext uri="{FF2B5EF4-FFF2-40B4-BE49-F238E27FC236}">
                <a16:creationId xmlns:a16="http://schemas.microsoft.com/office/drawing/2014/main" xmlns="" id="{987A0174-D9E3-429F-9CC7-3369E4D5E554}"/>
              </a:ext>
            </a:extLst>
          </p:cNvPr>
          <p:cNvGraphicFramePr/>
          <p:nvPr>
            <p:extLst>
              <p:ext uri="{D42A27DB-BD31-4B8C-83A1-F6EECF244321}">
                <p14:modId xmlns:p14="http://schemas.microsoft.com/office/powerpoint/2010/main" val="2094812494"/>
              </p:ext>
            </p:extLst>
          </p:nvPr>
        </p:nvGraphicFramePr>
        <p:xfrm>
          <a:off x="6616735" y="1296654"/>
          <a:ext cx="4988557" cy="262164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Wykres 24">
            <a:extLst>
              <a:ext uri="{FF2B5EF4-FFF2-40B4-BE49-F238E27FC236}">
                <a16:creationId xmlns:a16="http://schemas.microsoft.com/office/drawing/2014/main" xmlns="" id="{86ED26CC-7BB6-446A-A6A1-CE3F4592E3F3}"/>
              </a:ext>
            </a:extLst>
          </p:cNvPr>
          <p:cNvGraphicFramePr/>
          <p:nvPr>
            <p:extLst>
              <p:ext uri="{D42A27DB-BD31-4B8C-83A1-F6EECF244321}">
                <p14:modId xmlns:p14="http://schemas.microsoft.com/office/powerpoint/2010/main" val="3437568632"/>
              </p:ext>
            </p:extLst>
          </p:nvPr>
        </p:nvGraphicFramePr>
        <p:xfrm>
          <a:off x="6616735" y="4236358"/>
          <a:ext cx="4988557" cy="2621642"/>
        </p:xfrm>
        <a:graphic>
          <a:graphicData uri="http://schemas.openxmlformats.org/drawingml/2006/chart">
            <c:chart xmlns:c="http://schemas.openxmlformats.org/drawingml/2006/chart" xmlns:r="http://schemas.openxmlformats.org/officeDocument/2006/relationships" r:id="rId8"/>
          </a:graphicData>
        </a:graphic>
      </p:graphicFrame>
      <p:pic>
        <p:nvPicPr>
          <p:cNvPr id="27" name="Grafika 26" descr="Grupa docelowa">
            <a:extLst>
              <a:ext uri="{FF2B5EF4-FFF2-40B4-BE49-F238E27FC236}">
                <a16:creationId xmlns:a16="http://schemas.microsoft.com/office/drawing/2014/main" xmlns="" id="{D262BA51-6215-46C0-8B51-A111C37E98C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550323" y="-20900"/>
            <a:ext cx="715818" cy="715818"/>
          </a:xfrm>
          <a:prstGeom prst="rect">
            <a:avLst/>
          </a:prstGeom>
        </p:spPr>
      </p:pic>
      <p:pic>
        <p:nvPicPr>
          <p:cNvPr id="29" name="Obraz 28">
            <a:extLst>
              <a:ext uri="{FF2B5EF4-FFF2-40B4-BE49-F238E27FC236}">
                <a16:creationId xmlns:a16="http://schemas.microsoft.com/office/drawing/2014/main" xmlns="" id="{D295C6C0-1D58-4220-A6AF-B260A02A311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37" name="pole tekstowe 36">
            <a:extLst>
              <a:ext uri="{FF2B5EF4-FFF2-40B4-BE49-F238E27FC236}">
                <a16:creationId xmlns:a16="http://schemas.microsoft.com/office/drawing/2014/main" xmlns="" id="{7C22A220-2CD9-4502-A165-82F046D80F02}"/>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Tree>
    <p:extLst>
      <p:ext uri="{BB962C8B-B14F-4D97-AF65-F5344CB8AC3E}">
        <p14:creationId xmlns:p14="http://schemas.microsoft.com/office/powerpoint/2010/main" val="6856477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a:xfrm>
            <a:off x="1238472" y="0"/>
            <a:ext cx="9500456" cy="825500"/>
          </a:xfrm>
        </p:spPr>
        <p:txBody>
          <a:bodyPr>
            <a:noAutofit/>
          </a:bodyPr>
          <a:lstStyle/>
          <a:p>
            <a:r>
              <a:rPr kumimoji="0" lang="pl-PL" sz="2000" b="0" i="0" u="none" strike="noStrike" kern="1200" cap="none" spc="0" normalizeH="0" baseline="0" noProof="0" dirty="0">
                <a:ln>
                  <a:noFill/>
                </a:ln>
                <a:solidFill>
                  <a:srgbClr val="105C73"/>
                </a:solidFill>
                <a:effectLst/>
                <a:uLnTx/>
                <a:uFillTx/>
                <a:latin typeface="Blogger Sans"/>
                <a:ea typeface="+mj-ea"/>
                <a:cs typeface="+mj-cs"/>
              </a:rPr>
              <a:t>Poziom zadowolenia mieszkańców a ocena wybranych aspektów życia w Bydgoszczy</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1036238555"/>
              </p:ext>
            </p:extLst>
          </p:nvPr>
        </p:nvGraphicFramePr>
        <p:xfrm>
          <a:off x="366367" y="2283165"/>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Osoby niezadowolone z jakości życia w mieście zdecydowanie gorzej (niż zadowoleni) oceniają komunikację miejską (24 proc. vs 61 proc.). Niezadowoleni słabiej ocenili również ruch samochodowy, jednak badani usatysfakcjonowani jakością życia w Bydgoszczy także w większości wyrazili się o nim krytycznie (49 proc. vs 57 proc.). Z kolei w przypadku wsparcia uchodźców wojennych z Ukrainy nieco częściej aprobatę wyrażały osoby niezadowolone, zaś w przypadku czystości w mieście – osoby średnio zadowolone.</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57483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8" name="Obraz 7">
            <a:extLst>
              <a:ext uri="{FF2B5EF4-FFF2-40B4-BE49-F238E27FC236}">
                <a16:creationId xmlns:a16="http://schemas.microsoft.com/office/drawing/2014/main" xmlns="" id="{4EFF13F6-8B27-4C48-AE6B-1E962105A15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0" name="pole tekstowe 9">
            <a:extLst>
              <a:ext uri="{FF2B5EF4-FFF2-40B4-BE49-F238E27FC236}">
                <a16:creationId xmlns:a16="http://schemas.microsoft.com/office/drawing/2014/main" xmlns="" id="{03D11CFB-1879-4AE3-9006-9C10408BFF22}"/>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Tree>
    <p:extLst>
      <p:ext uri="{BB962C8B-B14F-4D97-AF65-F5344CB8AC3E}">
        <p14:creationId xmlns:p14="http://schemas.microsoft.com/office/powerpoint/2010/main" val="19573505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Wykres 54">
            <a:extLst>
              <a:ext uri="{FF2B5EF4-FFF2-40B4-BE49-F238E27FC236}">
                <a16:creationId xmlns:a16="http://schemas.microsoft.com/office/drawing/2014/main" xmlns="" id="{A4F5802D-3872-4C43-88CF-FAC2E94DAACA}"/>
              </a:ext>
            </a:extLst>
          </p:cNvPr>
          <p:cNvGraphicFramePr/>
          <p:nvPr>
            <p:extLst>
              <p:ext uri="{D42A27DB-BD31-4B8C-83A1-F6EECF244321}">
                <p14:modId xmlns:p14="http://schemas.microsoft.com/office/powerpoint/2010/main" val="2236629587"/>
              </p:ext>
            </p:extLst>
          </p:nvPr>
        </p:nvGraphicFramePr>
        <p:xfrm>
          <a:off x="107397" y="4242141"/>
          <a:ext cx="4988557" cy="2621642"/>
        </p:xfrm>
        <a:graphic>
          <a:graphicData uri="http://schemas.openxmlformats.org/drawingml/2006/chart">
            <c:chart xmlns:c="http://schemas.openxmlformats.org/drawingml/2006/chart" xmlns:r="http://schemas.openxmlformats.org/officeDocument/2006/relationships" r:id="rId2"/>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Ocena działalności Prezydenta Miasta</a:t>
            </a:r>
            <a:r>
              <a:rPr lang="pl-PL" dirty="0"/>
              <a:t/>
            </a:r>
            <a:br>
              <a:rPr lang="pl-PL" dirty="0"/>
            </a:br>
            <a:r>
              <a:rPr lang="pl-PL" sz="2200" dirty="0"/>
              <a:t>a ocena wybranych aspektów życia w Bydgoszczy</a:t>
            </a:r>
            <a:endParaRPr lang="pl-PL" sz="3100" dirty="0"/>
          </a:p>
        </p:txBody>
      </p:sp>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506346" y="4839143"/>
            <a:ext cx="358379" cy="358379"/>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6043548" y="1200375"/>
            <a:ext cx="0" cy="5392167"/>
          </a:xfrm>
          <a:prstGeom prst="line">
            <a:avLst/>
          </a:prstGeom>
        </p:spPr>
        <p:style>
          <a:lnRef idx="3">
            <a:schemeClr val="dk1"/>
          </a:lnRef>
          <a:fillRef idx="0">
            <a:schemeClr val="dk1"/>
          </a:fillRef>
          <a:effectRef idx="2">
            <a:schemeClr val="dk1"/>
          </a:effectRef>
          <a:fontRef idx="minor">
            <a:schemeClr val="tx1"/>
          </a:fontRef>
        </p:style>
      </p:cxn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571002" y="5013175"/>
            <a:ext cx="432000" cy="2362"/>
          </a:xfrm>
          <a:prstGeom prst="line">
            <a:avLst/>
          </a:prstGeom>
        </p:spPr>
        <p:style>
          <a:lnRef idx="1">
            <a:schemeClr val="dk1"/>
          </a:lnRef>
          <a:fillRef idx="0">
            <a:schemeClr val="dk1"/>
          </a:fillRef>
          <a:effectRef idx="0">
            <a:schemeClr val="dk1"/>
          </a:effectRef>
          <a:fontRef idx="minor">
            <a:schemeClr val="tx1"/>
          </a:fontRef>
        </p:style>
      </p:cxnSp>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553733" y="1919864"/>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6026672" y="2797967"/>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6175508" y="2628754"/>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599917" y="2096692"/>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6057409" y="544148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6206245" y="5272272"/>
            <a:ext cx="360000" cy="36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059076" y="978592"/>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graphicFrame>
        <p:nvGraphicFramePr>
          <p:cNvPr id="4" name="Wykres 3">
            <a:extLst>
              <a:ext uri="{FF2B5EF4-FFF2-40B4-BE49-F238E27FC236}">
                <a16:creationId xmlns:a16="http://schemas.microsoft.com/office/drawing/2014/main" xmlns="" id="{8E07B956-BC45-4F2C-8800-31F6039C4079}"/>
              </a:ext>
            </a:extLst>
          </p:cNvPr>
          <p:cNvGraphicFramePr/>
          <p:nvPr>
            <p:extLst>
              <p:ext uri="{D42A27DB-BD31-4B8C-83A1-F6EECF244321}">
                <p14:modId xmlns:p14="http://schemas.microsoft.com/office/powerpoint/2010/main" val="45879564"/>
              </p:ext>
            </p:extLst>
          </p:nvPr>
        </p:nvGraphicFramePr>
        <p:xfrm>
          <a:off x="108353" y="1296654"/>
          <a:ext cx="4988557" cy="26216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Wykres 23">
            <a:extLst>
              <a:ext uri="{FF2B5EF4-FFF2-40B4-BE49-F238E27FC236}">
                <a16:creationId xmlns:a16="http://schemas.microsoft.com/office/drawing/2014/main" xmlns="" id="{987A0174-D9E3-429F-9CC7-3369E4D5E554}"/>
              </a:ext>
            </a:extLst>
          </p:cNvPr>
          <p:cNvGraphicFramePr/>
          <p:nvPr>
            <p:extLst>
              <p:ext uri="{D42A27DB-BD31-4B8C-83A1-F6EECF244321}">
                <p14:modId xmlns:p14="http://schemas.microsoft.com/office/powerpoint/2010/main" val="3255059462"/>
              </p:ext>
            </p:extLst>
          </p:nvPr>
        </p:nvGraphicFramePr>
        <p:xfrm>
          <a:off x="6616735" y="1296654"/>
          <a:ext cx="4988557" cy="262164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Wykres 24">
            <a:extLst>
              <a:ext uri="{FF2B5EF4-FFF2-40B4-BE49-F238E27FC236}">
                <a16:creationId xmlns:a16="http://schemas.microsoft.com/office/drawing/2014/main" xmlns="" id="{86ED26CC-7BB6-446A-A6A1-CE3F4592E3F3}"/>
              </a:ext>
            </a:extLst>
          </p:cNvPr>
          <p:cNvGraphicFramePr/>
          <p:nvPr>
            <p:extLst>
              <p:ext uri="{D42A27DB-BD31-4B8C-83A1-F6EECF244321}">
                <p14:modId xmlns:p14="http://schemas.microsoft.com/office/powerpoint/2010/main" val="1926135144"/>
              </p:ext>
            </p:extLst>
          </p:nvPr>
        </p:nvGraphicFramePr>
        <p:xfrm>
          <a:off x="6616735" y="4236358"/>
          <a:ext cx="4988557" cy="2621642"/>
        </p:xfrm>
        <a:graphic>
          <a:graphicData uri="http://schemas.openxmlformats.org/drawingml/2006/chart">
            <c:chart xmlns:c="http://schemas.openxmlformats.org/drawingml/2006/chart" xmlns:r="http://schemas.openxmlformats.org/officeDocument/2006/relationships" r:id="rId8"/>
          </a:graphicData>
        </a:graphic>
      </p:graphicFrame>
      <p:pic>
        <p:nvPicPr>
          <p:cNvPr id="27" name="Grafika 26" descr="Grupa docelowa">
            <a:extLst>
              <a:ext uri="{FF2B5EF4-FFF2-40B4-BE49-F238E27FC236}">
                <a16:creationId xmlns:a16="http://schemas.microsoft.com/office/drawing/2014/main" xmlns="" id="{D262BA51-6215-46C0-8B51-A111C37E98C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550323" y="-20900"/>
            <a:ext cx="715818" cy="715818"/>
          </a:xfrm>
          <a:prstGeom prst="rect">
            <a:avLst/>
          </a:prstGeom>
        </p:spPr>
      </p:pic>
      <p:pic>
        <p:nvPicPr>
          <p:cNvPr id="29" name="Obraz 28">
            <a:extLst>
              <a:ext uri="{FF2B5EF4-FFF2-40B4-BE49-F238E27FC236}">
                <a16:creationId xmlns:a16="http://schemas.microsoft.com/office/drawing/2014/main" xmlns="" id="{D295C6C0-1D58-4220-A6AF-B260A02A311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37" name="pole tekstowe 36">
            <a:extLst>
              <a:ext uri="{FF2B5EF4-FFF2-40B4-BE49-F238E27FC236}">
                <a16:creationId xmlns:a16="http://schemas.microsoft.com/office/drawing/2014/main" xmlns="" id="{7C22A220-2CD9-4502-A165-82F046D80F02}"/>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
        <p:nvSpPr>
          <p:cNvPr id="30" name="pole tekstowe 29">
            <a:extLst>
              <a:ext uri="{FF2B5EF4-FFF2-40B4-BE49-F238E27FC236}">
                <a16:creationId xmlns:a16="http://schemas.microsoft.com/office/drawing/2014/main" xmlns="" id="{95328EDF-6309-4222-AC95-E646467145C0}"/>
              </a:ext>
            </a:extLst>
          </p:cNvPr>
          <p:cNvSpPr txBox="1"/>
          <p:nvPr/>
        </p:nvSpPr>
        <p:spPr>
          <a:xfrm>
            <a:off x="4691453" y="6427113"/>
            <a:ext cx="11906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
        <p:nvSpPr>
          <p:cNvPr id="38" name="pole tekstowe 37">
            <a:extLst>
              <a:ext uri="{FF2B5EF4-FFF2-40B4-BE49-F238E27FC236}">
                <a16:creationId xmlns:a16="http://schemas.microsoft.com/office/drawing/2014/main" xmlns="" id="{6F91479D-0F3C-44A2-B25E-BE737EE928E0}"/>
              </a:ext>
            </a:extLst>
          </p:cNvPr>
          <p:cNvSpPr txBox="1"/>
          <p:nvPr/>
        </p:nvSpPr>
        <p:spPr>
          <a:xfrm>
            <a:off x="4582794" y="3519860"/>
            <a:ext cx="11906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
        <p:nvSpPr>
          <p:cNvPr id="39" name="pole tekstowe 38">
            <a:extLst>
              <a:ext uri="{FF2B5EF4-FFF2-40B4-BE49-F238E27FC236}">
                <a16:creationId xmlns:a16="http://schemas.microsoft.com/office/drawing/2014/main" xmlns="" id="{A1435274-06C7-4CBF-A9F9-899A35481605}"/>
              </a:ext>
            </a:extLst>
          </p:cNvPr>
          <p:cNvSpPr txBox="1"/>
          <p:nvPr/>
        </p:nvSpPr>
        <p:spPr>
          <a:xfrm>
            <a:off x="11161920" y="3519859"/>
            <a:ext cx="11906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
        <p:nvSpPr>
          <p:cNvPr id="40" name="pole tekstowe 39">
            <a:extLst>
              <a:ext uri="{FF2B5EF4-FFF2-40B4-BE49-F238E27FC236}">
                <a16:creationId xmlns:a16="http://schemas.microsoft.com/office/drawing/2014/main" xmlns="" id="{EC77E346-C45B-476D-B5A6-73670E2C7E4F}"/>
              </a:ext>
            </a:extLst>
          </p:cNvPr>
          <p:cNvSpPr txBox="1"/>
          <p:nvPr/>
        </p:nvSpPr>
        <p:spPr>
          <a:xfrm>
            <a:off x="11161920" y="6427113"/>
            <a:ext cx="11906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
        <p:nvSpPr>
          <p:cNvPr id="3" name="pole tekstowe 2">
            <a:extLst>
              <a:ext uri="{FF2B5EF4-FFF2-40B4-BE49-F238E27FC236}">
                <a16:creationId xmlns:a16="http://schemas.microsoft.com/office/drawing/2014/main" xmlns="" id="{B6B3F13F-2C07-22B5-7719-FDD99DADBE0E}"/>
              </a:ext>
            </a:extLst>
          </p:cNvPr>
          <p:cNvSpPr txBox="1"/>
          <p:nvPr/>
        </p:nvSpPr>
        <p:spPr>
          <a:xfrm>
            <a:off x="263451" y="1040450"/>
            <a:ext cx="2256227"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OCENA </a:t>
            </a:r>
            <a:r>
              <a:rPr lang="pl-PL" sz="1100" i="1" dirty="0">
                <a:solidFill>
                  <a:prstClr val="black">
                    <a:lumMod val="95000"/>
                    <a:lumOff val="5000"/>
                  </a:prstClr>
                </a:solidFill>
                <a:latin typeface="Blogger Sans"/>
              </a:rPr>
              <a:t>CZYSTOŚCI W MIEŚCIE</a:t>
            </a:r>
            <a:endPar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endParaRPr>
          </a:p>
        </p:txBody>
      </p:sp>
      <p:sp>
        <p:nvSpPr>
          <p:cNvPr id="5" name="pole tekstowe 4">
            <a:extLst>
              <a:ext uri="{FF2B5EF4-FFF2-40B4-BE49-F238E27FC236}">
                <a16:creationId xmlns:a16="http://schemas.microsoft.com/office/drawing/2014/main" xmlns="" id="{BDAC01E0-179C-FC86-A0F0-A90893235F25}"/>
              </a:ext>
            </a:extLst>
          </p:cNvPr>
          <p:cNvSpPr txBox="1"/>
          <p:nvPr/>
        </p:nvSpPr>
        <p:spPr>
          <a:xfrm>
            <a:off x="263452" y="3992563"/>
            <a:ext cx="2002228"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OCENA KOMUNIKACJI MIESKIEJ</a:t>
            </a:r>
          </a:p>
        </p:txBody>
      </p:sp>
      <p:sp>
        <p:nvSpPr>
          <p:cNvPr id="7" name="pole tekstowe 6">
            <a:extLst>
              <a:ext uri="{FF2B5EF4-FFF2-40B4-BE49-F238E27FC236}">
                <a16:creationId xmlns:a16="http://schemas.microsoft.com/office/drawing/2014/main" xmlns="" id="{98842237-E7B8-DBC1-5FDD-4098330B46EF}"/>
              </a:ext>
            </a:extLst>
          </p:cNvPr>
          <p:cNvSpPr txBox="1"/>
          <p:nvPr/>
        </p:nvSpPr>
        <p:spPr>
          <a:xfrm>
            <a:off x="6566245" y="1040450"/>
            <a:ext cx="2740315"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OCENA </a:t>
            </a:r>
            <a:r>
              <a:rPr lang="pl-PL" sz="1100" i="1" dirty="0">
                <a:solidFill>
                  <a:prstClr val="black">
                    <a:lumMod val="95000"/>
                    <a:lumOff val="5000"/>
                  </a:prstClr>
                </a:solidFill>
                <a:latin typeface="Blogger Sans"/>
              </a:rPr>
              <a:t>RUCHU SAMOCHODOWEGO</a:t>
            </a:r>
            <a:endPar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endParaRPr>
          </a:p>
        </p:txBody>
      </p:sp>
      <p:sp>
        <p:nvSpPr>
          <p:cNvPr id="8" name="pole tekstowe 7">
            <a:extLst>
              <a:ext uri="{FF2B5EF4-FFF2-40B4-BE49-F238E27FC236}">
                <a16:creationId xmlns:a16="http://schemas.microsoft.com/office/drawing/2014/main" xmlns="" id="{29DE3E46-E8E7-CBA8-9D36-B0D8628B529C}"/>
              </a:ext>
            </a:extLst>
          </p:cNvPr>
          <p:cNvSpPr txBox="1"/>
          <p:nvPr/>
        </p:nvSpPr>
        <p:spPr>
          <a:xfrm>
            <a:off x="6566245" y="3992563"/>
            <a:ext cx="4042757"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OCENA WSPARCIA MIASTA DLA UCHODŹCÓW WOJENNYCH Z UKRAINY</a:t>
            </a:r>
          </a:p>
        </p:txBody>
      </p:sp>
    </p:spTree>
    <p:extLst>
      <p:ext uri="{BB962C8B-B14F-4D97-AF65-F5344CB8AC3E}">
        <p14:creationId xmlns:p14="http://schemas.microsoft.com/office/powerpoint/2010/main" val="40946085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a:xfrm>
            <a:off x="1238472" y="0"/>
            <a:ext cx="9500456" cy="825500"/>
          </a:xfrm>
        </p:spPr>
        <p:txBody>
          <a:bodyPr>
            <a:noAutofit/>
          </a:bodyPr>
          <a:lstStyle/>
          <a:p>
            <a:r>
              <a:rPr kumimoji="0" lang="pl-PL" sz="2000" b="0" i="0" u="none" strike="noStrike" kern="1200" cap="none" spc="0" normalizeH="0" baseline="0" noProof="0" dirty="0">
                <a:ln>
                  <a:noFill/>
                </a:ln>
                <a:solidFill>
                  <a:srgbClr val="105C73"/>
                </a:solidFill>
                <a:effectLst/>
                <a:uLnTx/>
                <a:uFillTx/>
                <a:latin typeface="Blogger Sans"/>
                <a:ea typeface="+mj-ea"/>
                <a:cs typeface="+mj-cs"/>
              </a:rPr>
              <a:t>Ocena działalności Prezydenta Miasta a ocena wybranych aspektów życia w Bydgoszczy</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3983533108"/>
              </p:ext>
            </p:extLst>
          </p:nvPr>
        </p:nvGraphicFramePr>
        <p:xfrm>
          <a:off x="337792" y="2511765"/>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Komunikacja miejska oraz ruch samochodowy to aspekty gorzej oceniane przez badanych, którzy negatywnie postrzegają działania Prezydenta R. Bruskiego. Podobnie wygląda ocena czystości w mieście – więcej not negatywnych notujemy wśród osób źle oceniających Prezydenta. Sytuacja jest inna w przypadku oceny wsparcia uchodźców wojennych z Ukrainy – osoby krytycznie wypowiadające się o Prezydencie częściej pozytywnie oceniają ten aspekt niż badani, którzy aprobują działania R. Bruskiego (różnica 11 p.p.). </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57483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8" name="Obraz 7">
            <a:extLst>
              <a:ext uri="{FF2B5EF4-FFF2-40B4-BE49-F238E27FC236}">
                <a16:creationId xmlns:a16="http://schemas.microsoft.com/office/drawing/2014/main" xmlns="" id="{4EFF13F6-8B27-4C48-AE6B-1E962105A15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0" name="pole tekstowe 9">
            <a:extLst>
              <a:ext uri="{FF2B5EF4-FFF2-40B4-BE49-F238E27FC236}">
                <a16:creationId xmlns:a16="http://schemas.microsoft.com/office/drawing/2014/main" xmlns="" id="{03D11CFB-1879-4AE3-9006-9C10408BFF22}"/>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Tree>
    <p:extLst>
      <p:ext uri="{BB962C8B-B14F-4D97-AF65-F5344CB8AC3E}">
        <p14:creationId xmlns:p14="http://schemas.microsoft.com/office/powerpoint/2010/main" val="18554153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Wykres 12">
            <a:extLst>
              <a:ext uri="{FF2B5EF4-FFF2-40B4-BE49-F238E27FC236}">
                <a16:creationId xmlns:a16="http://schemas.microsoft.com/office/drawing/2014/main" xmlns="" id="{FD7813E0-B99F-4B00-B930-93C37D3CA017}"/>
              </a:ext>
            </a:extLst>
          </p:cNvPr>
          <p:cNvGraphicFramePr/>
          <p:nvPr>
            <p:extLst>
              <p:ext uri="{D42A27DB-BD31-4B8C-83A1-F6EECF244321}">
                <p14:modId xmlns:p14="http://schemas.microsoft.com/office/powerpoint/2010/main" val="3443339839"/>
              </p:ext>
            </p:extLst>
          </p:nvPr>
        </p:nvGraphicFramePr>
        <p:xfrm>
          <a:off x="512377" y="1753182"/>
          <a:ext cx="5036777" cy="32051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Symbol zastępczy zawartości 6">
            <a:extLst>
              <a:ext uri="{FF2B5EF4-FFF2-40B4-BE49-F238E27FC236}">
                <a16:creationId xmlns:a16="http://schemas.microsoft.com/office/drawing/2014/main" xmlns="" id="{9A056CF6-90AA-420D-8B1C-2A09A835B02F}"/>
              </a:ext>
            </a:extLst>
          </p:cNvPr>
          <p:cNvGraphicFramePr>
            <a:graphicFrameLocks/>
          </p:cNvGraphicFramePr>
          <p:nvPr>
            <p:extLst>
              <p:ext uri="{D42A27DB-BD31-4B8C-83A1-F6EECF244321}">
                <p14:modId xmlns:p14="http://schemas.microsoft.com/office/powerpoint/2010/main" val="1128282633"/>
              </p:ext>
            </p:extLst>
          </p:nvPr>
        </p:nvGraphicFramePr>
        <p:xfrm>
          <a:off x="6096000" y="1524348"/>
          <a:ext cx="5975916" cy="2915778"/>
        </p:xfrm>
        <a:graphic>
          <a:graphicData uri="http://schemas.openxmlformats.org/drawingml/2006/chart">
            <c:chart xmlns:c="http://schemas.openxmlformats.org/drawingml/2006/chart" xmlns:r="http://schemas.openxmlformats.org/officeDocument/2006/relationships" r:id="rId4"/>
          </a:graphicData>
        </a:graphic>
      </p:graphicFrame>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a:bodyPr>
          <a:lstStyle/>
          <a:p>
            <a:r>
              <a:rPr lang="pl-PL" sz="3200" dirty="0"/>
              <a:t>Korzystanie z komunikacji publicznej</a:t>
            </a:r>
          </a:p>
        </p:txBody>
      </p:sp>
      <p:sp>
        <p:nvSpPr>
          <p:cNvPr id="9" name="pole tekstowe 8">
            <a:extLst>
              <a:ext uri="{FF2B5EF4-FFF2-40B4-BE49-F238E27FC236}">
                <a16:creationId xmlns:a16="http://schemas.microsoft.com/office/drawing/2014/main" xmlns="" id="{82F02719-1206-4513-915B-009596304C3E}"/>
              </a:ext>
            </a:extLst>
          </p:cNvPr>
          <p:cNvSpPr txBox="1"/>
          <p:nvPr/>
        </p:nvSpPr>
        <p:spPr>
          <a:xfrm>
            <a:off x="776118" y="4494342"/>
            <a:ext cx="92470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5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05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512377" y="1377876"/>
            <a:ext cx="560283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Q15: Czy korzysta Pan/i z komunikacji publicznej?</a:t>
            </a:r>
          </a:p>
        </p:txBody>
      </p:sp>
      <p:sp>
        <p:nvSpPr>
          <p:cNvPr id="16" name="pole tekstowe 15">
            <a:extLst>
              <a:ext uri="{FF2B5EF4-FFF2-40B4-BE49-F238E27FC236}">
                <a16:creationId xmlns:a16="http://schemas.microsoft.com/office/drawing/2014/main" xmlns="" id="{525F17A2-3C6A-46AA-AA16-3C34AA28D71F}"/>
              </a:ext>
            </a:extLst>
          </p:cNvPr>
          <p:cNvSpPr txBox="1"/>
          <p:nvPr/>
        </p:nvSpPr>
        <p:spPr>
          <a:xfrm>
            <a:off x="6525196" y="1331546"/>
            <a:ext cx="436374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schemeClr val="tx1">
                    <a:lumMod val="95000"/>
                    <a:lumOff val="5000"/>
                  </a:schemeClr>
                </a:solidFill>
                <a:effectLst/>
                <a:uLnTx/>
                <a:uFillTx/>
                <a:latin typeface="Blogger Sans" panose="02000506030000020004" pitchFamily="50" charset="0"/>
                <a:ea typeface="Blogger Sans" panose="02000506030000020004" pitchFamily="50" charset="0"/>
                <a:cs typeface="+mn-cs"/>
              </a:rPr>
              <a:t>Q16: Jak często korzysta Pan/i z komunikacji publicznej?</a:t>
            </a:r>
          </a:p>
        </p:txBody>
      </p:sp>
      <p:sp>
        <p:nvSpPr>
          <p:cNvPr id="19" name="pole tekstowe 18">
            <a:extLst>
              <a:ext uri="{FF2B5EF4-FFF2-40B4-BE49-F238E27FC236}">
                <a16:creationId xmlns:a16="http://schemas.microsoft.com/office/drawing/2014/main" xmlns="" id="{9A0DBC8F-5D1D-4ACD-B3B4-AC5533D75A9D}"/>
              </a:ext>
            </a:extLst>
          </p:cNvPr>
          <p:cNvSpPr txBox="1"/>
          <p:nvPr/>
        </p:nvSpPr>
        <p:spPr>
          <a:xfrm>
            <a:off x="662859" y="5240820"/>
            <a:ext cx="10347648" cy="646331"/>
          </a:xfrm>
          <a:prstGeom prst="rect">
            <a:avLst/>
          </a:prstGeom>
          <a:noFill/>
        </p:spPr>
        <p:txBody>
          <a:bodyPr wrap="square" rtlCol="0">
            <a:spAutoFit/>
          </a:bodyPr>
          <a:lstStyle/>
          <a:p>
            <a:pPr algn="just"/>
            <a:r>
              <a:rPr lang="pl-PL" dirty="0"/>
              <a:t>Siedmiu na dziesięciu Bydgoszczan przemieszcza się komunikacją miejską. Wśród użytkowników komunikacji miejskiej 51 proc. korzysta z tego transportu regularnie (minimum 4-5 razy w tygodniu). </a:t>
            </a:r>
          </a:p>
        </p:txBody>
      </p:sp>
      <p:cxnSp>
        <p:nvCxnSpPr>
          <p:cNvPr id="20" name="Łącznik prosty ze strzałką 19">
            <a:extLst>
              <a:ext uri="{FF2B5EF4-FFF2-40B4-BE49-F238E27FC236}">
                <a16:creationId xmlns:a16="http://schemas.microsoft.com/office/drawing/2014/main" xmlns="" id="{52FE7453-9F44-403D-8238-84A60E86ECF3}"/>
              </a:ext>
            </a:extLst>
          </p:cNvPr>
          <p:cNvCxnSpPr>
            <a:cxnSpLocks/>
          </p:cNvCxnSpPr>
          <p:nvPr/>
        </p:nvCxnSpPr>
        <p:spPr>
          <a:xfrm>
            <a:off x="4609708" y="2544792"/>
            <a:ext cx="1575179" cy="0"/>
          </a:xfrm>
          <a:prstGeom prst="straightConnector1">
            <a:avLst/>
          </a:prstGeom>
          <a:ln w="28575">
            <a:solidFill>
              <a:srgbClr val="1E5364"/>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21" name="pole tekstowe 20">
            <a:extLst>
              <a:ext uri="{FF2B5EF4-FFF2-40B4-BE49-F238E27FC236}">
                <a16:creationId xmlns:a16="http://schemas.microsoft.com/office/drawing/2014/main" xmlns="" id="{A226723B-75FA-4650-A827-A7735A92CD59}"/>
              </a:ext>
            </a:extLst>
          </p:cNvPr>
          <p:cNvSpPr txBox="1"/>
          <p:nvPr/>
        </p:nvSpPr>
        <p:spPr>
          <a:xfrm>
            <a:off x="6227924" y="4555897"/>
            <a:ext cx="400059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Odpowiedzi osób, które korzystają z komunikacji publicznej.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a:t>
            </a:r>
            <a:r>
              <a:rPr lang="pl-PL" sz="1000" i="1" dirty="0">
                <a:solidFill>
                  <a:prstClr val="black">
                    <a:lumMod val="95000"/>
                    <a:lumOff val="5000"/>
                  </a:prstClr>
                </a:solidFill>
                <a:latin typeface="Blogger Sans"/>
              </a:rPr>
              <a:t>692</a:t>
            </a:r>
            <a:endPar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endParaRPr>
          </a:p>
        </p:txBody>
      </p:sp>
      <p:pic>
        <p:nvPicPr>
          <p:cNvPr id="4" name="Grafika 3" descr="Autobus kontur">
            <a:extLst>
              <a:ext uri="{FF2B5EF4-FFF2-40B4-BE49-F238E27FC236}">
                <a16:creationId xmlns:a16="http://schemas.microsoft.com/office/drawing/2014/main" xmlns="" id="{023F3FD8-A606-4F83-A34F-63219ABF581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161908" y="2982237"/>
            <a:ext cx="666946" cy="666946"/>
          </a:xfrm>
          <a:prstGeom prst="rect">
            <a:avLst/>
          </a:prstGeom>
        </p:spPr>
      </p:pic>
      <p:pic>
        <p:nvPicPr>
          <p:cNvPr id="14" name="Obraz 13">
            <a:extLst>
              <a:ext uri="{FF2B5EF4-FFF2-40B4-BE49-F238E27FC236}">
                <a16:creationId xmlns:a16="http://schemas.microsoft.com/office/drawing/2014/main" xmlns="" id="{2A0457DD-EF42-42C6-8E3F-E2C576DD076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139" t="9762" r="16907" b="8766"/>
          <a:stretch/>
        </p:blipFill>
        <p:spPr>
          <a:xfrm>
            <a:off x="11010507" y="939716"/>
            <a:ext cx="1114160" cy="783660"/>
          </a:xfrm>
          <a:prstGeom prst="rect">
            <a:avLst/>
          </a:prstGeom>
        </p:spPr>
      </p:pic>
      <p:sp>
        <p:nvSpPr>
          <p:cNvPr id="15" name="pole tekstowe 14">
            <a:extLst>
              <a:ext uri="{FF2B5EF4-FFF2-40B4-BE49-F238E27FC236}">
                <a16:creationId xmlns:a16="http://schemas.microsoft.com/office/drawing/2014/main" xmlns="" id="{96C958B9-7ED9-4EF7-A08C-75B83CA0151E}"/>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Tree>
    <p:extLst>
      <p:ext uri="{BB962C8B-B14F-4D97-AF65-F5344CB8AC3E}">
        <p14:creationId xmlns:p14="http://schemas.microsoft.com/office/powerpoint/2010/main" val="2001584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2604102331"/>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3639208515"/>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2515041673"/>
              </p:ext>
            </p:extLst>
          </p:nvPr>
        </p:nvGraphicFramePr>
        <p:xfrm>
          <a:off x="48405" y="894074"/>
          <a:ext cx="4863512" cy="2480618"/>
        </p:xfrm>
        <a:graphic>
          <a:graphicData uri="http://schemas.openxmlformats.org/drawingml/2006/chart">
            <c:chart xmlns:c="http://schemas.openxmlformats.org/drawingml/2006/chart" xmlns:r="http://schemas.openxmlformats.org/officeDocument/2006/relationships" r:id="rId4"/>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Poziom zadowolenia mieszkańców</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2404183172"/>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2349855459"/>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6"/>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113079" y="2355843"/>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296118" y="2370212"/>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a:solidFill>
                  <a:prstClr val="black">
                    <a:lumMod val="95000"/>
                    <a:lumOff val="5000"/>
                  </a:prstClr>
                </a:solidFill>
                <a:latin typeface="Blogger Sans" panose="02000506030000020004" pitchFamily="50" charset="0"/>
                <a:ea typeface="Blogger Sans" panose="02000506030000020004" pitchFamily="50" charset="0"/>
              </a:rPr>
              <a:t>STATUS NA RYNKU PRACY</a:t>
            </a:r>
            <a:endPar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endParaRP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4683232" y="3903198"/>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r>
              <a:rPr lang="pl-PL" sz="1200" i="1" dirty="0">
                <a:solidFill>
                  <a:schemeClr val="tx1">
                    <a:lumMod val="95000"/>
                    <a:lumOff val="5000"/>
                  </a:schemeClr>
                </a:solidFill>
              </a:rPr>
              <a:t>N = 1000</a:t>
            </a:r>
            <a:endParaRPr lang="pl-PL" sz="1200" i="1" dirty="0">
              <a:solidFill>
                <a:schemeClr val="tx1">
                  <a:lumMod val="95000"/>
                  <a:lumOff val="5000"/>
                </a:schemeClr>
              </a:solidFill>
              <a:highlight>
                <a:srgbClr val="FFFF00"/>
              </a:highlight>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9047587" y="178932"/>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0" y="1233587"/>
            <a:ext cx="338554" cy="549394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 Na ile jest Pan/i zadowolony/a lub niezadowolony/a z obecnego poziomu życia w Bydgoszczy?</a:t>
            </a:r>
          </a:p>
        </p:txBody>
      </p:sp>
      <p:sp>
        <p:nvSpPr>
          <p:cNvPr id="47" name="pole tekstowe 46">
            <a:extLst>
              <a:ext uri="{FF2B5EF4-FFF2-40B4-BE49-F238E27FC236}">
                <a16:creationId xmlns:a16="http://schemas.microsoft.com/office/drawing/2014/main" xmlns="" id="{9184AE74-B6CE-4F49-981D-99BF022337ED}"/>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01</a:t>
            </a:r>
          </a:p>
        </p:txBody>
      </p:sp>
      <p:pic>
        <p:nvPicPr>
          <p:cNvPr id="51" name="Obraz 50">
            <a:extLst>
              <a:ext uri="{FF2B5EF4-FFF2-40B4-BE49-F238E27FC236}">
                <a16:creationId xmlns:a16="http://schemas.microsoft.com/office/drawing/2014/main" xmlns="" id="{517C0BE4-834F-4922-A02E-91B4716AEE67}"/>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7139" t="9762" r="16907" b="8766"/>
          <a:stretch/>
        </p:blipFill>
        <p:spPr>
          <a:xfrm>
            <a:off x="11047734" y="894074"/>
            <a:ext cx="1017997" cy="716022"/>
          </a:xfrm>
          <a:prstGeom prst="rect">
            <a:avLst/>
          </a:prstGeom>
        </p:spPr>
      </p:pic>
    </p:spTree>
    <p:extLst>
      <p:ext uri="{BB962C8B-B14F-4D97-AF65-F5344CB8AC3E}">
        <p14:creationId xmlns:p14="http://schemas.microsoft.com/office/powerpoint/2010/main" val="2922266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685702212"/>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4016743783"/>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2387635405"/>
              </p:ext>
            </p:extLst>
          </p:nvPr>
        </p:nvGraphicFramePr>
        <p:xfrm>
          <a:off x="48405" y="894074"/>
          <a:ext cx="4863512" cy="2480618"/>
        </p:xfrm>
        <a:graphic>
          <a:graphicData uri="http://schemas.openxmlformats.org/drawingml/2006/chart">
            <c:chart xmlns:c="http://schemas.openxmlformats.org/drawingml/2006/chart" xmlns:r="http://schemas.openxmlformats.org/officeDocument/2006/relationships" r:id="rId4"/>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Korzystanie z komunikacji publicznej</a:t>
            </a:r>
            <a:r>
              <a:rPr lang="pl-PL" sz="3200" dirty="0"/>
              <a:t/>
            </a:r>
            <a:br>
              <a:rPr lang="pl-PL" sz="3200"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954930098"/>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1725556040"/>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6"/>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789557" y="2344894"/>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953913" y="2336729"/>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a:solidFill>
                  <a:prstClr val="black">
                    <a:lumMod val="95000"/>
                    <a:lumOff val="5000"/>
                  </a:prstClr>
                </a:solidFill>
                <a:latin typeface="Blogger Sans" panose="02000506030000020004" pitchFamily="50" charset="0"/>
                <a:ea typeface="Blogger Sans" panose="02000506030000020004" pitchFamily="50" charset="0"/>
              </a:rPr>
              <a:t>STATUS NA RYNKU PRACY</a:t>
            </a:r>
            <a:endPar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endParaRP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4683232" y="3903198"/>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6304325" y="5466235"/>
            <a:ext cx="540000" cy="540000"/>
          </a:xfrm>
          <a:prstGeom prst="rect">
            <a:avLst/>
          </a:prstGeom>
        </p:spPr>
      </p:pic>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9047587" y="178932"/>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0" y="1364059"/>
            <a:ext cx="338554" cy="5493941"/>
          </a:xfrm>
          <a:prstGeom prst="rect">
            <a:avLst/>
          </a:prstGeom>
          <a:noFill/>
        </p:spPr>
        <p:txBody>
          <a:bodyPr vert="vert270"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Q15: Czy korzysta Pan/i z komunikacji publicznej?</a:t>
            </a:r>
          </a:p>
        </p:txBody>
      </p:sp>
      <p:pic>
        <p:nvPicPr>
          <p:cNvPr id="46" name="Obraz 45">
            <a:extLst>
              <a:ext uri="{FF2B5EF4-FFF2-40B4-BE49-F238E27FC236}">
                <a16:creationId xmlns:a16="http://schemas.microsoft.com/office/drawing/2014/main" xmlns="" id="{3799C06C-FCDD-4F00-8B8D-A15E2E29BD99}"/>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7139" t="9762" r="16907" b="8766"/>
          <a:stretch/>
        </p:blipFill>
        <p:spPr>
          <a:xfrm>
            <a:off x="10941354" y="883659"/>
            <a:ext cx="1148040" cy="807490"/>
          </a:xfrm>
          <a:prstGeom prst="rect">
            <a:avLst/>
          </a:prstGeom>
        </p:spPr>
      </p:pic>
      <p:sp>
        <p:nvSpPr>
          <p:cNvPr id="48" name="pole tekstowe 47">
            <a:extLst>
              <a:ext uri="{FF2B5EF4-FFF2-40B4-BE49-F238E27FC236}">
                <a16:creationId xmlns:a16="http://schemas.microsoft.com/office/drawing/2014/main" xmlns="" id="{B4301335-38DE-42A6-AC29-65CEA6C8827D}"/>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Tree>
    <p:extLst>
      <p:ext uri="{BB962C8B-B14F-4D97-AF65-F5344CB8AC3E}">
        <p14:creationId xmlns:p14="http://schemas.microsoft.com/office/powerpoint/2010/main" val="26320948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kumimoji="0" lang="pl-PL" sz="2800" b="0" i="0" u="none" strike="noStrike" kern="1200" cap="none" spc="0" normalizeH="0" baseline="0" noProof="0" dirty="0">
                <a:ln>
                  <a:noFill/>
                </a:ln>
                <a:solidFill>
                  <a:srgbClr val="105C73"/>
                </a:solidFill>
                <a:effectLst/>
                <a:uLnTx/>
                <a:uFillTx/>
                <a:latin typeface="Blogger Sans"/>
                <a:ea typeface="+mj-ea"/>
                <a:cs typeface="+mj-cs"/>
              </a:rPr>
              <a:t>Korzystanie z komunikacji publicznej</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121057167"/>
              </p:ext>
            </p:extLst>
          </p:nvPr>
        </p:nvGraphicFramePr>
        <p:xfrm>
          <a:off x="429866" y="2314062"/>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Na tle podgrup społeczno-demograficznych w poszczególnych kategoriach analizy, częściej z komunikacji publicznej korzystają kobiety, osoby z wykształceniem podstawowym lub zawodowym, najmłodsi badani oraz seniorzy (60+), a także emeryci i renciści.</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358177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8" name="Obraz 7">
            <a:extLst>
              <a:ext uri="{FF2B5EF4-FFF2-40B4-BE49-F238E27FC236}">
                <a16:creationId xmlns:a16="http://schemas.microsoft.com/office/drawing/2014/main" xmlns="" id="{4EFF13F6-8B27-4C48-AE6B-1E962105A15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1" name="pole tekstowe 10">
            <a:extLst>
              <a:ext uri="{FF2B5EF4-FFF2-40B4-BE49-F238E27FC236}">
                <a16:creationId xmlns:a16="http://schemas.microsoft.com/office/drawing/2014/main" xmlns="" id="{87BA298A-62D7-4EC1-9D6F-F83974B71BCE}"/>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Tree>
    <p:extLst>
      <p:ext uri="{BB962C8B-B14F-4D97-AF65-F5344CB8AC3E}">
        <p14:creationId xmlns:p14="http://schemas.microsoft.com/office/powerpoint/2010/main" val="27882625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Poziom zadowolenia mieszkańców</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a korzystanie z komunikacji publicznej</a:t>
            </a:r>
            <a:endParaRPr lang="pl-PL" dirty="0"/>
          </a:p>
        </p:txBody>
      </p:sp>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56227" y="-12650"/>
            <a:ext cx="715818" cy="715818"/>
          </a:xfrm>
          <a:prstGeom prst="rect">
            <a:avLst/>
          </a:prstGeom>
        </p:spPr>
      </p:pic>
      <p:sp>
        <p:nvSpPr>
          <p:cNvPr id="54" name="pole tekstowe 53">
            <a:extLst>
              <a:ext uri="{FF2B5EF4-FFF2-40B4-BE49-F238E27FC236}">
                <a16:creationId xmlns:a16="http://schemas.microsoft.com/office/drawing/2014/main" xmlns="" id="{C9FA6B42-96F6-46DF-B1C1-A19C6F2A1180}"/>
              </a:ext>
            </a:extLst>
          </p:cNvPr>
          <p:cNvSpPr txBox="1"/>
          <p:nvPr/>
        </p:nvSpPr>
        <p:spPr>
          <a:xfrm>
            <a:off x="2136485" y="1635443"/>
            <a:ext cx="3197159"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Q15: Czy korzysta Pan/i z komunikacji publicznej?</a:t>
            </a:r>
          </a:p>
        </p:txBody>
      </p:sp>
      <p:graphicFrame>
        <p:nvGraphicFramePr>
          <p:cNvPr id="23" name="Wykres 22">
            <a:extLst>
              <a:ext uri="{FF2B5EF4-FFF2-40B4-BE49-F238E27FC236}">
                <a16:creationId xmlns:a16="http://schemas.microsoft.com/office/drawing/2014/main" xmlns="" id="{67698DB6-1251-42F0-AE96-220E1D3D3514}"/>
              </a:ext>
            </a:extLst>
          </p:cNvPr>
          <p:cNvGraphicFramePr/>
          <p:nvPr>
            <p:extLst>
              <p:ext uri="{D42A27DB-BD31-4B8C-83A1-F6EECF244321}">
                <p14:modId xmlns:p14="http://schemas.microsoft.com/office/powerpoint/2010/main" val="3034689211"/>
              </p:ext>
            </p:extLst>
          </p:nvPr>
        </p:nvGraphicFramePr>
        <p:xfrm>
          <a:off x="803236" y="1897053"/>
          <a:ext cx="6420524" cy="3977821"/>
        </p:xfrm>
        <a:graphic>
          <a:graphicData uri="http://schemas.openxmlformats.org/drawingml/2006/chart">
            <c:chart xmlns:c="http://schemas.openxmlformats.org/drawingml/2006/chart" xmlns:r="http://schemas.openxmlformats.org/officeDocument/2006/relationships" r:id="rId4"/>
          </a:graphicData>
        </a:graphic>
      </p:graphicFrame>
      <p:pic>
        <p:nvPicPr>
          <p:cNvPr id="24" name="Obraz 23">
            <a:extLst>
              <a:ext uri="{FF2B5EF4-FFF2-40B4-BE49-F238E27FC236}">
                <a16:creationId xmlns:a16="http://schemas.microsoft.com/office/drawing/2014/main" xmlns="" id="{7CD0F282-B78B-49BD-8FE9-6EB0960DCE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5" name="pole tekstowe 24">
            <a:extLst>
              <a:ext uri="{FF2B5EF4-FFF2-40B4-BE49-F238E27FC236}">
                <a16:creationId xmlns:a16="http://schemas.microsoft.com/office/drawing/2014/main" xmlns="" id="{12568785-C548-4F1C-AFB5-4C8DC42BD7F1}"/>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
        <p:nvSpPr>
          <p:cNvPr id="27" name="pole tekstowe 26">
            <a:extLst>
              <a:ext uri="{FF2B5EF4-FFF2-40B4-BE49-F238E27FC236}">
                <a16:creationId xmlns:a16="http://schemas.microsoft.com/office/drawing/2014/main" xmlns="" id="{168E088A-9920-4870-B4F7-3F2F7D54371C}"/>
              </a:ext>
            </a:extLst>
          </p:cNvPr>
          <p:cNvSpPr txBox="1"/>
          <p:nvPr/>
        </p:nvSpPr>
        <p:spPr>
          <a:xfrm>
            <a:off x="7650480" y="2136461"/>
            <a:ext cx="3802732" cy="1754326"/>
          </a:xfrm>
          <a:prstGeom prst="rect">
            <a:avLst/>
          </a:prstGeom>
          <a:noFill/>
        </p:spPr>
        <p:txBody>
          <a:bodyPr wrap="square" rtlCol="0">
            <a:spAutoFit/>
          </a:bodyPr>
          <a:lstStyle/>
          <a:p>
            <a:pPr algn="just"/>
            <a:r>
              <a:rPr lang="pl-PL" dirty="0"/>
              <a:t>Analiza danych ze względu na poziom zadowolenia z jakości życia w Bydgoszczy pokazała, że odsetki osób korzystających z komunikacji publicznej są porównywalne we wszystkich podgrupach respondentów.</a:t>
            </a:r>
          </a:p>
        </p:txBody>
      </p:sp>
      <p:sp>
        <p:nvSpPr>
          <p:cNvPr id="3" name="pole tekstowe 2">
            <a:extLst>
              <a:ext uri="{FF2B5EF4-FFF2-40B4-BE49-F238E27FC236}">
                <a16:creationId xmlns:a16="http://schemas.microsoft.com/office/drawing/2014/main" xmlns="" id="{2BF9BD8F-3D12-3231-414C-F3E49E1AD84B}"/>
              </a:ext>
            </a:extLst>
          </p:cNvPr>
          <p:cNvSpPr txBox="1"/>
          <p:nvPr/>
        </p:nvSpPr>
        <p:spPr>
          <a:xfrm>
            <a:off x="1886394" y="5937259"/>
            <a:ext cx="471033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1" u="none" strike="noStrike" kern="1200" cap="none" spc="0" normalizeH="0" baseline="0" noProof="0" dirty="0">
                <a:ln>
                  <a:noFill/>
                </a:ln>
                <a:solidFill>
                  <a:srgbClr val="1E5364"/>
                </a:solidFill>
                <a:effectLst/>
                <a:uLnTx/>
                <a:uFillTx/>
                <a:latin typeface="Blogger Sans"/>
                <a:ea typeface="+mn-ea"/>
                <a:cs typeface="+mn-cs"/>
              </a:rPr>
              <a:t>ZADOWOLENIE Z POZIOMU ŻYCIA W BYDGOSZCZY</a:t>
            </a:r>
          </a:p>
        </p:txBody>
      </p:sp>
    </p:spTree>
    <p:extLst>
      <p:ext uri="{BB962C8B-B14F-4D97-AF65-F5344CB8AC3E}">
        <p14:creationId xmlns:p14="http://schemas.microsoft.com/office/powerpoint/2010/main" val="12635758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2191165194"/>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2"/>
          </a:graphicData>
        </a:graphic>
      </p:graphicFrame>
      <p:pic>
        <p:nvPicPr>
          <p:cNvPr id="48" name="Obraz 47">
            <a:extLst>
              <a:ext uri="{FF2B5EF4-FFF2-40B4-BE49-F238E27FC236}">
                <a16:creationId xmlns:a16="http://schemas.microsoft.com/office/drawing/2014/main" xmlns="" id="{82BE332F-6581-4102-A904-16EEF64BC3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39" t="9762" r="16907" b="8766"/>
          <a:stretch/>
        </p:blipFill>
        <p:spPr>
          <a:xfrm>
            <a:off x="10963372" y="883658"/>
            <a:ext cx="1126022" cy="792003"/>
          </a:xfrm>
          <a:prstGeom prst="rect">
            <a:avLst/>
          </a:prstGeom>
        </p:spPr>
      </p:pic>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2033436084"/>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1337284297"/>
              </p:ext>
            </p:extLst>
          </p:nvPr>
        </p:nvGraphicFramePr>
        <p:xfrm>
          <a:off x="-215213" y="885793"/>
          <a:ext cx="4863512" cy="2480618"/>
        </p:xfrm>
        <a:graphic>
          <a:graphicData uri="http://schemas.openxmlformats.org/drawingml/2006/chart">
            <c:chart xmlns:c="http://schemas.openxmlformats.org/drawingml/2006/chart" xmlns:r="http://schemas.openxmlformats.org/officeDocument/2006/relationships" r:id="rId5"/>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a:xfrm>
            <a:off x="1238472" y="0"/>
            <a:ext cx="7748212" cy="825500"/>
          </a:xfrm>
        </p:spPr>
        <p:txBody>
          <a:bodyPr>
            <a:noAutofit/>
          </a:bodyPr>
          <a:lstStyle/>
          <a:p>
            <a:r>
              <a:rPr lang="pl-PL" sz="2800" dirty="0"/>
              <a:t>Częstotliwość korzystania z komunikacji publicznej</a:t>
            </a:r>
            <a:r>
              <a:rPr lang="pl-PL" sz="2400" dirty="0"/>
              <a:t/>
            </a:r>
            <a:br>
              <a:rPr lang="pl-PL" sz="2400" dirty="0"/>
            </a:br>
            <a:r>
              <a:rPr lang="pl-PL" sz="2000" dirty="0">
                <a:solidFill>
                  <a:srgbClr val="1E5364"/>
                </a:solidFill>
                <a:latin typeface="Blogger Sans" panose="02000506030000020004" pitchFamily="50" charset="0"/>
                <a:ea typeface="Blogger Sans" panose="02000506030000020004" pitchFamily="50" charset="0"/>
              </a:rPr>
              <a:t>Podział na zmienne demograficzne</a:t>
            </a:r>
            <a:endParaRPr lang="pl-PL" sz="3200"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250161982"/>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2640195876"/>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7"/>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847073" y="2354486"/>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2036953" y="2354486"/>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a:solidFill>
                  <a:prstClr val="black">
                    <a:lumMod val="95000"/>
                    <a:lumOff val="5000"/>
                  </a:prstClr>
                </a:solidFill>
                <a:latin typeface="Blogger Sans" panose="02000506030000020004" pitchFamily="50" charset="0"/>
                <a:ea typeface="Blogger Sans" panose="02000506030000020004" pitchFamily="50" charset="0"/>
              </a:rPr>
              <a:t>STATUS NA RYNKU PRACY</a:t>
            </a:r>
            <a:endPar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endParaRP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4683232" y="3903198"/>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304325" y="5466235"/>
            <a:ext cx="540000" cy="540000"/>
          </a:xfrm>
          <a:prstGeom prst="rect">
            <a:avLst/>
          </a:prstGeom>
        </p:spPr>
      </p:pic>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9426229" y="191278"/>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0" y="937457"/>
            <a:ext cx="338554" cy="5920544"/>
          </a:xfrm>
          <a:prstGeom prst="rect">
            <a:avLst/>
          </a:prstGeom>
          <a:noFill/>
        </p:spPr>
        <p:txBody>
          <a:bodyPr vert="vert270"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schemeClr val="tx1">
                    <a:lumMod val="95000"/>
                    <a:lumOff val="5000"/>
                  </a:schemeClr>
                </a:solidFill>
                <a:effectLst/>
                <a:uLnTx/>
                <a:uFillTx/>
                <a:latin typeface="Blogger Sans" panose="02000506030000020004" pitchFamily="50" charset="0"/>
                <a:ea typeface="Blogger Sans" panose="02000506030000020004" pitchFamily="50" charset="0"/>
                <a:cs typeface="+mn-cs"/>
              </a:rPr>
              <a:t>Q15: Jak często korzysta Pan/i z komunikacji publicznej?</a:t>
            </a:r>
          </a:p>
        </p:txBody>
      </p:sp>
      <p:sp>
        <p:nvSpPr>
          <p:cNvPr id="46" name="pole tekstowe 45">
            <a:extLst>
              <a:ext uri="{FF2B5EF4-FFF2-40B4-BE49-F238E27FC236}">
                <a16:creationId xmlns:a16="http://schemas.microsoft.com/office/drawing/2014/main" xmlns="" id="{87AE9534-0C42-4C00-B7C8-777F99CB4104}"/>
              </a:ext>
            </a:extLst>
          </p:cNvPr>
          <p:cNvSpPr txBox="1"/>
          <p:nvPr/>
        </p:nvSpPr>
        <p:spPr>
          <a:xfrm>
            <a:off x="6670098" y="1062433"/>
            <a:ext cx="400059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Odpowiedzi osób, które korzystają z komunikacji publicznej.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594</a:t>
            </a:r>
          </a:p>
        </p:txBody>
      </p:sp>
      <p:sp>
        <p:nvSpPr>
          <p:cNvPr id="47" name="pole tekstowe 46">
            <a:extLst>
              <a:ext uri="{FF2B5EF4-FFF2-40B4-BE49-F238E27FC236}">
                <a16:creationId xmlns:a16="http://schemas.microsoft.com/office/drawing/2014/main" xmlns="" id="{489FF531-3146-46E7-8E8F-09E892EC9285}"/>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Tree>
    <p:extLst>
      <p:ext uri="{BB962C8B-B14F-4D97-AF65-F5344CB8AC3E}">
        <p14:creationId xmlns:p14="http://schemas.microsoft.com/office/powerpoint/2010/main" val="28550700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kumimoji="0" lang="pl-PL" sz="2800" b="0" i="0" u="none" strike="noStrike" kern="1200" cap="none" spc="0" normalizeH="0" baseline="0" noProof="0" dirty="0">
                <a:ln>
                  <a:noFill/>
                </a:ln>
                <a:solidFill>
                  <a:srgbClr val="105C73"/>
                </a:solidFill>
                <a:effectLst/>
                <a:uLnTx/>
                <a:uFillTx/>
                <a:latin typeface="Blogger Sans"/>
                <a:ea typeface="+mj-ea"/>
                <a:cs typeface="+mj-cs"/>
              </a:rPr>
              <a:t>Częstotliwość korzystania z komunikacji publicznej</a:t>
            </a:r>
            <a:r>
              <a:rPr kumimoji="0" lang="pl-PL" sz="2400" b="0" i="0" u="none" strike="noStrike" kern="1200" cap="none" spc="0" normalizeH="0" baseline="0" noProof="0" dirty="0">
                <a:ln>
                  <a:noFill/>
                </a:ln>
                <a:solidFill>
                  <a:srgbClr val="105C73"/>
                </a:solidFill>
                <a:effectLst/>
                <a:uLnTx/>
                <a:uFillTx/>
                <a:latin typeface="Blogger Sans"/>
                <a:ea typeface="+mj-ea"/>
                <a:cs typeface="+mj-cs"/>
              </a:rPr>
              <a:t/>
            </a:r>
            <a:br>
              <a:rPr kumimoji="0" lang="pl-PL" sz="2400" b="0" i="0" u="none" strike="noStrike" kern="1200" cap="none" spc="0" normalizeH="0" baseline="0" noProof="0" dirty="0">
                <a:ln>
                  <a:noFill/>
                </a:ln>
                <a:solidFill>
                  <a:srgbClr val="105C73"/>
                </a:solidFill>
                <a:effectLst/>
                <a:uLnTx/>
                <a:uFillTx/>
                <a:latin typeface="Blogger Sans"/>
                <a:ea typeface="+mj-ea"/>
                <a:cs typeface="+mj-cs"/>
              </a:rPr>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39756389"/>
              </p:ext>
            </p:extLst>
          </p:nvPr>
        </p:nvGraphicFramePr>
        <p:xfrm>
          <a:off x="429866" y="2536511"/>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Wyższe odsetki osób korzystających z komunikacji miejskiej codziennie lub prawie codziennie notujemy wśród: kobiet, osób z wykształceniem średnim lub wyższym, badanych w wieku 18-29 lat oraz 50-59 lat, a także wśród mieszkańców kamienic oraz pracowników najemnych. Czterdziestolatkowie i przedsiębiorcy częściej deklarują korzystanie z komunikacji publicznej z niską częstotliwością (raz w tygodniu lub rzadziej).</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676436"/>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8" name="Obraz 7">
            <a:extLst>
              <a:ext uri="{FF2B5EF4-FFF2-40B4-BE49-F238E27FC236}">
                <a16:creationId xmlns:a16="http://schemas.microsoft.com/office/drawing/2014/main" xmlns="" id="{4EFF13F6-8B27-4C48-AE6B-1E962105A15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11" name="pole tekstowe 10">
            <a:extLst>
              <a:ext uri="{FF2B5EF4-FFF2-40B4-BE49-F238E27FC236}">
                <a16:creationId xmlns:a16="http://schemas.microsoft.com/office/drawing/2014/main" xmlns="" id="{EEF09F8C-6B26-4356-A33A-18C61C0B5DDD}"/>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Tree>
    <p:extLst>
      <p:ext uri="{BB962C8B-B14F-4D97-AF65-F5344CB8AC3E}">
        <p14:creationId xmlns:p14="http://schemas.microsoft.com/office/powerpoint/2010/main" val="3751967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Wykres 10">
            <a:extLst>
              <a:ext uri="{FF2B5EF4-FFF2-40B4-BE49-F238E27FC236}">
                <a16:creationId xmlns:a16="http://schemas.microsoft.com/office/drawing/2014/main" xmlns="" id="{CFE07AE8-F67E-404E-8E60-17CD77B91B6C}"/>
              </a:ext>
            </a:extLst>
          </p:cNvPr>
          <p:cNvGraphicFramePr/>
          <p:nvPr>
            <p:extLst>
              <p:ext uri="{D42A27DB-BD31-4B8C-83A1-F6EECF244321}">
                <p14:modId xmlns:p14="http://schemas.microsoft.com/office/powerpoint/2010/main" val="1873029938"/>
              </p:ext>
            </p:extLst>
          </p:nvPr>
        </p:nvGraphicFramePr>
        <p:xfrm>
          <a:off x="5216" y="1255347"/>
          <a:ext cx="6126416" cy="2446960"/>
        </p:xfrm>
        <a:graphic>
          <a:graphicData uri="http://schemas.openxmlformats.org/drawingml/2006/chart">
            <c:chart xmlns:c="http://schemas.openxmlformats.org/drawingml/2006/chart" xmlns:r="http://schemas.openxmlformats.org/officeDocument/2006/relationships" r:id="rId2"/>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Ocena działalności Prezydenta Miasta</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a korzystanie z komunikacji publicznej</a:t>
            </a:r>
            <a:endParaRPr lang="pl-PL" dirty="0"/>
          </a:p>
        </p:txBody>
      </p:sp>
      <p:sp>
        <p:nvSpPr>
          <p:cNvPr id="46" name="pole tekstowe 45">
            <a:extLst>
              <a:ext uri="{FF2B5EF4-FFF2-40B4-BE49-F238E27FC236}">
                <a16:creationId xmlns:a16="http://schemas.microsoft.com/office/drawing/2014/main" xmlns="" id="{E5A9DF63-9032-46E5-9D1A-B894508F315C}"/>
              </a:ext>
            </a:extLst>
          </p:cNvPr>
          <p:cNvSpPr txBox="1"/>
          <p:nvPr/>
        </p:nvSpPr>
        <p:spPr>
          <a:xfrm>
            <a:off x="5369426" y="3381938"/>
            <a:ext cx="8694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36994" y="-12650"/>
            <a:ext cx="715818" cy="715818"/>
          </a:xfrm>
          <a:prstGeom prst="rect">
            <a:avLst/>
          </a:prstGeom>
        </p:spPr>
      </p:pic>
      <p:sp>
        <p:nvSpPr>
          <p:cNvPr id="54" name="pole tekstowe 53">
            <a:extLst>
              <a:ext uri="{FF2B5EF4-FFF2-40B4-BE49-F238E27FC236}">
                <a16:creationId xmlns:a16="http://schemas.microsoft.com/office/drawing/2014/main" xmlns="" id="{C9FA6B42-96F6-46DF-B1C1-A19C6F2A1180}"/>
              </a:ext>
            </a:extLst>
          </p:cNvPr>
          <p:cNvSpPr txBox="1"/>
          <p:nvPr/>
        </p:nvSpPr>
        <p:spPr>
          <a:xfrm>
            <a:off x="622170" y="1099666"/>
            <a:ext cx="4892510"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Q15: Czy korzysta Pan/i z komunikacji publicznej?</a:t>
            </a:r>
          </a:p>
        </p:txBody>
      </p:sp>
      <p:graphicFrame>
        <p:nvGraphicFramePr>
          <p:cNvPr id="23" name="Wykres 22">
            <a:extLst>
              <a:ext uri="{FF2B5EF4-FFF2-40B4-BE49-F238E27FC236}">
                <a16:creationId xmlns:a16="http://schemas.microsoft.com/office/drawing/2014/main" xmlns="" id="{67698DB6-1251-42F0-AE96-220E1D3D3514}"/>
              </a:ext>
            </a:extLst>
          </p:cNvPr>
          <p:cNvGraphicFramePr/>
          <p:nvPr>
            <p:extLst>
              <p:ext uri="{D42A27DB-BD31-4B8C-83A1-F6EECF244321}">
                <p14:modId xmlns:p14="http://schemas.microsoft.com/office/powerpoint/2010/main" val="887875615"/>
              </p:ext>
            </p:extLst>
          </p:nvPr>
        </p:nvGraphicFramePr>
        <p:xfrm>
          <a:off x="0" y="4333658"/>
          <a:ext cx="6096000" cy="2682823"/>
        </p:xfrm>
        <a:graphic>
          <a:graphicData uri="http://schemas.openxmlformats.org/drawingml/2006/chart">
            <c:chart xmlns:c="http://schemas.openxmlformats.org/drawingml/2006/chart" xmlns:r="http://schemas.openxmlformats.org/officeDocument/2006/relationships" r:id="rId5"/>
          </a:graphicData>
        </a:graphic>
      </p:graphicFrame>
      <p:pic>
        <p:nvPicPr>
          <p:cNvPr id="24" name="Obraz 23">
            <a:extLst>
              <a:ext uri="{FF2B5EF4-FFF2-40B4-BE49-F238E27FC236}">
                <a16:creationId xmlns:a16="http://schemas.microsoft.com/office/drawing/2014/main" xmlns="" id="{7CD0F282-B78B-49BD-8FE9-6EB0960DCED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9" t="9762" r="16907" b="8766"/>
          <a:stretch/>
        </p:blipFill>
        <p:spPr>
          <a:xfrm>
            <a:off x="9176101" y="19425"/>
            <a:ext cx="1118409" cy="786648"/>
          </a:xfrm>
          <a:prstGeom prst="rect">
            <a:avLst/>
          </a:prstGeom>
        </p:spPr>
      </p:pic>
      <p:sp>
        <p:nvSpPr>
          <p:cNvPr id="25" name="pole tekstowe 24">
            <a:extLst>
              <a:ext uri="{FF2B5EF4-FFF2-40B4-BE49-F238E27FC236}">
                <a16:creationId xmlns:a16="http://schemas.microsoft.com/office/drawing/2014/main" xmlns="" id="{12568785-C548-4F1C-AFB5-4C8DC42BD7F1}"/>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
        <p:nvSpPr>
          <p:cNvPr id="27" name="pole tekstowe 26">
            <a:extLst>
              <a:ext uri="{FF2B5EF4-FFF2-40B4-BE49-F238E27FC236}">
                <a16:creationId xmlns:a16="http://schemas.microsoft.com/office/drawing/2014/main" xmlns="" id="{168E088A-9920-4870-B4F7-3F2F7D54371C}"/>
              </a:ext>
            </a:extLst>
          </p:cNvPr>
          <p:cNvSpPr txBox="1"/>
          <p:nvPr/>
        </p:nvSpPr>
        <p:spPr>
          <a:xfrm>
            <a:off x="7285703" y="1529951"/>
            <a:ext cx="4251889"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Blogger Sans"/>
                <a:ea typeface="+mn-ea"/>
                <a:cs typeface="+mn-cs"/>
              </a:rPr>
              <a:t>Wśród badanych, którzy ocenili Prezydenta Miasta pozytywnie, notujemy bardzo wysoki odsetek osób korzystających z komunikacji publicznej. </a:t>
            </a:r>
          </a:p>
        </p:txBody>
      </p:sp>
      <p:sp>
        <p:nvSpPr>
          <p:cNvPr id="12" name="pole tekstowe 11">
            <a:extLst>
              <a:ext uri="{FF2B5EF4-FFF2-40B4-BE49-F238E27FC236}">
                <a16:creationId xmlns:a16="http://schemas.microsoft.com/office/drawing/2014/main" xmlns="" id="{16FCEB30-F8A1-4B81-A475-DA81370CC7AE}"/>
              </a:ext>
            </a:extLst>
          </p:cNvPr>
          <p:cNvSpPr txBox="1"/>
          <p:nvPr/>
        </p:nvSpPr>
        <p:spPr>
          <a:xfrm>
            <a:off x="622169" y="3783046"/>
            <a:ext cx="4892510"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Q16: Jak często korzysta Pan/i z komunikacji publicznej?</a:t>
            </a:r>
          </a:p>
        </p:txBody>
      </p:sp>
      <p:sp>
        <p:nvSpPr>
          <p:cNvPr id="13" name="pole tekstowe 12">
            <a:extLst>
              <a:ext uri="{FF2B5EF4-FFF2-40B4-BE49-F238E27FC236}">
                <a16:creationId xmlns:a16="http://schemas.microsoft.com/office/drawing/2014/main" xmlns="" id="{933A7089-36BD-48D3-B926-C65291971AFC}"/>
              </a:ext>
            </a:extLst>
          </p:cNvPr>
          <p:cNvSpPr txBox="1"/>
          <p:nvPr/>
        </p:nvSpPr>
        <p:spPr>
          <a:xfrm>
            <a:off x="7285703" y="4718932"/>
            <a:ext cx="4251889"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Blogger Sans"/>
                <a:ea typeface="+mn-ea"/>
                <a:cs typeface="+mn-cs"/>
              </a:rPr>
              <a:t>Wśród badanych, którzy negatywnie ocenili Prezydenta Miasta notujemy najwyższy odsetek osób korzystających z komunikacji miejskiej codziennie lub prawie codziennie.</a:t>
            </a:r>
          </a:p>
        </p:txBody>
      </p:sp>
      <p:sp>
        <p:nvSpPr>
          <p:cNvPr id="14" name="pole tekstowe 13">
            <a:extLst>
              <a:ext uri="{FF2B5EF4-FFF2-40B4-BE49-F238E27FC236}">
                <a16:creationId xmlns:a16="http://schemas.microsoft.com/office/drawing/2014/main" xmlns="" id="{D82EDA99-16E9-45CC-8BF4-81AA8FA50B51}"/>
              </a:ext>
            </a:extLst>
          </p:cNvPr>
          <p:cNvSpPr txBox="1"/>
          <p:nvPr/>
        </p:nvSpPr>
        <p:spPr>
          <a:xfrm>
            <a:off x="5733497" y="6485262"/>
            <a:ext cx="400059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Odpowiedzi osób, które korzystają z komunikacji publicznej.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a:t>
            </a:r>
            <a:r>
              <a:rPr lang="pl-PL" sz="1000" i="1" dirty="0">
                <a:solidFill>
                  <a:prstClr val="black">
                    <a:lumMod val="95000"/>
                    <a:lumOff val="5000"/>
                  </a:prstClr>
                </a:solidFill>
                <a:latin typeface="Blogger Sans"/>
              </a:rPr>
              <a:t>692</a:t>
            </a:r>
            <a:endPar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endParaRPr>
          </a:p>
        </p:txBody>
      </p:sp>
      <p:sp>
        <p:nvSpPr>
          <p:cNvPr id="15" name="pole tekstowe 14">
            <a:extLst>
              <a:ext uri="{FF2B5EF4-FFF2-40B4-BE49-F238E27FC236}">
                <a16:creationId xmlns:a16="http://schemas.microsoft.com/office/drawing/2014/main" xmlns="" id="{EFB914C0-874E-4432-A455-75B9FD0569D5}"/>
              </a:ext>
            </a:extLst>
          </p:cNvPr>
          <p:cNvSpPr txBox="1"/>
          <p:nvPr/>
        </p:nvSpPr>
        <p:spPr>
          <a:xfrm>
            <a:off x="-10441" y="6427113"/>
            <a:ext cx="11906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
        <p:nvSpPr>
          <p:cNvPr id="16" name="pole tekstowe 15">
            <a:extLst>
              <a:ext uri="{FF2B5EF4-FFF2-40B4-BE49-F238E27FC236}">
                <a16:creationId xmlns:a16="http://schemas.microsoft.com/office/drawing/2014/main" xmlns="" id="{4F0D9C85-27D5-4A65-B3B1-09571B9E5DDA}"/>
              </a:ext>
            </a:extLst>
          </p:cNvPr>
          <p:cNvSpPr txBox="1"/>
          <p:nvPr/>
        </p:nvSpPr>
        <p:spPr>
          <a:xfrm>
            <a:off x="-10440" y="3336078"/>
            <a:ext cx="11906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Tree>
    <p:extLst>
      <p:ext uri="{BB962C8B-B14F-4D97-AF65-F5344CB8AC3E}">
        <p14:creationId xmlns:p14="http://schemas.microsoft.com/office/powerpoint/2010/main" val="39485432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a:bodyPr>
          <a:lstStyle/>
          <a:p>
            <a:r>
              <a:rPr lang="pl-PL" sz="2800" dirty="0"/>
              <a:t>Przyczyny problemów z komunikacją miejską </a:t>
            </a:r>
          </a:p>
        </p:txBody>
      </p:sp>
      <p:sp>
        <p:nvSpPr>
          <p:cNvPr id="9" name="pole tekstowe 8">
            <a:extLst>
              <a:ext uri="{FF2B5EF4-FFF2-40B4-BE49-F238E27FC236}">
                <a16:creationId xmlns:a16="http://schemas.microsoft.com/office/drawing/2014/main" xmlns="" id="{82F02719-1206-4513-915B-009596304C3E}"/>
              </a:ext>
            </a:extLst>
          </p:cNvPr>
          <p:cNvSpPr txBox="1"/>
          <p:nvPr/>
        </p:nvSpPr>
        <p:spPr>
          <a:xfrm>
            <a:off x="122181" y="6404886"/>
            <a:ext cx="4190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Możliwe wiele odpowiedzi</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463492" y="1132849"/>
            <a:ext cx="59434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Q18</a:t>
            </a:r>
            <a:r>
              <a:rPr lang="pl-PL" sz="1400" i="1" dirty="0">
                <a:solidFill>
                  <a:prstClr val="black"/>
                </a:solidFill>
                <a:latin typeface="Blogger Sans" panose="02000506030000020004" pitchFamily="50" charset="0"/>
                <a:ea typeface="Blogger Sans" panose="02000506030000020004" pitchFamily="50" charset="0"/>
              </a:rPr>
              <a:t>:</a:t>
            </a: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 Miasto Bydgoszcz boryka się z problemami w komunikacji publicznej. Co Pana(i) zdaniem jest główną przyczyną problemów?</a:t>
            </a:r>
          </a:p>
        </p:txBody>
      </p:sp>
      <p:graphicFrame>
        <p:nvGraphicFramePr>
          <p:cNvPr id="12" name="Symbol zastępczy zawartości 6">
            <a:extLst>
              <a:ext uri="{FF2B5EF4-FFF2-40B4-BE49-F238E27FC236}">
                <a16:creationId xmlns:a16="http://schemas.microsoft.com/office/drawing/2014/main" xmlns="" id="{BA866BD8-F002-472C-90C2-307410F57911}"/>
              </a:ext>
            </a:extLst>
          </p:cNvPr>
          <p:cNvGraphicFramePr>
            <a:graphicFrameLocks/>
          </p:cNvGraphicFramePr>
          <p:nvPr>
            <p:extLst>
              <p:ext uri="{D42A27DB-BD31-4B8C-83A1-F6EECF244321}">
                <p14:modId xmlns:p14="http://schemas.microsoft.com/office/powerpoint/2010/main" val="569174571"/>
              </p:ext>
            </p:extLst>
          </p:nvPr>
        </p:nvGraphicFramePr>
        <p:xfrm>
          <a:off x="122182" y="1671485"/>
          <a:ext cx="6284782" cy="4918040"/>
        </p:xfrm>
        <a:graphic>
          <a:graphicData uri="http://schemas.openxmlformats.org/drawingml/2006/chart">
            <c:chart xmlns:c="http://schemas.openxmlformats.org/drawingml/2006/chart" xmlns:r="http://schemas.openxmlformats.org/officeDocument/2006/relationships" r:id="rId3"/>
          </a:graphicData>
        </a:graphic>
      </p:graphicFrame>
      <p:sp>
        <p:nvSpPr>
          <p:cNvPr id="17" name="pole tekstowe 16">
            <a:extLst>
              <a:ext uri="{FF2B5EF4-FFF2-40B4-BE49-F238E27FC236}">
                <a16:creationId xmlns:a16="http://schemas.microsoft.com/office/drawing/2014/main" xmlns="" id="{5C07F0D3-0BA2-499E-9C7C-8B8DD070D3A2}"/>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pic>
        <p:nvPicPr>
          <p:cNvPr id="18" name="Obraz 17">
            <a:extLst>
              <a:ext uri="{FF2B5EF4-FFF2-40B4-BE49-F238E27FC236}">
                <a16:creationId xmlns:a16="http://schemas.microsoft.com/office/drawing/2014/main" xmlns="" id="{31C62D57-FC59-449E-8746-0CCCC3FEE0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39" t="9762" r="16907" b="8766"/>
          <a:stretch/>
        </p:blipFill>
        <p:spPr>
          <a:xfrm>
            <a:off x="9210525" y="109478"/>
            <a:ext cx="1017997" cy="716022"/>
          </a:xfrm>
          <a:prstGeom prst="rect">
            <a:avLst/>
          </a:prstGeom>
        </p:spPr>
      </p:pic>
      <p:sp>
        <p:nvSpPr>
          <p:cNvPr id="2" name="pole tekstowe 1">
            <a:extLst>
              <a:ext uri="{FF2B5EF4-FFF2-40B4-BE49-F238E27FC236}">
                <a16:creationId xmlns:a16="http://schemas.microsoft.com/office/drawing/2014/main" xmlns="" id="{EA7A1D48-E568-0FDD-C096-99E4A085DAF5}"/>
              </a:ext>
            </a:extLst>
          </p:cNvPr>
          <p:cNvSpPr txBox="1"/>
          <p:nvPr/>
        </p:nvSpPr>
        <p:spPr>
          <a:xfrm>
            <a:off x="7428961" y="2075033"/>
            <a:ext cx="3563127"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Blogger Sans"/>
                <a:ea typeface="+mn-ea"/>
                <a:cs typeface="+mn-cs"/>
              </a:rPr>
              <a:t>Do głównych przyczyn problemów w komunikacji publicznej badani najczęściej zaliczają wzrost cen paliw (21 proc.), złe zarządzanie miastem (17 proc.) oraz inflację (16 proc.). Ponad połowa zapytanych uważa, że powodem są czynniki nieujęte w kwestionariuszu.</a:t>
            </a:r>
          </a:p>
        </p:txBody>
      </p:sp>
    </p:spTree>
    <p:extLst>
      <p:ext uri="{BB962C8B-B14F-4D97-AF65-F5344CB8AC3E}">
        <p14:creationId xmlns:p14="http://schemas.microsoft.com/office/powerpoint/2010/main" val="28682357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fontScale="90000"/>
          </a:bodyPr>
          <a:lstStyle/>
          <a:p>
            <a:r>
              <a:rPr lang="pl-PL" sz="3100" dirty="0"/>
              <a:t>Przyczyny problemów z komunikacją miejską </a:t>
            </a:r>
            <a:r>
              <a:rPr lang="pl-PL" dirty="0"/>
              <a:t/>
            </a:r>
            <a:br>
              <a:rPr lang="pl-PL" dirty="0"/>
            </a:br>
            <a:r>
              <a:rPr lang="pl-PL" sz="2200" dirty="0"/>
              <a:t>Podział na zmienne demograficzne</a:t>
            </a:r>
            <a:endParaRPr lang="pl-PL" dirty="0"/>
          </a:p>
        </p:txBody>
      </p:sp>
      <p:sp>
        <p:nvSpPr>
          <p:cNvPr id="9" name="pole tekstowe 8">
            <a:extLst>
              <a:ext uri="{FF2B5EF4-FFF2-40B4-BE49-F238E27FC236}">
                <a16:creationId xmlns:a16="http://schemas.microsoft.com/office/drawing/2014/main" xmlns="" id="{82F02719-1206-4513-915B-009596304C3E}"/>
              </a:ext>
            </a:extLst>
          </p:cNvPr>
          <p:cNvSpPr txBox="1"/>
          <p:nvPr/>
        </p:nvSpPr>
        <p:spPr>
          <a:xfrm>
            <a:off x="4745902" y="6573394"/>
            <a:ext cx="227619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50" b="0" i="0"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   </a:t>
            </a:r>
            <a:r>
              <a:rPr kumimoji="0" lang="pl-PL" sz="105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Możliwe wiele odpowiedzi</a:t>
            </a:r>
            <a:endParaRPr kumimoji="0" lang="pl-PL" sz="105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 name="pole tekstowe 4">
            <a:extLst>
              <a:ext uri="{FF2B5EF4-FFF2-40B4-BE49-F238E27FC236}">
                <a16:creationId xmlns:a16="http://schemas.microsoft.com/office/drawing/2014/main" xmlns="" id="{1983AFA0-68D7-4626-A3B6-F4342623D71F}"/>
              </a:ext>
            </a:extLst>
          </p:cNvPr>
          <p:cNvSpPr txBox="1"/>
          <p:nvPr/>
        </p:nvSpPr>
        <p:spPr>
          <a:xfrm rot="16200000">
            <a:off x="-2486260" y="3638902"/>
            <a:ext cx="5403407" cy="43088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Q18: Miasto Bydgoszcz boryka się z problemami w komunikacji publicznej. Co Pana(i) zdaniem jest główną przyczyną problemów?</a:t>
            </a:r>
          </a:p>
        </p:txBody>
      </p:sp>
      <p:graphicFrame>
        <p:nvGraphicFramePr>
          <p:cNvPr id="13" name="Tabela 7">
            <a:extLst>
              <a:ext uri="{FF2B5EF4-FFF2-40B4-BE49-F238E27FC236}">
                <a16:creationId xmlns:a16="http://schemas.microsoft.com/office/drawing/2014/main" xmlns="" id="{9A462F87-12A0-4405-B3CB-67BA015D7CCD}"/>
              </a:ext>
            </a:extLst>
          </p:cNvPr>
          <p:cNvGraphicFramePr>
            <a:graphicFrameLocks noGrp="1"/>
          </p:cNvGraphicFramePr>
          <p:nvPr>
            <p:extLst>
              <p:ext uri="{D42A27DB-BD31-4B8C-83A1-F6EECF244321}">
                <p14:modId xmlns:p14="http://schemas.microsoft.com/office/powerpoint/2010/main" val="3849758631"/>
              </p:ext>
            </p:extLst>
          </p:nvPr>
        </p:nvGraphicFramePr>
        <p:xfrm>
          <a:off x="633275" y="1031362"/>
          <a:ext cx="10501450" cy="2577314"/>
        </p:xfrm>
        <a:graphic>
          <a:graphicData uri="http://schemas.openxmlformats.org/drawingml/2006/table">
            <a:tbl>
              <a:tblPr firstRow="1" bandRow="1">
                <a:tableStyleId>{5C22544A-7EE6-4342-B048-85BDC9FD1C3A}</a:tableStyleId>
              </a:tblPr>
              <a:tblGrid>
                <a:gridCol w="2762086">
                  <a:extLst>
                    <a:ext uri="{9D8B030D-6E8A-4147-A177-3AD203B41FA5}">
                      <a16:colId xmlns:a16="http://schemas.microsoft.com/office/drawing/2014/main" xmlns="" val="2920472292"/>
                    </a:ext>
                  </a:extLst>
                </a:gridCol>
                <a:gridCol w="767730">
                  <a:extLst>
                    <a:ext uri="{9D8B030D-6E8A-4147-A177-3AD203B41FA5}">
                      <a16:colId xmlns:a16="http://schemas.microsoft.com/office/drawing/2014/main" xmlns="" val="267356524"/>
                    </a:ext>
                  </a:extLst>
                </a:gridCol>
                <a:gridCol w="731171">
                  <a:extLst>
                    <a:ext uri="{9D8B030D-6E8A-4147-A177-3AD203B41FA5}">
                      <a16:colId xmlns:a16="http://schemas.microsoft.com/office/drawing/2014/main" xmlns="" val="1344935835"/>
                    </a:ext>
                  </a:extLst>
                </a:gridCol>
                <a:gridCol w="731172">
                  <a:extLst>
                    <a:ext uri="{9D8B030D-6E8A-4147-A177-3AD203B41FA5}">
                      <a16:colId xmlns:a16="http://schemas.microsoft.com/office/drawing/2014/main" xmlns="" val="1392901705"/>
                    </a:ext>
                  </a:extLst>
                </a:gridCol>
                <a:gridCol w="712892">
                  <a:extLst>
                    <a:ext uri="{9D8B030D-6E8A-4147-A177-3AD203B41FA5}">
                      <a16:colId xmlns:a16="http://schemas.microsoft.com/office/drawing/2014/main" xmlns="" val="2983885867"/>
                    </a:ext>
                  </a:extLst>
                </a:gridCol>
                <a:gridCol w="676334">
                  <a:extLst>
                    <a:ext uri="{9D8B030D-6E8A-4147-A177-3AD203B41FA5}">
                      <a16:colId xmlns:a16="http://schemas.microsoft.com/office/drawing/2014/main" xmlns="" val="4178514599"/>
                    </a:ext>
                  </a:extLst>
                </a:gridCol>
                <a:gridCol w="612356">
                  <a:extLst>
                    <a:ext uri="{9D8B030D-6E8A-4147-A177-3AD203B41FA5}">
                      <a16:colId xmlns:a16="http://schemas.microsoft.com/office/drawing/2014/main" xmlns="" val="2047087726"/>
                    </a:ext>
                  </a:extLst>
                </a:gridCol>
                <a:gridCol w="648914">
                  <a:extLst>
                    <a:ext uri="{9D8B030D-6E8A-4147-A177-3AD203B41FA5}">
                      <a16:colId xmlns:a16="http://schemas.microsoft.com/office/drawing/2014/main" xmlns="" val="3686852749"/>
                    </a:ext>
                  </a:extLst>
                </a:gridCol>
                <a:gridCol w="639775">
                  <a:extLst>
                    <a:ext uri="{9D8B030D-6E8A-4147-A177-3AD203B41FA5}">
                      <a16:colId xmlns:a16="http://schemas.microsoft.com/office/drawing/2014/main" xmlns="" val="1157537386"/>
                    </a:ext>
                  </a:extLst>
                </a:gridCol>
                <a:gridCol w="780745">
                  <a:extLst>
                    <a:ext uri="{9D8B030D-6E8A-4147-A177-3AD203B41FA5}">
                      <a16:colId xmlns:a16="http://schemas.microsoft.com/office/drawing/2014/main" xmlns="" val="895146918"/>
                    </a:ext>
                  </a:extLst>
                </a:gridCol>
                <a:gridCol w="762000">
                  <a:extLst>
                    <a:ext uri="{9D8B030D-6E8A-4147-A177-3AD203B41FA5}">
                      <a16:colId xmlns:a16="http://schemas.microsoft.com/office/drawing/2014/main" xmlns="" val="3581398314"/>
                    </a:ext>
                  </a:extLst>
                </a:gridCol>
                <a:gridCol w="676275">
                  <a:extLst>
                    <a:ext uri="{9D8B030D-6E8A-4147-A177-3AD203B41FA5}">
                      <a16:colId xmlns:a16="http://schemas.microsoft.com/office/drawing/2014/main" xmlns="" val="3553150166"/>
                    </a:ext>
                  </a:extLst>
                </a:gridCol>
              </a:tblGrid>
              <a:tr h="290093">
                <a:tc>
                  <a:txBody>
                    <a:bodyPr/>
                    <a:lstStyle/>
                    <a:p>
                      <a:endParaRPr lang="pl-PL" sz="1000" dirty="0">
                        <a:solidFill>
                          <a:schemeClr val="bg1"/>
                        </a:solidFill>
                      </a:endParaRPr>
                    </a:p>
                  </a:txBody>
                  <a:tcPr anchor="ctr">
                    <a:lnR w="76200" cap="flat" cmpd="sng" algn="ctr">
                      <a:solidFill>
                        <a:schemeClr val="bg1"/>
                      </a:solidFill>
                      <a:prstDash val="solid"/>
                      <a:round/>
                      <a:headEnd type="none" w="med" len="med"/>
                      <a:tailEnd type="none" w="med" len="med"/>
                    </a:lnR>
                    <a:solidFill>
                      <a:srgbClr val="1E5364"/>
                    </a:solidFill>
                  </a:tcPr>
                </a:tc>
                <a:tc gridSpan="2">
                  <a:txBody>
                    <a:bodyPr/>
                    <a:lstStyle/>
                    <a:p>
                      <a:pPr algn="ctr" fontAlgn="b"/>
                      <a:r>
                        <a:rPr lang="pl-PL" sz="1100" b="0" i="0" u="none" strike="noStrike" dirty="0">
                          <a:solidFill>
                            <a:schemeClr val="bg1"/>
                          </a:solidFill>
                          <a:effectLst/>
                          <a:latin typeface="Blogger Sans" panose="02000506030000020004" pitchFamily="50" charset="0"/>
                          <a:ea typeface="Blogger Sans" panose="02000506030000020004" pitchFamily="50" charset="0"/>
                        </a:rPr>
                        <a:t>PŁEĆ</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1E5364"/>
                    </a:solidFill>
                  </a:tcPr>
                </a:tc>
                <a:tc hMerge="1">
                  <a:txBody>
                    <a:bodyPr/>
                    <a:lstStyle/>
                    <a:p>
                      <a:endParaRPr lang="pl-PL"/>
                    </a:p>
                  </a:txBody>
                  <a:tcPr/>
                </a:tc>
                <a:tc gridSpan="6">
                  <a:txBody>
                    <a:bodyPr/>
                    <a:lstStyle/>
                    <a:p>
                      <a:pPr algn="ctr" fontAlgn="b"/>
                      <a:r>
                        <a:rPr lang="pl-PL" sz="1100" b="0" i="0" u="none" strike="noStrike" dirty="0">
                          <a:solidFill>
                            <a:schemeClr val="bg1"/>
                          </a:solidFill>
                          <a:effectLst/>
                          <a:latin typeface="Blogger Sans" panose="02000506030000020004" pitchFamily="50" charset="0"/>
                          <a:ea typeface="Blogger Sans" panose="02000506030000020004" pitchFamily="50" charset="0"/>
                        </a:rPr>
                        <a:t>WIEK</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1E5364"/>
                    </a:solidFill>
                  </a:tcPr>
                </a:tc>
                <a:tc hMerge="1">
                  <a:txBody>
                    <a:bodyPr/>
                    <a:lstStyle/>
                    <a:p>
                      <a:pPr algn="ctr" fontAlgn="b"/>
                      <a:endParaRPr lang="pl-PL" sz="900" b="0" i="0" u="none" strike="noStrike" dirty="0">
                        <a:solidFill>
                          <a:schemeClr val="bg1"/>
                        </a:solidFill>
                        <a:effectLst/>
                        <a:latin typeface="+mn-lt"/>
                      </a:endParaRPr>
                    </a:p>
                  </a:txBody>
                  <a:tcPr marL="7620" marR="7620" marT="7620" marB="0" anchor="b">
                    <a:solidFill>
                      <a:srgbClr val="105C73"/>
                    </a:solidFill>
                  </a:tcPr>
                </a:tc>
                <a:tc hMerge="1">
                  <a:txBody>
                    <a:bodyPr/>
                    <a:lstStyle/>
                    <a:p>
                      <a:pPr algn="ctr" fontAlgn="b"/>
                      <a:endParaRPr lang="pl-PL" sz="1100" b="0" i="0" u="none" strike="noStrike" dirty="0">
                        <a:solidFill>
                          <a:schemeClr val="tx1"/>
                        </a:solidFill>
                        <a:effectLst/>
                        <a:latin typeface="Blogger Sans" panose="02000506030000020004" pitchFamily="50" charset="0"/>
                        <a:ea typeface="Blogger Sans" panose="02000506030000020004" pitchFamily="50"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E97307"/>
                    </a:solidFill>
                  </a:tcPr>
                </a:tc>
                <a:tc hMerge="1">
                  <a:txBody>
                    <a:bodyPr/>
                    <a:lstStyle/>
                    <a:p>
                      <a:pPr algn="ctr" fontAlgn="b"/>
                      <a:endParaRPr lang="pl-PL" sz="1200" b="0" i="0" u="none" strike="noStrike" dirty="0">
                        <a:solidFill>
                          <a:schemeClr val="bg1"/>
                        </a:solidFill>
                        <a:effectLst/>
                        <a:latin typeface="+mn-lt"/>
                      </a:endParaRPr>
                    </a:p>
                  </a:txBody>
                  <a:tcPr marL="7620" marR="7620" marT="7620" marB="0" anchor="ctr">
                    <a:solidFill>
                      <a:srgbClr val="105C73"/>
                    </a:solidFill>
                  </a:tcPr>
                </a:tc>
                <a:tc hMerge="1">
                  <a:txBody>
                    <a:bodyPr/>
                    <a:lstStyle/>
                    <a:p>
                      <a:pPr algn="ctr" fontAlgn="b"/>
                      <a:endParaRPr lang="pl-PL" sz="1200" b="0" i="0" u="none" strike="noStrike" dirty="0">
                        <a:solidFill>
                          <a:schemeClr val="bg1"/>
                        </a:solidFill>
                        <a:effectLst/>
                        <a:latin typeface="+mn-lt"/>
                      </a:endParaRPr>
                    </a:p>
                  </a:txBody>
                  <a:tcPr marL="7620" marR="7620" marT="7620" marB="0" anchor="ctr">
                    <a:solidFill>
                      <a:srgbClr val="105C73"/>
                    </a:solidFill>
                  </a:tcPr>
                </a:tc>
                <a:tc hMerge="1">
                  <a:txBody>
                    <a:bodyPr/>
                    <a:lstStyle/>
                    <a:p>
                      <a:endParaRPr lang="pl-PL"/>
                    </a:p>
                  </a:txBody>
                  <a:tcPr/>
                </a:tc>
                <a:tc gridSpan="3">
                  <a:txBody>
                    <a:bodyPr/>
                    <a:lstStyle/>
                    <a:p>
                      <a:pPr algn="ctr" fontAlgn="b"/>
                      <a:r>
                        <a:rPr lang="pl-PL" sz="1100" b="0" i="0" u="none" strike="noStrike" dirty="0">
                          <a:solidFill>
                            <a:schemeClr val="bg1"/>
                          </a:solidFill>
                          <a:effectLst/>
                          <a:latin typeface="Blogger Sans" panose="02000506030000020004" pitchFamily="50" charset="0"/>
                          <a:ea typeface="Blogger Sans" panose="02000506030000020004" pitchFamily="50" charset="0"/>
                        </a:rPr>
                        <a:t>WYKSZTAŁCENIE</a:t>
                      </a:r>
                    </a:p>
                  </a:txBody>
                  <a:tcPr marL="7620" marR="7620" marT="7620" marB="0" anchor="ctr">
                    <a:lnL w="76200" cap="flat" cmpd="sng" algn="ctr">
                      <a:solidFill>
                        <a:schemeClr val="bg1"/>
                      </a:solidFill>
                      <a:prstDash val="solid"/>
                      <a:round/>
                      <a:headEnd type="none" w="med" len="med"/>
                      <a:tailEnd type="none" w="med" len="med"/>
                    </a:lnL>
                    <a:solidFill>
                      <a:srgbClr val="1E5364"/>
                    </a:solidFill>
                  </a:tcPr>
                </a:tc>
                <a:tc hMerge="1">
                  <a:txBody>
                    <a:bodyPr/>
                    <a:lstStyle/>
                    <a:p>
                      <a:pPr algn="ctr" fontAlgn="b"/>
                      <a:endParaRPr lang="pl-PL" sz="1100" b="0" i="0" u="none" strike="noStrike" dirty="0">
                        <a:solidFill>
                          <a:schemeClr val="tx1"/>
                        </a:solidFill>
                        <a:effectLst/>
                        <a:latin typeface="Blogger Sans" panose="02000506030000020004" pitchFamily="50" charset="0"/>
                        <a:ea typeface="Blogger Sans" panose="02000506030000020004" pitchFamily="50" charset="0"/>
                      </a:endParaRPr>
                    </a:p>
                  </a:txBody>
                  <a:tcPr marL="7620" marR="7620" marT="7620" marB="0" anchor="ctr">
                    <a:lnL w="12700" cap="flat" cmpd="sng" algn="ctr">
                      <a:solidFill>
                        <a:schemeClr val="bg1"/>
                      </a:solidFill>
                      <a:prstDash val="solid"/>
                      <a:round/>
                      <a:headEnd type="none" w="med" len="med"/>
                      <a:tailEnd type="none" w="med" len="med"/>
                    </a:lnL>
                    <a:solidFill>
                      <a:srgbClr val="E97307"/>
                    </a:solidFill>
                  </a:tcPr>
                </a:tc>
                <a:tc hMerge="1">
                  <a:txBody>
                    <a:bodyPr/>
                    <a:lstStyle/>
                    <a:p>
                      <a:pPr algn="ctr" fontAlgn="b"/>
                      <a:endParaRPr lang="pl-PL" sz="1200" b="0" i="0" u="none" strike="noStrike" dirty="0">
                        <a:solidFill>
                          <a:schemeClr val="bg1"/>
                        </a:solidFill>
                        <a:effectLst/>
                        <a:latin typeface="+mn-lt"/>
                      </a:endParaRPr>
                    </a:p>
                  </a:txBody>
                  <a:tcPr marL="7620" marR="7620" marT="7620" marB="0" anchor="ctr">
                    <a:solidFill>
                      <a:srgbClr val="105C73"/>
                    </a:solidFill>
                  </a:tcPr>
                </a:tc>
                <a:extLst>
                  <a:ext uri="{0D108BD9-81ED-4DB2-BD59-A6C34878D82A}">
                    <a16:rowId xmlns:a16="http://schemas.microsoft.com/office/drawing/2014/main" xmlns="" val="1925299195"/>
                  </a:ext>
                </a:extLst>
              </a:tr>
              <a:tr h="336733">
                <a:tc>
                  <a:txBody>
                    <a:bodyPr/>
                    <a:lstStyle/>
                    <a:p>
                      <a:endParaRPr lang="pl-PL" sz="1000" dirty="0">
                        <a:solidFill>
                          <a:schemeClr val="bg1"/>
                        </a:solidFill>
                      </a:endParaRPr>
                    </a:p>
                  </a:txBody>
                  <a:tcPr anchor="ctr">
                    <a:lnR w="762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Kobieta</a:t>
                      </a:r>
                    </a:p>
                  </a:txBody>
                  <a:tcPr marL="36000" marR="7620" marT="7620" marB="0" anchor="ctr">
                    <a:lnL w="762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Mężczyzna</a:t>
                      </a:r>
                    </a:p>
                  </a:txBody>
                  <a:tcPr marL="7620" marR="7620" marT="7620" marB="0" anchor="ctr">
                    <a:lnR w="762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a:solidFill>
                            <a:schemeClr val="bg1"/>
                          </a:solidFill>
                          <a:effectLst/>
                          <a:latin typeface="Blogger Sans" panose="02000506030000020004" pitchFamily="50" charset="0"/>
                          <a:ea typeface="Blogger Sans" panose="02000506030000020004" pitchFamily="50" charset="0"/>
                        </a:rPr>
                        <a:t>18-29</a:t>
                      </a:r>
                    </a:p>
                  </a:txBody>
                  <a:tcPr marL="7620" marR="7620" marT="7620" marB="0" anchor="ctr">
                    <a:lnL w="762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900" b="0" i="0" u="none" strike="noStrike">
                          <a:solidFill>
                            <a:schemeClr val="bg1"/>
                          </a:solidFill>
                          <a:effectLst/>
                          <a:latin typeface="Blogger Sans" panose="02000506030000020004" pitchFamily="50" charset="0"/>
                          <a:ea typeface="Blogger Sans" panose="02000506030000020004" pitchFamily="50" charset="0"/>
                        </a:rPr>
                        <a:t>30-39</a:t>
                      </a:r>
                    </a:p>
                  </a:txBody>
                  <a:tcPr marL="7620" marR="7620" marT="7620" marB="0" anchor="ctr">
                    <a:lnR w="127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a:solidFill>
                            <a:schemeClr val="bg1"/>
                          </a:solidFill>
                          <a:effectLst/>
                          <a:latin typeface="Blogger Sans" panose="02000506030000020004" pitchFamily="50" charset="0"/>
                          <a:ea typeface="Blogger Sans" panose="02000506030000020004" pitchFamily="50" charset="0"/>
                        </a:rPr>
                        <a:t>40-49</a:t>
                      </a:r>
                    </a:p>
                  </a:txBody>
                  <a:tcPr marL="7620" marR="7620" marT="7620" marB="0" anchor="ctr">
                    <a:lnL w="127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900" b="0" i="0" u="none" strike="noStrike">
                          <a:solidFill>
                            <a:schemeClr val="bg1"/>
                          </a:solidFill>
                          <a:effectLst/>
                          <a:latin typeface="Blogger Sans" panose="02000506030000020004" pitchFamily="50" charset="0"/>
                          <a:ea typeface="Blogger Sans" panose="02000506030000020004" pitchFamily="50" charset="0"/>
                        </a:rPr>
                        <a:t>50-59</a:t>
                      </a:r>
                    </a:p>
                  </a:txBody>
                  <a:tcPr marL="7620" marR="7620" marT="7620" marB="0" anchor="ctr">
                    <a:solidFill>
                      <a:srgbClr val="1E5364"/>
                    </a:solidFill>
                  </a:tcPr>
                </a:tc>
                <a:tc>
                  <a:txBody>
                    <a:bodyPr/>
                    <a:lstStyle/>
                    <a:p>
                      <a:pPr algn="ctr" fontAlgn="b"/>
                      <a:r>
                        <a:rPr lang="pl-PL" sz="900" b="0" i="0" u="none" strike="noStrike">
                          <a:solidFill>
                            <a:schemeClr val="bg1"/>
                          </a:solidFill>
                          <a:effectLst/>
                          <a:latin typeface="Blogger Sans" panose="02000506030000020004" pitchFamily="50" charset="0"/>
                          <a:ea typeface="Blogger Sans" panose="02000506030000020004" pitchFamily="50" charset="0"/>
                        </a:rPr>
                        <a:t>60-69</a:t>
                      </a:r>
                    </a:p>
                  </a:txBody>
                  <a:tcPr marL="7620" marR="7620" marT="7620" marB="0" anchor="ct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70 i więcej lat</a:t>
                      </a:r>
                    </a:p>
                  </a:txBody>
                  <a:tcPr marL="7620" marR="7620" marT="7620" marB="0" anchor="ctr">
                    <a:lnR w="762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Podstawowe/</a:t>
                      </a:r>
                    </a:p>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Zawodowe</a:t>
                      </a:r>
                    </a:p>
                  </a:txBody>
                  <a:tcPr marL="36000" marR="3600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Średnie i policealne</a:t>
                      </a:r>
                    </a:p>
                  </a:txBody>
                  <a:tcPr marL="36000" marR="36000" marT="7620" marB="0" anchor="ctr">
                    <a:lnL w="127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Wyższe</a:t>
                      </a:r>
                    </a:p>
                  </a:txBody>
                  <a:tcPr marL="36000" marR="36000" marT="7620" marB="0" anchor="ctr">
                    <a:solidFill>
                      <a:srgbClr val="1E5364"/>
                    </a:solidFill>
                  </a:tcPr>
                </a:tc>
                <a:extLst>
                  <a:ext uri="{0D108BD9-81ED-4DB2-BD59-A6C34878D82A}">
                    <a16:rowId xmlns:a16="http://schemas.microsoft.com/office/drawing/2014/main" xmlns="" val="2083611774"/>
                  </a:ext>
                </a:extLst>
              </a:tr>
              <a:tr h="243811">
                <a:tc>
                  <a:txBody>
                    <a:bodyPr/>
                    <a:lstStyle/>
                    <a:p>
                      <a:pPr algn="ctr" fontAlgn="t"/>
                      <a:r>
                        <a:rPr lang="af-ZA" sz="900" b="0" i="0" u="none" strike="noStrike" dirty="0">
                          <a:solidFill>
                            <a:schemeClr val="tx1"/>
                          </a:solidFill>
                          <a:effectLst/>
                          <a:latin typeface="+mj-lt"/>
                        </a:rPr>
                        <a:t>Wzrost cen energii elektrycznej</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chemeClr val="tx1"/>
                          </a:solidFill>
                          <a:effectLst/>
                          <a:latin typeface="+mj-lt"/>
                        </a:rPr>
                        <a:t>11%</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8%</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1%</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16%</a:t>
                      </a:r>
                    </a:p>
                  </a:txBody>
                  <a:tcPr marL="7620" marR="7620" marT="7620" marB="0" anchor="ctr">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15%</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9%</a:t>
                      </a:r>
                    </a:p>
                  </a:txBody>
                  <a:tcPr marL="7620" marR="7620" marT="7620" marB="0" anchor="ctr">
                    <a:solidFill>
                      <a:srgbClr val="FAA150"/>
                    </a:solidFill>
                  </a:tcPr>
                </a:tc>
                <a:tc>
                  <a:txBody>
                    <a:bodyPr/>
                    <a:lstStyle/>
                    <a:p>
                      <a:pPr algn="ctr" fontAlgn="t"/>
                      <a:r>
                        <a:rPr lang="af-ZA" sz="900" b="0" i="0" u="none" strike="noStrike">
                          <a:solidFill>
                            <a:schemeClr val="tx1"/>
                          </a:solidFill>
                          <a:effectLst/>
                          <a:latin typeface="+mj-lt"/>
                        </a:rPr>
                        <a:t>11%</a:t>
                      </a:r>
                    </a:p>
                  </a:txBody>
                  <a:tcPr marL="7620" marR="7620" marT="7620" marB="0" anchor="ctr">
                    <a:solidFill>
                      <a:srgbClr val="FAA150"/>
                    </a:solidFill>
                  </a:tcPr>
                </a:tc>
                <a:tc>
                  <a:txBody>
                    <a:bodyPr/>
                    <a:lstStyle/>
                    <a:p>
                      <a:pPr algn="ctr" fontAlgn="t"/>
                      <a:r>
                        <a:rPr lang="af-ZA" sz="900" b="0" i="0" u="none" strike="noStrike">
                          <a:solidFill>
                            <a:schemeClr val="tx1"/>
                          </a:solidFill>
                          <a:effectLst/>
                          <a:latin typeface="+mj-lt"/>
                        </a:rPr>
                        <a:t>1%</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1%</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18%</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5%</a:t>
                      </a:r>
                    </a:p>
                  </a:txBody>
                  <a:tcPr marL="7620" marR="7620" marT="7620" marB="0" anchor="ctr">
                    <a:solidFill>
                      <a:srgbClr val="FAA150"/>
                    </a:solidFill>
                  </a:tcPr>
                </a:tc>
                <a:extLst>
                  <a:ext uri="{0D108BD9-81ED-4DB2-BD59-A6C34878D82A}">
                    <a16:rowId xmlns:a16="http://schemas.microsoft.com/office/drawing/2014/main" xmlns="" val="2316334182"/>
                  </a:ext>
                </a:extLst>
              </a:tr>
              <a:tr h="243811">
                <a:tc>
                  <a:txBody>
                    <a:bodyPr/>
                    <a:lstStyle/>
                    <a:p>
                      <a:pPr algn="ctr" fontAlgn="t"/>
                      <a:r>
                        <a:rPr lang="af-ZA" sz="900" b="0" i="0" u="none" strike="noStrike" dirty="0">
                          <a:solidFill>
                            <a:schemeClr val="tx1"/>
                          </a:solidFill>
                          <a:effectLst/>
                          <a:latin typeface="+mj-lt"/>
                        </a:rPr>
                        <a:t>Wzrost cen paliw</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chemeClr val="tx1"/>
                          </a:solidFill>
                          <a:effectLst/>
                          <a:latin typeface="+mj-lt"/>
                        </a:rPr>
                        <a:t>29%</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11%</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29%</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dirty="0">
                          <a:solidFill>
                            <a:schemeClr val="tx1"/>
                          </a:solidFill>
                          <a:effectLst/>
                          <a:latin typeface="+mj-lt"/>
                        </a:rPr>
                        <a:t>35%</a:t>
                      </a:r>
                    </a:p>
                  </a:txBody>
                  <a:tcPr marL="7620" marR="7620" marT="7620" marB="0" anchor="ctr">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16%</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14%</a:t>
                      </a:r>
                    </a:p>
                  </a:txBody>
                  <a:tcPr marL="7620" marR="7620" marT="7620" marB="0" anchor="ctr">
                    <a:solidFill>
                      <a:srgbClr val="FAA150"/>
                    </a:solidFill>
                  </a:tcPr>
                </a:tc>
                <a:tc>
                  <a:txBody>
                    <a:bodyPr/>
                    <a:lstStyle/>
                    <a:p>
                      <a:pPr algn="ctr" fontAlgn="t"/>
                      <a:r>
                        <a:rPr lang="af-ZA" sz="900" b="0" i="0" u="none" strike="noStrike">
                          <a:solidFill>
                            <a:schemeClr val="tx1"/>
                          </a:solidFill>
                          <a:effectLst/>
                          <a:latin typeface="+mj-lt"/>
                        </a:rPr>
                        <a:t>26%</a:t>
                      </a:r>
                    </a:p>
                  </a:txBody>
                  <a:tcPr marL="7620" marR="7620" marT="7620" marB="0" anchor="ctr">
                    <a:solidFill>
                      <a:srgbClr val="FAA150"/>
                    </a:solidFill>
                  </a:tcPr>
                </a:tc>
                <a:tc>
                  <a:txBody>
                    <a:bodyPr/>
                    <a:lstStyle/>
                    <a:p>
                      <a:pPr algn="ctr" fontAlgn="t"/>
                      <a:r>
                        <a:rPr lang="af-ZA" sz="900" b="0" i="0" u="none" strike="noStrike">
                          <a:solidFill>
                            <a:schemeClr val="tx1"/>
                          </a:solidFill>
                          <a:effectLst/>
                          <a:latin typeface="+mj-lt"/>
                        </a:rPr>
                        <a:t>3%</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25%</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27%</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8%</a:t>
                      </a:r>
                    </a:p>
                  </a:txBody>
                  <a:tcPr marL="7620" marR="7620" marT="7620" marB="0" anchor="ctr">
                    <a:solidFill>
                      <a:srgbClr val="FAA150"/>
                    </a:solidFill>
                  </a:tcPr>
                </a:tc>
                <a:extLst>
                  <a:ext uri="{0D108BD9-81ED-4DB2-BD59-A6C34878D82A}">
                    <a16:rowId xmlns:a16="http://schemas.microsoft.com/office/drawing/2014/main" xmlns="" val="3168497306"/>
                  </a:ext>
                </a:extLst>
              </a:tr>
              <a:tr h="243811">
                <a:tc>
                  <a:txBody>
                    <a:bodyPr/>
                    <a:lstStyle/>
                    <a:p>
                      <a:pPr algn="ctr" fontAlgn="t"/>
                      <a:r>
                        <a:rPr lang="af-ZA" sz="900" b="0" i="0" u="none" strike="noStrike" dirty="0">
                          <a:solidFill>
                            <a:schemeClr val="tx1"/>
                          </a:solidFill>
                          <a:effectLst/>
                          <a:latin typeface="+mj-lt"/>
                        </a:rPr>
                        <a:t>Ogólnie wzrost cen/inflacja</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chemeClr val="tx1"/>
                          </a:solidFill>
                          <a:effectLst/>
                          <a:latin typeface="+mj-lt"/>
                        </a:rPr>
                        <a:t>17%</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14%</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12%</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28%</a:t>
                      </a:r>
                    </a:p>
                  </a:txBody>
                  <a:tcPr marL="7620" marR="7620" marT="7620" marB="0" anchor="ctr">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6%</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12%</a:t>
                      </a:r>
                    </a:p>
                  </a:txBody>
                  <a:tcPr marL="7620" marR="7620" marT="7620" marB="0" anchor="ctr">
                    <a:solidFill>
                      <a:srgbClr val="FAA150"/>
                    </a:solidFill>
                  </a:tcPr>
                </a:tc>
                <a:tc>
                  <a:txBody>
                    <a:bodyPr/>
                    <a:lstStyle/>
                    <a:p>
                      <a:pPr algn="ctr" fontAlgn="t"/>
                      <a:r>
                        <a:rPr lang="af-ZA" sz="900" b="0" i="0" u="none" strike="noStrike">
                          <a:solidFill>
                            <a:schemeClr val="tx1"/>
                          </a:solidFill>
                          <a:effectLst/>
                          <a:latin typeface="+mj-lt"/>
                        </a:rPr>
                        <a:t>20%</a:t>
                      </a:r>
                    </a:p>
                  </a:txBody>
                  <a:tcPr marL="7620" marR="7620" marT="7620" marB="0" anchor="ctr">
                    <a:solidFill>
                      <a:srgbClr val="FAA150"/>
                    </a:solidFill>
                  </a:tcPr>
                </a:tc>
                <a:tc>
                  <a:txBody>
                    <a:bodyPr/>
                    <a:lstStyle/>
                    <a:p>
                      <a:pPr algn="ctr" fontAlgn="t"/>
                      <a:r>
                        <a:rPr lang="af-ZA" sz="900" b="0" i="0" u="none" strike="noStrike">
                          <a:solidFill>
                            <a:schemeClr val="tx1"/>
                          </a:solidFill>
                          <a:effectLst/>
                          <a:latin typeface="+mj-lt"/>
                        </a:rPr>
                        <a:t>13%</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24%</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16%</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8%</a:t>
                      </a:r>
                    </a:p>
                  </a:txBody>
                  <a:tcPr marL="7620" marR="7620" marT="7620" marB="0" anchor="ctr">
                    <a:solidFill>
                      <a:srgbClr val="FAA150"/>
                    </a:solidFill>
                  </a:tcPr>
                </a:tc>
                <a:extLst>
                  <a:ext uri="{0D108BD9-81ED-4DB2-BD59-A6C34878D82A}">
                    <a16:rowId xmlns:a16="http://schemas.microsoft.com/office/drawing/2014/main" xmlns="" val="1344972698"/>
                  </a:ext>
                </a:extLst>
              </a:tr>
              <a:tr h="243811">
                <a:tc>
                  <a:txBody>
                    <a:bodyPr/>
                    <a:lstStyle/>
                    <a:p>
                      <a:pPr algn="ctr" fontAlgn="t"/>
                      <a:r>
                        <a:rPr lang="af-ZA" sz="900" b="0" i="0" u="none" strike="noStrike">
                          <a:solidFill>
                            <a:schemeClr val="tx1"/>
                          </a:solidFill>
                          <a:effectLst/>
                          <a:latin typeface="+mj-lt"/>
                        </a:rPr>
                        <a:t>Złe zarządzanie miastem</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chemeClr val="tx1"/>
                          </a:solidFill>
                          <a:effectLst/>
                          <a:latin typeface="+mj-lt"/>
                        </a:rPr>
                        <a:t>11%</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dirty="0">
                          <a:solidFill>
                            <a:schemeClr val="tx1"/>
                          </a:solidFill>
                          <a:effectLst/>
                          <a:latin typeface="+mj-lt"/>
                        </a:rPr>
                        <a:t>24%</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29%</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8%</a:t>
                      </a:r>
                    </a:p>
                  </a:txBody>
                  <a:tcPr marL="7620" marR="7620" marT="7620" marB="0" anchor="ctr">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10%</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28%</a:t>
                      </a:r>
                    </a:p>
                  </a:txBody>
                  <a:tcPr marL="7620" marR="7620" marT="7620" marB="0" anchor="ctr">
                    <a:solidFill>
                      <a:srgbClr val="FAA150"/>
                    </a:solidFill>
                  </a:tcPr>
                </a:tc>
                <a:tc>
                  <a:txBody>
                    <a:bodyPr/>
                    <a:lstStyle/>
                    <a:p>
                      <a:pPr algn="ctr" fontAlgn="t"/>
                      <a:r>
                        <a:rPr lang="af-ZA" sz="900" b="0" i="0" u="none" strike="noStrike">
                          <a:solidFill>
                            <a:schemeClr val="tx1"/>
                          </a:solidFill>
                          <a:effectLst/>
                          <a:latin typeface="+mj-lt"/>
                        </a:rPr>
                        <a:t>16%</a:t>
                      </a:r>
                    </a:p>
                  </a:txBody>
                  <a:tcPr marL="7620" marR="7620" marT="7620" marB="0" anchor="ctr">
                    <a:solidFill>
                      <a:srgbClr val="FAA150"/>
                    </a:solidFill>
                  </a:tcPr>
                </a:tc>
                <a:tc>
                  <a:txBody>
                    <a:bodyPr/>
                    <a:lstStyle/>
                    <a:p>
                      <a:pPr algn="ctr" fontAlgn="t"/>
                      <a:r>
                        <a:rPr lang="af-ZA" sz="900" b="0" i="0" u="none" strike="noStrike">
                          <a:solidFill>
                            <a:schemeClr val="tx1"/>
                          </a:solidFill>
                          <a:effectLst/>
                          <a:latin typeface="+mj-lt"/>
                        </a:rPr>
                        <a:t>19%</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11%</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25%</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11%</a:t>
                      </a:r>
                    </a:p>
                  </a:txBody>
                  <a:tcPr marL="7620" marR="7620" marT="7620" marB="0" anchor="ctr">
                    <a:solidFill>
                      <a:srgbClr val="FAA150"/>
                    </a:solidFill>
                  </a:tcPr>
                </a:tc>
                <a:extLst>
                  <a:ext uri="{0D108BD9-81ED-4DB2-BD59-A6C34878D82A}">
                    <a16:rowId xmlns:a16="http://schemas.microsoft.com/office/drawing/2014/main" xmlns="" val="2946867612"/>
                  </a:ext>
                </a:extLst>
              </a:tr>
              <a:tr h="243811">
                <a:tc>
                  <a:txBody>
                    <a:bodyPr/>
                    <a:lstStyle/>
                    <a:p>
                      <a:pPr algn="ctr" fontAlgn="t"/>
                      <a:r>
                        <a:rPr lang="af-ZA" sz="900" b="0" i="0" u="none" strike="noStrike" dirty="0">
                          <a:solidFill>
                            <a:schemeClr val="tx1"/>
                          </a:solidFill>
                          <a:effectLst/>
                          <a:latin typeface="+mj-lt"/>
                        </a:rPr>
                        <a:t>Potrzeba modernizacji taboru</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12%</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dirty="0">
                          <a:solidFill>
                            <a:schemeClr val="tx1"/>
                          </a:solidFill>
                          <a:effectLst/>
                          <a:latin typeface="+mj-lt"/>
                        </a:rPr>
                        <a:t>8%</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0%</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4%</a:t>
                      </a:r>
                    </a:p>
                  </a:txBody>
                  <a:tcPr marL="7620" marR="7620" marT="7620" marB="0" anchor="ctr">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4%</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39%</a:t>
                      </a:r>
                    </a:p>
                  </a:txBody>
                  <a:tcPr marL="7620" marR="7620" marT="7620" marB="0" anchor="ctr">
                    <a:solidFill>
                      <a:srgbClr val="FAA150"/>
                    </a:solidFill>
                  </a:tcPr>
                </a:tc>
                <a:tc>
                  <a:txBody>
                    <a:bodyPr/>
                    <a:lstStyle/>
                    <a:p>
                      <a:pPr algn="ctr" fontAlgn="t"/>
                      <a:r>
                        <a:rPr lang="af-ZA" sz="900" b="0" i="0" u="none" strike="noStrike">
                          <a:solidFill>
                            <a:schemeClr val="tx1"/>
                          </a:solidFill>
                          <a:effectLst/>
                          <a:latin typeface="+mj-lt"/>
                        </a:rPr>
                        <a:t>15%</a:t>
                      </a:r>
                    </a:p>
                  </a:txBody>
                  <a:tcPr marL="7620" marR="7620" marT="7620" marB="0" anchor="ctr">
                    <a:solidFill>
                      <a:srgbClr val="FAA150"/>
                    </a:solidFill>
                  </a:tcPr>
                </a:tc>
                <a:tc>
                  <a:txBody>
                    <a:bodyPr/>
                    <a:lstStyle/>
                    <a:p>
                      <a:pPr algn="ctr" fontAlgn="t"/>
                      <a:r>
                        <a:rPr lang="af-ZA" sz="900" b="0" i="0" u="none" strike="noStrike">
                          <a:solidFill>
                            <a:schemeClr val="tx1"/>
                          </a:solidFill>
                          <a:effectLst/>
                          <a:latin typeface="+mj-lt"/>
                        </a:rPr>
                        <a:t>4%</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5%</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13%</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11%</a:t>
                      </a:r>
                    </a:p>
                  </a:txBody>
                  <a:tcPr marL="7620" marR="7620" marT="7620" marB="0" anchor="ctr">
                    <a:solidFill>
                      <a:srgbClr val="FAA150"/>
                    </a:solidFill>
                  </a:tcPr>
                </a:tc>
                <a:extLst>
                  <a:ext uri="{0D108BD9-81ED-4DB2-BD59-A6C34878D82A}">
                    <a16:rowId xmlns:a16="http://schemas.microsoft.com/office/drawing/2014/main" xmlns="" val="24287340"/>
                  </a:ext>
                </a:extLst>
              </a:tr>
              <a:tr h="243811">
                <a:tc>
                  <a:txBody>
                    <a:bodyPr/>
                    <a:lstStyle/>
                    <a:p>
                      <a:pPr algn="ctr" fontAlgn="t"/>
                      <a:r>
                        <a:rPr lang="pl-PL" sz="900" b="0" i="0" u="none" strike="noStrike" dirty="0">
                          <a:solidFill>
                            <a:schemeClr val="tx1"/>
                          </a:solidFill>
                          <a:effectLst/>
                          <a:latin typeface="+mj-lt"/>
                        </a:rPr>
                        <a:t>Brak wsparcia administracji centralnej/rządu</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4%</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dirty="0">
                          <a:solidFill>
                            <a:schemeClr val="tx1"/>
                          </a:solidFill>
                          <a:effectLst/>
                          <a:latin typeface="+mj-lt"/>
                        </a:rPr>
                        <a:t>11%</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dirty="0">
                          <a:solidFill>
                            <a:schemeClr val="tx1"/>
                          </a:solidFill>
                          <a:effectLst/>
                          <a:latin typeface="+mj-lt"/>
                        </a:rPr>
                        <a:t>13%</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dirty="0">
                          <a:solidFill>
                            <a:schemeClr val="tx1"/>
                          </a:solidFill>
                          <a:effectLst/>
                          <a:latin typeface="+mj-lt"/>
                        </a:rPr>
                        <a:t>6%</a:t>
                      </a:r>
                    </a:p>
                  </a:txBody>
                  <a:tcPr marL="7620" marR="7620" marT="7620" marB="0" anchor="ctr">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dirty="0">
                          <a:solidFill>
                            <a:schemeClr val="tx1"/>
                          </a:solidFill>
                          <a:effectLst/>
                          <a:latin typeface="+mj-lt"/>
                        </a:rPr>
                        <a:t>5%</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dirty="0">
                          <a:solidFill>
                            <a:schemeClr val="tx1"/>
                          </a:solidFill>
                          <a:effectLst/>
                          <a:latin typeface="+mj-lt"/>
                        </a:rPr>
                        <a:t>4%</a:t>
                      </a:r>
                    </a:p>
                  </a:txBody>
                  <a:tcPr marL="7620" marR="7620" marT="7620" marB="0" anchor="ctr">
                    <a:solidFill>
                      <a:srgbClr val="FAA150"/>
                    </a:solidFill>
                  </a:tcPr>
                </a:tc>
                <a:tc>
                  <a:txBody>
                    <a:bodyPr/>
                    <a:lstStyle/>
                    <a:p>
                      <a:pPr algn="ctr" fontAlgn="t"/>
                      <a:r>
                        <a:rPr lang="af-ZA" sz="900" b="0" i="0" u="none" strike="noStrike" dirty="0">
                          <a:solidFill>
                            <a:schemeClr val="tx1"/>
                          </a:solidFill>
                          <a:effectLst/>
                          <a:latin typeface="+mj-lt"/>
                        </a:rPr>
                        <a:t>17%</a:t>
                      </a:r>
                    </a:p>
                  </a:txBody>
                  <a:tcPr marL="7620" marR="7620" marT="7620" marB="0" anchor="ctr">
                    <a:solidFill>
                      <a:srgbClr val="FAA150"/>
                    </a:solidFill>
                  </a:tcPr>
                </a:tc>
                <a:tc>
                  <a:txBody>
                    <a:bodyPr/>
                    <a:lstStyle/>
                    <a:p>
                      <a:pPr algn="ctr" fontAlgn="t"/>
                      <a:r>
                        <a:rPr lang="af-ZA" sz="900" b="0" i="0" u="none" strike="noStrike">
                          <a:solidFill>
                            <a:schemeClr val="tx1"/>
                          </a:solidFill>
                          <a:effectLst/>
                          <a:latin typeface="+mj-lt"/>
                        </a:rPr>
                        <a:t>1%</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1%</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7%</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13%</a:t>
                      </a:r>
                    </a:p>
                  </a:txBody>
                  <a:tcPr marL="7620" marR="7620" marT="7620" marB="0" anchor="ctr">
                    <a:solidFill>
                      <a:srgbClr val="FAA150"/>
                    </a:solidFill>
                  </a:tcPr>
                </a:tc>
                <a:extLst>
                  <a:ext uri="{0D108BD9-81ED-4DB2-BD59-A6C34878D82A}">
                    <a16:rowId xmlns:a16="http://schemas.microsoft.com/office/drawing/2014/main" xmlns="" val="3585622494"/>
                  </a:ext>
                </a:extLst>
              </a:tr>
              <a:tr h="243811">
                <a:tc>
                  <a:txBody>
                    <a:bodyPr/>
                    <a:lstStyle/>
                    <a:p>
                      <a:pPr algn="ctr" fontAlgn="t"/>
                      <a:r>
                        <a:rPr lang="af-ZA" sz="900" b="0" i="0" u="none" strike="noStrike" dirty="0">
                          <a:solidFill>
                            <a:schemeClr val="tx1"/>
                          </a:solidFill>
                          <a:effectLst/>
                          <a:latin typeface="+mj-lt"/>
                        </a:rPr>
                        <a:t>Inne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58%</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dirty="0">
                          <a:solidFill>
                            <a:schemeClr val="tx1"/>
                          </a:solidFill>
                          <a:effectLst/>
                          <a:latin typeface="+mj-lt"/>
                        </a:rPr>
                        <a:t>47%</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dirty="0">
                          <a:solidFill>
                            <a:schemeClr val="tx1"/>
                          </a:solidFill>
                          <a:effectLst/>
                          <a:latin typeface="+mj-lt"/>
                        </a:rPr>
                        <a:t>65%</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dirty="0">
                          <a:solidFill>
                            <a:schemeClr val="tx1"/>
                          </a:solidFill>
                          <a:effectLst/>
                          <a:latin typeface="+mj-lt"/>
                        </a:rPr>
                        <a:t>70%</a:t>
                      </a:r>
                    </a:p>
                  </a:txBody>
                  <a:tcPr marL="7620" marR="7620" marT="7620" marB="0" anchor="ctr">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chemeClr val="tx1"/>
                          </a:solidFill>
                          <a:effectLst/>
                          <a:latin typeface="+mj-lt"/>
                        </a:rPr>
                        <a:t>57%</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chemeClr val="tx1"/>
                          </a:solidFill>
                          <a:effectLst/>
                          <a:latin typeface="+mj-lt"/>
                        </a:rPr>
                        <a:t>33%</a:t>
                      </a:r>
                    </a:p>
                  </a:txBody>
                  <a:tcPr marL="7620" marR="7620" marT="7620" marB="0" anchor="ctr">
                    <a:solidFill>
                      <a:srgbClr val="FAA150"/>
                    </a:solidFill>
                  </a:tcPr>
                </a:tc>
                <a:tc>
                  <a:txBody>
                    <a:bodyPr/>
                    <a:lstStyle/>
                    <a:p>
                      <a:pPr algn="ctr" fontAlgn="t"/>
                      <a:r>
                        <a:rPr lang="af-ZA" sz="900" b="0" i="0" u="none" strike="noStrike" dirty="0">
                          <a:solidFill>
                            <a:schemeClr val="tx1"/>
                          </a:solidFill>
                          <a:effectLst/>
                          <a:latin typeface="+mj-lt"/>
                        </a:rPr>
                        <a:t>47%</a:t>
                      </a:r>
                    </a:p>
                  </a:txBody>
                  <a:tcPr marL="7620" marR="7620" marT="7620" marB="0" anchor="ctr">
                    <a:solidFill>
                      <a:srgbClr val="FAA150"/>
                    </a:solidFill>
                  </a:tcPr>
                </a:tc>
                <a:tc>
                  <a:txBody>
                    <a:bodyPr/>
                    <a:lstStyle/>
                    <a:p>
                      <a:pPr algn="ctr" fontAlgn="t"/>
                      <a:r>
                        <a:rPr lang="af-ZA" sz="900" b="0" i="0" u="none" strike="noStrike" dirty="0">
                          <a:solidFill>
                            <a:schemeClr val="tx1"/>
                          </a:solidFill>
                          <a:effectLst/>
                          <a:latin typeface="+mj-lt"/>
                        </a:rPr>
                        <a:t>47%</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dirty="0">
                          <a:solidFill>
                            <a:schemeClr val="tx1"/>
                          </a:solidFill>
                          <a:effectLst/>
                          <a:latin typeface="+mj-lt"/>
                        </a:rPr>
                        <a:t>59%</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dirty="0">
                          <a:solidFill>
                            <a:schemeClr val="tx1"/>
                          </a:solidFill>
                          <a:effectLst/>
                          <a:latin typeface="+mj-lt"/>
                        </a:rPr>
                        <a:t>46%</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dirty="0">
                          <a:solidFill>
                            <a:schemeClr val="tx1"/>
                          </a:solidFill>
                          <a:effectLst/>
                          <a:latin typeface="+mj-lt"/>
                        </a:rPr>
                        <a:t>59%</a:t>
                      </a:r>
                    </a:p>
                  </a:txBody>
                  <a:tcPr marL="7620" marR="7620" marT="7620" marB="0" anchor="ctr">
                    <a:solidFill>
                      <a:srgbClr val="FAA150"/>
                    </a:solidFill>
                  </a:tcPr>
                </a:tc>
                <a:extLst>
                  <a:ext uri="{0D108BD9-81ED-4DB2-BD59-A6C34878D82A}">
                    <a16:rowId xmlns:a16="http://schemas.microsoft.com/office/drawing/2014/main" xmlns="" val="3482791723"/>
                  </a:ext>
                </a:extLst>
              </a:tr>
              <a:tr h="243811">
                <a:tc>
                  <a:txBody>
                    <a:bodyPr/>
                    <a:lstStyle/>
                    <a:p>
                      <a:pPr algn="ctr" fontAlgn="t"/>
                      <a:r>
                        <a:rPr lang="af-ZA" sz="900" b="0" i="0" u="none" strike="noStrike" dirty="0">
                          <a:solidFill>
                            <a:schemeClr val="tx1"/>
                          </a:solidFill>
                          <a:effectLst/>
                          <a:latin typeface="+mj-lt"/>
                        </a:rPr>
                        <a:t>Nie wiem/Trudno powiedzieć</a:t>
                      </a:r>
                    </a:p>
                  </a:txBody>
                  <a:tcPr marL="7620" marR="7620" marT="7620" marB="0" anchor="ctr">
                    <a:lnR w="762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t"/>
                      <a:r>
                        <a:rPr lang="af-ZA" sz="900" b="0" i="0" u="none" strike="noStrike">
                          <a:solidFill>
                            <a:schemeClr val="tx1"/>
                          </a:solidFill>
                          <a:effectLst/>
                          <a:latin typeface="+mj-lt"/>
                        </a:rPr>
                        <a:t>9%</a:t>
                      </a:r>
                    </a:p>
                  </a:txBody>
                  <a:tcPr marL="7620" marR="7620" marT="7620" marB="0" anchor="ctr">
                    <a:lnL w="762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t"/>
                      <a:r>
                        <a:rPr lang="af-ZA" sz="900" b="0" i="0" u="none" strike="noStrike" dirty="0">
                          <a:solidFill>
                            <a:schemeClr val="tx1"/>
                          </a:solidFill>
                          <a:effectLst/>
                          <a:latin typeface="+mj-lt"/>
                        </a:rPr>
                        <a:t>18%</a:t>
                      </a:r>
                    </a:p>
                  </a:txBody>
                  <a:tcPr marL="7620" marR="7620" marT="7620" marB="0" anchor="ctr">
                    <a:lnR w="762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t"/>
                      <a:r>
                        <a:rPr lang="af-ZA" sz="900" b="0" i="0" u="none" strike="noStrike">
                          <a:solidFill>
                            <a:schemeClr val="tx1"/>
                          </a:solidFill>
                          <a:effectLst/>
                          <a:latin typeface="+mj-lt"/>
                        </a:rPr>
                        <a:t>1%</a:t>
                      </a:r>
                    </a:p>
                  </a:txBody>
                  <a:tcPr marL="7620" marR="7620" marT="7620" marB="0" anchor="ctr">
                    <a:lnL w="762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t"/>
                      <a:r>
                        <a:rPr lang="af-ZA" sz="900" b="0" i="0" u="none" strike="noStrike" dirty="0">
                          <a:solidFill>
                            <a:schemeClr val="tx1"/>
                          </a:solidFill>
                          <a:effectLst/>
                          <a:latin typeface="+mj-lt"/>
                        </a:rPr>
                        <a:t>2%</a:t>
                      </a:r>
                    </a:p>
                  </a:txBody>
                  <a:tcPr marL="7620" marR="7620" marT="7620" marB="0" anchor="ct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t"/>
                      <a:r>
                        <a:rPr lang="af-ZA" sz="900" b="0" i="0" u="none" strike="noStrike" dirty="0">
                          <a:solidFill>
                            <a:schemeClr val="tx1"/>
                          </a:solidFill>
                          <a:effectLst/>
                          <a:latin typeface="+mj-lt"/>
                        </a:rPr>
                        <a:t>15%</a:t>
                      </a:r>
                    </a:p>
                  </a:txBody>
                  <a:tcPr marL="7620" marR="7620" marT="7620" marB="0" anchor="ctr">
                    <a:lnL w="127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t"/>
                      <a:r>
                        <a:rPr lang="af-ZA" sz="900" b="0" i="0" u="none" strike="noStrike">
                          <a:solidFill>
                            <a:schemeClr val="tx1"/>
                          </a:solidFill>
                          <a:effectLst/>
                          <a:latin typeface="+mj-lt"/>
                        </a:rPr>
                        <a:t>15%</a:t>
                      </a:r>
                    </a:p>
                  </a:txBody>
                  <a:tcPr marL="7620" marR="7620" marT="7620" marB="0" anchor="ctr">
                    <a:solidFill>
                      <a:schemeClr val="bg1">
                        <a:lumMod val="85000"/>
                      </a:schemeClr>
                    </a:solidFill>
                  </a:tcPr>
                </a:tc>
                <a:tc>
                  <a:txBody>
                    <a:bodyPr/>
                    <a:lstStyle/>
                    <a:p>
                      <a:pPr algn="ctr" fontAlgn="t"/>
                      <a:r>
                        <a:rPr lang="af-ZA" sz="900" b="0" i="0" u="none" strike="noStrike" dirty="0">
                          <a:solidFill>
                            <a:schemeClr val="tx1"/>
                          </a:solidFill>
                          <a:effectLst/>
                          <a:latin typeface="+mj-lt"/>
                        </a:rPr>
                        <a:t>17%</a:t>
                      </a:r>
                    </a:p>
                  </a:txBody>
                  <a:tcPr marL="7620" marR="7620" marT="7620" marB="0" anchor="ctr">
                    <a:solidFill>
                      <a:schemeClr val="bg1">
                        <a:lumMod val="85000"/>
                      </a:schemeClr>
                    </a:solidFill>
                  </a:tcPr>
                </a:tc>
                <a:tc>
                  <a:txBody>
                    <a:bodyPr/>
                    <a:lstStyle/>
                    <a:p>
                      <a:pPr algn="ctr" fontAlgn="t"/>
                      <a:r>
                        <a:rPr lang="af-ZA" sz="900" b="0" i="0" u="none" strike="noStrike" dirty="0">
                          <a:solidFill>
                            <a:schemeClr val="tx1"/>
                          </a:solidFill>
                          <a:effectLst/>
                          <a:latin typeface="+mj-lt"/>
                        </a:rPr>
                        <a:t>25%</a:t>
                      </a:r>
                    </a:p>
                  </a:txBody>
                  <a:tcPr marL="7620" marR="7620" marT="7620" marB="0" anchor="ctr">
                    <a:lnR w="762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t"/>
                      <a:r>
                        <a:rPr lang="af-ZA" sz="900" b="0" i="0" u="none" strike="noStrike" dirty="0">
                          <a:solidFill>
                            <a:schemeClr val="tx1"/>
                          </a:solidFill>
                          <a:effectLst/>
                          <a:latin typeface="+mj-lt"/>
                        </a:rPr>
                        <a:t>9%</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t"/>
                      <a:r>
                        <a:rPr lang="af-ZA" sz="900" b="0" i="0" u="none" strike="noStrike" dirty="0">
                          <a:solidFill>
                            <a:schemeClr val="tx1"/>
                          </a:solidFill>
                          <a:effectLst/>
                          <a:latin typeface="+mj-lt"/>
                        </a:rPr>
                        <a:t>11%</a:t>
                      </a:r>
                    </a:p>
                  </a:txBody>
                  <a:tcPr marL="7620" marR="7620" marT="7620" marB="0" anchor="ctr">
                    <a:lnL w="127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t"/>
                      <a:r>
                        <a:rPr lang="af-ZA" sz="900" b="0" i="0" u="none" strike="noStrike" dirty="0">
                          <a:solidFill>
                            <a:schemeClr val="tx1"/>
                          </a:solidFill>
                          <a:effectLst/>
                          <a:latin typeface="+mj-lt"/>
                        </a:rPr>
                        <a:t>19%</a:t>
                      </a:r>
                    </a:p>
                  </a:txBody>
                  <a:tcPr marL="7620" marR="7620" marT="7620" marB="0" anchor="ctr">
                    <a:solidFill>
                      <a:schemeClr val="bg1">
                        <a:lumMod val="85000"/>
                      </a:schemeClr>
                    </a:solidFill>
                  </a:tcPr>
                </a:tc>
                <a:extLst>
                  <a:ext uri="{0D108BD9-81ED-4DB2-BD59-A6C34878D82A}">
                    <a16:rowId xmlns:a16="http://schemas.microsoft.com/office/drawing/2014/main" xmlns="" val="1141831071"/>
                  </a:ext>
                </a:extLst>
              </a:tr>
            </a:tbl>
          </a:graphicData>
        </a:graphic>
      </p:graphicFrame>
      <p:graphicFrame>
        <p:nvGraphicFramePr>
          <p:cNvPr id="18" name="Tabela 7">
            <a:extLst>
              <a:ext uri="{FF2B5EF4-FFF2-40B4-BE49-F238E27FC236}">
                <a16:creationId xmlns:a16="http://schemas.microsoft.com/office/drawing/2014/main" xmlns="" id="{C8D41816-DF97-413F-BC28-62B633DB93AE}"/>
              </a:ext>
            </a:extLst>
          </p:cNvPr>
          <p:cNvGraphicFramePr>
            <a:graphicFrameLocks noGrp="1"/>
          </p:cNvGraphicFramePr>
          <p:nvPr>
            <p:extLst>
              <p:ext uri="{D42A27DB-BD31-4B8C-83A1-F6EECF244321}">
                <p14:modId xmlns:p14="http://schemas.microsoft.com/office/powerpoint/2010/main" val="3540980153"/>
              </p:ext>
            </p:extLst>
          </p:nvPr>
        </p:nvGraphicFramePr>
        <p:xfrm>
          <a:off x="1059034" y="3732898"/>
          <a:ext cx="9348925" cy="2716274"/>
        </p:xfrm>
        <a:graphic>
          <a:graphicData uri="http://schemas.openxmlformats.org/drawingml/2006/table">
            <a:tbl>
              <a:tblPr firstRow="1" bandRow="1">
                <a:tableStyleId>{5C22544A-7EE6-4342-B048-85BDC9FD1C3A}</a:tableStyleId>
              </a:tblPr>
              <a:tblGrid>
                <a:gridCol w="2738576">
                  <a:extLst>
                    <a:ext uri="{9D8B030D-6E8A-4147-A177-3AD203B41FA5}">
                      <a16:colId xmlns:a16="http://schemas.microsoft.com/office/drawing/2014/main" xmlns="" val="2920472292"/>
                    </a:ext>
                  </a:extLst>
                </a:gridCol>
                <a:gridCol w="990600">
                  <a:extLst>
                    <a:ext uri="{9D8B030D-6E8A-4147-A177-3AD203B41FA5}">
                      <a16:colId xmlns:a16="http://schemas.microsoft.com/office/drawing/2014/main" xmlns="" val="4178514599"/>
                    </a:ext>
                  </a:extLst>
                </a:gridCol>
                <a:gridCol w="1009650">
                  <a:extLst>
                    <a:ext uri="{9D8B030D-6E8A-4147-A177-3AD203B41FA5}">
                      <a16:colId xmlns:a16="http://schemas.microsoft.com/office/drawing/2014/main" xmlns="" val="2047087726"/>
                    </a:ext>
                  </a:extLst>
                </a:gridCol>
                <a:gridCol w="980535">
                  <a:extLst>
                    <a:ext uri="{9D8B030D-6E8A-4147-A177-3AD203B41FA5}">
                      <a16:colId xmlns:a16="http://schemas.microsoft.com/office/drawing/2014/main" xmlns="" val="3686852749"/>
                    </a:ext>
                  </a:extLst>
                </a:gridCol>
                <a:gridCol w="812268">
                  <a:extLst>
                    <a:ext uri="{9D8B030D-6E8A-4147-A177-3AD203B41FA5}">
                      <a16:colId xmlns:a16="http://schemas.microsoft.com/office/drawing/2014/main" xmlns="" val="1157537386"/>
                    </a:ext>
                  </a:extLst>
                </a:gridCol>
                <a:gridCol w="963116">
                  <a:extLst>
                    <a:ext uri="{9D8B030D-6E8A-4147-A177-3AD203B41FA5}">
                      <a16:colId xmlns:a16="http://schemas.microsoft.com/office/drawing/2014/main" xmlns="" val="895146918"/>
                    </a:ext>
                  </a:extLst>
                </a:gridCol>
                <a:gridCol w="928304">
                  <a:extLst>
                    <a:ext uri="{9D8B030D-6E8A-4147-A177-3AD203B41FA5}">
                      <a16:colId xmlns:a16="http://schemas.microsoft.com/office/drawing/2014/main" xmlns="" val="3581398314"/>
                    </a:ext>
                  </a:extLst>
                </a:gridCol>
                <a:gridCol w="925876">
                  <a:extLst>
                    <a:ext uri="{9D8B030D-6E8A-4147-A177-3AD203B41FA5}">
                      <a16:colId xmlns:a16="http://schemas.microsoft.com/office/drawing/2014/main" xmlns="" val="3553150166"/>
                    </a:ext>
                  </a:extLst>
                </a:gridCol>
              </a:tblGrid>
              <a:tr h="306541">
                <a:tc>
                  <a:txBody>
                    <a:bodyPr/>
                    <a:lstStyle/>
                    <a:p>
                      <a:endParaRPr lang="pl-PL" sz="1000" dirty="0">
                        <a:solidFill>
                          <a:schemeClr val="bg1"/>
                        </a:solidFill>
                      </a:endParaRPr>
                    </a:p>
                  </a:txBody>
                  <a:tcPr anchor="ctr">
                    <a:lnR w="76200" cap="flat" cmpd="sng" algn="ctr">
                      <a:solidFill>
                        <a:schemeClr val="bg1"/>
                      </a:solidFill>
                      <a:prstDash val="solid"/>
                      <a:round/>
                      <a:headEnd type="none" w="med" len="med"/>
                      <a:tailEnd type="none" w="med" len="med"/>
                    </a:lnR>
                    <a:solidFill>
                      <a:srgbClr val="1E5364"/>
                    </a:solidFill>
                  </a:tcPr>
                </a:tc>
                <a:tc gridSpan="4">
                  <a:txBody>
                    <a:bodyPr/>
                    <a:lstStyle/>
                    <a:p>
                      <a:pPr algn="ctr" fontAlgn="b"/>
                      <a:r>
                        <a:rPr lang="pl-PL" sz="1100" b="0" i="0" u="none" strike="noStrike" dirty="0">
                          <a:solidFill>
                            <a:schemeClr val="bg1"/>
                          </a:solidFill>
                          <a:effectLst/>
                          <a:latin typeface="+mn-lt"/>
                        </a:rPr>
                        <a:t>STATUS NA RYNKU PRACY</a:t>
                      </a:r>
                    </a:p>
                  </a:txBody>
                  <a:tcPr marL="7620" marR="7620" marT="7620" marB="0" anchor="ctr">
                    <a:lnL w="76200" cap="flat" cmpd="sng" algn="ctr">
                      <a:solidFill>
                        <a:schemeClr val="bg1"/>
                      </a:solidFill>
                      <a:prstDash val="solid"/>
                      <a:round/>
                      <a:headEnd type="none" w="med" len="med"/>
                      <a:tailEnd type="none" w="med" len="med"/>
                    </a:lnL>
                    <a:solidFill>
                      <a:srgbClr val="1E5364"/>
                    </a:solidFill>
                  </a:tcPr>
                </a:tc>
                <a:tc hMerge="1">
                  <a:txBody>
                    <a:bodyPr/>
                    <a:lstStyle/>
                    <a:p>
                      <a:pPr algn="ctr" fontAlgn="b"/>
                      <a:endParaRPr lang="pl-PL" sz="1100" b="0" i="0" u="none" strike="noStrike" dirty="0">
                        <a:solidFill>
                          <a:schemeClr val="bg1"/>
                        </a:solidFill>
                        <a:effectLst/>
                        <a:latin typeface="+mn-lt"/>
                      </a:endParaRPr>
                    </a:p>
                  </a:txBody>
                  <a:tcPr marL="7620" marR="7620" marT="7620" marB="0" anchor="ctr">
                    <a:solidFill>
                      <a:srgbClr val="1E5364"/>
                    </a:solidFill>
                  </a:tcPr>
                </a:tc>
                <a:tc hMerge="1">
                  <a:txBody>
                    <a:bodyPr/>
                    <a:lstStyle/>
                    <a:p>
                      <a:pPr algn="ctr" fontAlgn="b"/>
                      <a:endParaRPr lang="pl-PL" sz="1100" b="0" i="0" u="none" strike="noStrike" dirty="0">
                        <a:solidFill>
                          <a:schemeClr val="bg1"/>
                        </a:solidFill>
                        <a:effectLst/>
                        <a:latin typeface="+mn-lt"/>
                      </a:endParaRPr>
                    </a:p>
                  </a:txBody>
                  <a:tcPr marL="7620" marR="7620" marT="7620" marB="0" anchor="ctr">
                    <a:solidFill>
                      <a:srgbClr val="1E5364"/>
                    </a:solidFill>
                  </a:tcPr>
                </a:tc>
                <a:tc hMerge="1">
                  <a:txBody>
                    <a:bodyPr/>
                    <a:lstStyle/>
                    <a:p>
                      <a:pPr algn="ctr" fontAlgn="b"/>
                      <a:endParaRPr lang="pl-PL" sz="1100" b="0" i="0" u="none" strike="noStrike" dirty="0">
                        <a:solidFill>
                          <a:schemeClr val="bg1"/>
                        </a:solidFill>
                        <a:effectLst/>
                        <a:latin typeface="+mn-lt"/>
                      </a:endParaRPr>
                    </a:p>
                  </a:txBody>
                  <a:tcPr marL="7620" marR="7620" marT="7620" marB="0" anchor="ctr">
                    <a:solidFill>
                      <a:srgbClr val="1E5364"/>
                    </a:solidFill>
                  </a:tcPr>
                </a:tc>
                <a:tc gridSpan="3">
                  <a:txBody>
                    <a:bodyPr/>
                    <a:lstStyle/>
                    <a:p>
                      <a:pPr algn="ctr" fontAlgn="b"/>
                      <a:r>
                        <a:rPr lang="pl-PL" sz="1100" b="0" i="0" u="none" strike="noStrike" dirty="0">
                          <a:solidFill>
                            <a:schemeClr val="bg1"/>
                          </a:solidFill>
                          <a:effectLst/>
                          <a:latin typeface="Blogger Sans" panose="02000506030000020004" pitchFamily="50" charset="0"/>
                          <a:ea typeface="Blogger Sans" panose="02000506030000020004" pitchFamily="50" charset="0"/>
                        </a:rPr>
                        <a:t>TYP ZABUDOWY</a:t>
                      </a:r>
                    </a:p>
                  </a:txBody>
                  <a:tcPr marL="7620" marR="7620" marT="7620" marB="0" anchor="ctr">
                    <a:solidFill>
                      <a:srgbClr val="1E5364"/>
                    </a:solidFill>
                  </a:tcPr>
                </a:tc>
                <a:tc hMerge="1">
                  <a:txBody>
                    <a:bodyPr/>
                    <a:lstStyle/>
                    <a:p>
                      <a:pPr algn="ctr" fontAlgn="b"/>
                      <a:endParaRPr lang="pl-PL" sz="1100" b="0" i="0" u="none" strike="noStrike" dirty="0">
                        <a:solidFill>
                          <a:schemeClr val="bg1"/>
                        </a:solidFill>
                        <a:effectLst/>
                        <a:latin typeface="Blogger Sans" panose="02000506030000020004" pitchFamily="50" charset="0"/>
                        <a:ea typeface="Blogger Sans" panose="02000506030000020004" pitchFamily="50" charset="0"/>
                      </a:endParaRPr>
                    </a:p>
                  </a:txBody>
                  <a:tcPr marL="7620" marR="7620" marT="7620" marB="0" anchor="ctr">
                    <a:solidFill>
                      <a:srgbClr val="1E5364"/>
                    </a:solidFill>
                  </a:tcPr>
                </a:tc>
                <a:tc hMerge="1">
                  <a:txBody>
                    <a:bodyPr/>
                    <a:lstStyle/>
                    <a:p>
                      <a:pPr algn="ctr" fontAlgn="b"/>
                      <a:endParaRPr lang="pl-PL" sz="1100" b="0" i="0" u="none" strike="noStrike" dirty="0">
                        <a:solidFill>
                          <a:schemeClr val="bg1"/>
                        </a:solidFill>
                        <a:effectLst/>
                        <a:latin typeface="Blogger Sans" panose="02000506030000020004" pitchFamily="50" charset="0"/>
                        <a:ea typeface="Blogger Sans" panose="02000506030000020004" pitchFamily="50" charset="0"/>
                      </a:endParaRPr>
                    </a:p>
                  </a:txBody>
                  <a:tcPr marL="7620" marR="7620" marT="7620" marB="0" anchor="ctr">
                    <a:solidFill>
                      <a:srgbClr val="1E5364"/>
                    </a:solidFill>
                  </a:tcPr>
                </a:tc>
                <a:extLst>
                  <a:ext uri="{0D108BD9-81ED-4DB2-BD59-A6C34878D82A}">
                    <a16:rowId xmlns:a16="http://schemas.microsoft.com/office/drawing/2014/main" xmlns="" val="1925299195"/>
                  </a:ext>
                </a:extLst>
              </a:tr>
              <a:tr h="330517">
                <a:tc>
                  <a:txBody>
                    <a:bodyPr/>
                    <a:lstStyle/>
                    <a:p>
                      <a:endParaRPr lang="pl-PL" sz="1000" dirty="0">
                        <a:solidFill>
                          <a:schemeClr val="bg1"/>
                        </a:solidFill>
                      </a:endParaRPr>
                    </a:p>
                  </a:txBody>
                  <a:tcPr anchor="ctr">
                    <a:lnR w="762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Pracujący najemnie</a:t>
                      </a:r>
                    </a:p>
                  </a:txBody>
                  <a:tcPr marL="7620" marR="7620" marT="7620" marB="0" anchor="ctr">
                    <a:lnL w="762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Własna działalność</a:t>
                      </a:r>
                    </a:p>
                  </a:txBody>
                  <a:tcPr marL="7620" marR="7620" marT="7620" marB="0" anchor="ct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Emeryci i renciści</a:t>
                      </a:r>
                    </a:p>
                  </a:txBody>
                  <a:tcPr marL="7620" marR="7620" marT="7620" marB="0" anchor="ct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Niepracujący</a:t>
                      </a:r>
                    </a:p>
                  </a:txBody>
                  <a:tcPr marL="7620" marR="7620" marT="7620" marB="0" anchor="ctr">
                    <a:lnR w="762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Jednorodzinnej</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Wielorodzinnej (blok/wieżowiec)</a:t>
                      </a:r>
                    </a:p>
                  </a:txBody>
                  <a:tcPr marL="7620" marR="7620" marT="7620" marB="0" anchor="ctr">
                    <a:lnL w="127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Kamienica</a:t>
                      </a:r>
                    </a:p>
                  </a:txBody>
                  <a:tcPr marL="7620" marR="7620" marT="7620" marB="0" anchor="ctr">
                    <a:solidFill>
                      <a:srgbClr val="1E5364"/>
                    </a:solidFill>
                  </a:tcPr>
                </a:tc>
                <a:extLst>
                  <a:ext uri="{0D108BD9-81ED-4DB2-BD59-A6C34878D82A}">
                    <a16:rowId xmlns:a16="http://schemas.microsoft.com/office/drawing/2014/main" xmlns="" val="2083611774"/>
                  </a:ext>
                </a:extLst>
              </a:tr>
              <a:tr h="259902">
                <a:tc>
                  <a:txBody>
                    <a:bodyPr/>
                    <a:lstStyle/>
                    <a:p>
                      <a:pPr algn="ctr" fontAlgn="t"/>
                      <a:r>
                        <a:rPr lang="af-ZA" sz="900" b="0" i="0" u="none" strike="noStrike" dirty="0">
                          <a:solidFill>
                            <a:schemeClr val="tx1"/>
                          </a:solidFill>
                          <a:effectLst/>
                          <a:latin typeface="+mj-lt"/>
                        </a:rPr>
                        <a:t>Wzrost cen energii elektrycznej</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10%</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dirty="0">
                          <a:solidFill>
                            <a:srgbClr val="010205"/>
                          </a:solidFill>
                          <a:effectLst/>
                          <a:latin typeface="+mj-lt"/>
                        </a:rPr>
                        <a:t>43%</a:t>
                      </a:r>
                    </a:p>
                  </a:txBody>
                  <a:tcPr marL="7620" marR="7620" marT="7620" marB="0" anchor="ctr">
                    <a:solidFill>
                      <a:srgbClr val="FAA150"/>
                    </a:solidFill>
                  </a:tcPr>
                </a:tc>
                <a:tc>
                  <a:txBody>
                    <a:bodyPr/>
                    <a:lstStyle/>
                    <a:p>
                      <a:pPr algn="ctr" fontAlgn="t"/>
                      <a:r>
                        <a:rPr lang="af-ZA" sz="900" b="0" i="0" u="none" strike="noStrike" dirty="0">
                          <a:solidFill>
                            <a:srgbClr val="010205"/>
                          </a:solidFill>
                          <a:effectLst/>
                          <a:latin typeface="+mj-lt"/>
                        </a:rPr>
                        <a:t>6%</a:t>
                      </a:r>
                    </a:p>
                  </a:txBody>
                  <a:tcPr marL="7620" marR="7620" marT="7620" marB="0" anchor="ctr">
                    <a:solidFill>
                      <a:srgbClr val="FAA150"/>
                    </a:solidFill>
                  </a:tcPr>
                </a:tc>
                <a:tc>
                  <a:txBody>
                    <a:bodyPr/>
                    <a:lstStyle/>
                    <a:p>
                      <a:pPr algn="ctr" fontAlgn="t"/>
                      <a:r>
                        <a:rPr lang="af-ZA" sz="900" b="0" i="0" u="none" strike="noStrike">
                          <a:solidFill>
                            <a:srgbClr val="010205"/>
                          </a:solidFill>
                          <a:effectLst/>
                          <a:latin typeface="+mj-lt"/>
                        </a:rPr>
                        <a:t>0%</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rgbClr val="010205"/>
                          </a:solidFill>
                          <a:effectLst/>
                          <a:latin typeface="+mj-lt"/>
                        </a:rPr>
                        <a:t>9%</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rgbClr val="010205"/>
                          </a:solidFill>
                          <a:effectLst/>
                          <a:latin typeface="+mj-lt"/>
                        </a:rPr>
                        <a:t>11%</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rgbClr val="010205"/>
                          </a:solidFill>
                          <a:effectLst/>
                          <a:latin typeface="+mj-lt"/>
                        </a:rPr>
                        <a:t>0%</a:t>
                      </a:r>
                    </a:p>
                  </a:txBody>
                  <a:tcPr marL="7620" marR="7620" marT="7620" marB="0" anchor="ctr">
                    <a:solidFill>
                      <a:srgbClr val="FAA150"/>
                    </a:solidFill>
                  </a:tcPr>
                </a:tc>
                <a:extLst>
                  <a:ext uri="{0D108BD9-81ED-4DB2-BD59-A6C34878D82A}">
                    <a16:rowId xmlns:a16="http://schemas.microsoft.com/office/drawing/2014/main" xmlns="" val="2316334182"/>
                  </a:ext>
                </a:extLst>
              </a:tr>
              <a:tr h="259902">
                <a:tc>
                  <a:txBody>
                    <a:bodyPr/>
                    <a:lstStyle/>
                    <a:p>
                      <a:pPr algn="ctr" fontAlgn="t"/>
                      <a:r>
                        <a:rPr lang="af-ZA" sz="900" b="0" i="0" u="none" strike="noStrike" dirty="0">
                          <a:solidFill>
                            <a:schemeClr val="tx1"/>
                          </a:solidFill>
                          <a:effectLst/>
                          <a:latin typeface="+mj-lt"/>
                        </a:rPr>
                        <a:t>Wzrost cen paliw</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17%</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dirty="0">
                          <a:solidFill>
                            <a:srgbClr val="010205"/>
                          </a:solidFill>
                          <a:effectLst/>
                          <a:latin typeface="+mj-lt"/>
                        </a:rPr>
                        <a:t>43%</a:t>
                      </a:r>
                    </a:p>
                  </a:txBody>
                  <a:tcPr marL="7620" marR="7620" marT="7620" marB="0" anchor="ctr">
                    <a:solidFill>
                      <a:srgbClr val="FAA150"/>
                    </a:solidFill>
                  </a:tcPr>
                </a:tc>
                <a:tc>
                  <a:txBody>
                    <a:bodyPr/>
                    <a:lstStyle/>
                    <a:p>
                      <a:pPr algn="ctr" fontAlgn="t"/>
                      <a:r>
                        <a:rPr lang="af-ZA" sz="900" b="0" i="0" u="none" strike="noStrike">
                          <a:solidFill>
                            <a:srgbClr val="010205"/>
                          </a:solidFill>
                          <a:effectLst/>
                          <a:latin typeface="+mj-lt"/>
                        </a:rPr>
                        <a:t>17%</a:t>
                      </a:r>
                    </a:p>
                  </a:txBody>
                  <a:tcPr marL="7620" marR="7620" marT="7620" marB="0" anchor="ctr">
                    <a:solidFill>
                      <a:srgbClr val="FAA150"/>
                    </a:solidFill>
                  </a:tcPr>
                </a:tc>
                <a:tc>
                  <a:txBody>
                    <a:bodyPr/>
                    <a:lstStyle/>
                    <a:p>
                      <a:pPr algn="ctr" fontAlgn="t"/>
                      <a:r>
                        <a:rPr lang="af-ZA" sz="900" b="0" i="0" u="none" strike="noStrike">
                          <a:solidFill>
                            <a:srgbClr val="010205"/>
                          </a:solidFill>
                          <a:effectLst/>
                          <a:latin typeface="+mj-lt"/>
                        </a:rPr>
                        <a:t>32%</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rgbClr val="010205"/>
                          </a:solidFill>
                          <a:effectLst/>
                          <a:latin typeface="+mj-lt"/>
                        </a:rPr>
                        <a:t>27%</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rgbClr val="010205"/>
                          </a:solidFill>
                          <a:effectLst/>
                          <a:latin typeface="+mj-lt"/>
                        </a:rPr>
                        <a:t>21%</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rgbClr val="010205"/>
                          </a:solidFill>
                          <a:effectLst/>
                          <a:latin typeface="+mj-lt"/>
                        </a:rPr>
                        <a:t>8%</a:t>
                      </a:r>
                    </a:p>
                  </a:txBody>
                  <a:tcPr marL="7620" marR="7620" marT="7620" marB="0" anchor="ctr">
                    <a:solidFill>
                      <a:srgbClr val="FAA150"/>
                    </a:solidFill>
                  </a:tcPr>
                </a:tc>
                <a:extLst>
                  <a:ext uri="{0D108BD9-81ED-4DB2-BD59-A6C34878D82A}">
                    <a16:rowId xmlns:a16="http://schemas.microsoft.com/office/drawing/2014/main" xmlns="" val="3168497306"/>
                  </a:ext>
                </a:extLst>
              </a:tr>
              <a:tr h="259902">
                <a:tc>
                  <a:txBody>
                    <a:bodyPr/>
                    <a:lstStyle/>
                    <a:p>
                      <a:pPr algn="ctr" fontAlgn="t"/>
                      <a:r>
                        <a:rPr lang="af-ZA" sz="900" b="0" i="0" u="none" strike="noStrike" dirty="0">
                          <a:solidFill>
                            <a:schemeClr val="tx1"/>
                          </a:solidFill>
                          <a:effectLst/>
                          <a:latin typeface="+mj-lt"/>
                        </a:rPr>
                        <a:t>Ogólnie wzrost cen/inflacja</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15%</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dirty="0">
                          <a:solidFill>
                            <a:srgbClr val="010205"/>
                          </a:solidFill>
                          <a:effectLst/>
                          <a:latin typeface="+mj-lt"/>
                        </a:rPr>
                        <a:t>2%</a:t>
                      </a:r>
                    </a:p>
                  </a:txBody>
                  <a:tcPr marL="7620" marR="7620" marT="7620" marB="0" anchor="ctr">
                    <a:solidFill>
                      <a:srgbClr val="FAA150"/>
                    </a:solidFill>
                  </a:tcPr>
                </a:tc>
                <a:tc>
                  <a:txBody>
                    <a:bodyPr/>
                    <a:lstStyle/>
                    <a:p>
                      <a:pPr algn="ctr" fontAlgn="t"/>
                      <a:r>
                        <a:rPr lang="af-ZA" sz="900" b="0" i="0" u="none" strike="noStrike">
                          <a:solidFill>
                            <a:srgbClr val="010205"/>
                          </a:solidFill>
                          <a:effectLst/>
                          <a:latin typeface="+mj-lt"/>
                        </a:rPr>
                        <a:t>16%</a:t>
                      </a:r>
                    </a:p>
                  </a:txBody>
                  <a:tcPr marL="7620" marR="7620" marT="7620" marB="0" anchor="ctr">
                    <a:solidFill>
                      <a:srgbClr val="FAA150"/>
                    </a:solidFill>
                  </a:tcPr>
                </a:tc>
                <a:tc>
                  <a:txBody>
                    <a:bodyPr/>
                    <a:lstStyle/>
                    <a:p>
                      <a:pPr algn="ctr" fontAlgn="t"/>
                      <a:r>
                        <a:rPr lang="af-ZA" sz="900" b="0" i="0" u="none" strike="noStrike">
                          <a:solidFill>
                            <a:srgbClr val="010205"/>
                          </a:solidFill>
                          <a:effectLst/>
                          <a:latin typeface="+mj-lt"/>
                        </a:rPr>
                        <a:t>21%</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rgbClr val="010205"/>
                          </a:solidFill>
                          <a:effectLst/>
                          <a:latin typeface="+mj-lt"/>
                        </a:rPr>
                        <a:t>24%</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rgbClr val="010205"/>
                          </a:solidFill>
                          <a:effectLst/>
                          <a:latin typeface="+mj-lt"/>
                        </a:rPr>
                        <a:t>15%</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rgbClr val="010205"/>
                          </a:solidFill>
                          <a:effectLst/>
                          <a:latin typeface="+mj-lt"/>
                        </a:rPr>
                        <a:t>9%</a:t>
                      </a:r>
                    </a:p>
                  </a:txBody>
                  <a:tcPr marL="7620" marR="7620" marT="7620" marB="0" anchor="ctr">
                    <a:solidFill>
                      <a:srgbClr val="FAA150"/>
                    </a:solidFill>
                  </a:tcPr>
                </a:tc>
                <a:extLst>
                  <a:ext uri="{0D108BD9-81ED-4DB2-BD59-A6C34878D82A}">
                    <a16:rowId xmlns:a16="http://schemas.microsoft.com/office/drawing/2014/main" xmlns="" val="1344972698"/>
                  </a:ext>
                </a:extLst>
              </a:tr>
              <a:tr h="259902">
                <a:tc>
                  <a:txBody>
                    <a:bodyPr/>
                    <a:lstStyle/>
                    <a:p>
                      <a:pPr algn="ctr" fontAlgn="t"/>
                      <a:r>
                        <a:rPr lang="af-ZA" sz="900" b="0" i="0" u="none" strike="noStrike">
                          <a:solidFill>
                            <a:schemeClr val="tx1"/>
                          </a:solidFill>
                          <a:effectLst/>
                          <a:latin typeface="+mj-lt"/>
                        </a:rPr>
                        <a:t>Złe zarządzanie miastem</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22%</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dirty="0">
                          <a:solidFill>
                            <a:srgbClr val="010205"/>
                          </a:solidFill>
                          <a:effectLst/>
                          <a:latin typeface="+mj-lt"/>
                        </a:rPr>
                        <a:t>8%</a:t>
                      </a:r>
                    </a:p>
                  </a:txBody>
                  <a:tcPr marL="7620" marR="7620" marT="7620" marB="0" anchor="ctr">
                    <a:solidFill>
                      <a:srgbClr val="FAA150"/>
                    </a:solidFill>
                  </a:tcPr>
                </a:tc>
                <a:tc>
                  <a:txBody>
                    <a:bodyPr/>
                    <a:lstStyle/>
                    <a:p>
                      <a:pPr algn="ctr" fontAlgn="t"/>
                      <a:r>
                        <a:rPr lang="af-ZA" sz="900" b="0" i="0" u="none" strike="noStrike" dirty="0">
                          <a:solidFill>
                            <a:srgbClr val="010205"/>
                          </a:solidFill>
                          <a:effectLst/>
                          <a:latin typeface="+mj-lt"/>
                        </a:rPr>
                        <a:t>17%</a:t>
                      </a:r>
                    </a:p>
                  </a:txBody>
                  <a:tcPr marL="7620" marR="7620" marT="7620" marB="0" anchor="ctr">
                    <a:solidFill>
                      <a:srgbClr val="FAA150"/>
                    </a:solidFill>
                  </a:tcPr>
                </a:tc>
                <a:tc>
                  <a:txBody>
                    <a:bodyPr/>
                    <a:lstStyle/>
                    <a:p>
                      <a:pPr algn="ctr" fontAlgn="t"/>
                      <a:r>
                        <a:rPr lang="af-ZA" sz="900" b="0" i="0" u="none" strike="noStrike" dirty="0">
                          <a:solidFill>
                            <a:srgbClr val="010205"/>
                          </a:solidFill>
                          <a:effectLst/>
                          <a:latin typeface="+mj-lt"/>
                        </a:rPr>
                        <a:t>2%</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rgbClr val="010205"/>
                          </a:solidFill>
                          <a:effectLst/>
                          <a:latin typeface="+mj-lt"/>
                        </a:rPr>
                        <a:t>22%</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rgbClr val="010205"/>
                          </a:solidFill>
                          <a:effectLst/>
                          <a:latin typeface="+mj-lt"/>
                        </a:rPr>
                        <a:t>13%</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rgbClr val="010205"/>
                          </a:solidFill>
                          <a:effectLst/>
                          <a:latin typeface="+mj-lt"/>
                        </a:rPr>
                        <a:t>33%</a:t>
                      </a:r>
                    </a:p>
                  </a:txBody>
                  <a:tcPr marL="7620" marR="7620" marT="7620" marB="0" anchor="ctr">
                    <a:solidFill>
                      <a:srgbClr val="FAA150"/>
                    </a:solidFill>
                  </a:tcPr>
                </a:tc>
                <a:extLst>
                  <a:ext uri="{0D108BD9-81ED-4DB2-BD59-A6C34878D82A}">
                    <a16:rowId xmlns:a16="http://schemas.microsoft.com/office/drawing/2014/main" xmlns="" val="2946867612"/>
                  </a:ext>
                </a:extLst>
              </a:tr>
              <a:tr h="259902">
                <a:tc>
                  <a:txBody>
                    <a:bodyPr/>
                    <a:lstStyle/>
                    <a:p>
                      <a:pPr algn="ctr" fontAlgn="t"/>
                      <a:r>
                        <a:rPr lang="af-ZA" sz="900" b="0" i="0" u="none" strike="noStrike" dirty="0">
                          <a:solidFill>
                            <a:schemeClr val="tx1"/>
                          </a:solidFill>
                          <a:effectLst/>
                          <a:latin typeface="+mj-lt"/>
                        </a:rPr>
                        <a:t>Potrzeba modernizacji taboru</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7%</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dirty="0">
                          <a:solidFill>
                            <a:srgbClr val="010205"/>
                          </a:solidFill>
                          <a:effectLst/>
                          <a:latin typeface="+mj-lt"/>
                        </a:rPr>
                        <a:t>7%</a:t>
                      </a:r>
                    </a:p>
                  </a:txBody>
                  <a:tcPr marL="7620" marR="7620" marT="7620" marB="0" anchor="ctr">
                    <a:solidFill>
                      <a:srgbClr val="FAA150"/>
                    </a:solidFill>
                  </a:tcPr>
                </a:tc>
                <a:tc>
                  <a:txBody>
                    <a:bodyPr/>
                    <a:lstStyle/>
                    <a:p>
                      <a:pPr algn="ctr" fontAlgn="t"/>
                      <a:r>
                        <a:rPr lang="af-ZA" sz="900" b="0" i="0" u="none" strike="noStrike" dirty="0">
                          <a:solidFill>
                            <a:srgbClr val="010205"/>
                          </a:solidFill>
                          <a:effectLst/>
                          <a:latin typeface="+mj-lt"/>
                        </a:rPr>
                        <a:t>17%</a:t>
                      </a:r>
                    </a:p>
                  </a:txBody>
                  <a:tcPr marL="7620" marR="7620" marT="7620" marB="0" anchor="ctr">
                    <a:solidFill>
                      <a:srgbClr val="FAA150"/>
                    </a:solidFill>
                  </a:tcPr>
                </a:tc>
                <a:tc>
                  <a:txBody>
                    <a:bodyPr/>
                    <a:lstStyle/>
                    <a:p>
                      <a:pPr algn="ctr" fontAlgn="t"/>
                      <a:r>
                        <a:rPr lang="af-ZA" sz="900" b="0" i="0" u="none" strike="noStrike" dirty="0">
                          <a:solidFill>
                            <a:srgbClr val="010205"/>
                          </a:solidFill>
                          <a:effectLst/>
                          <a:latin typeface="+mj-lt"/>
                        </a:rPr>
                        <a:t>4%</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dirty="0">
                          <a:solidFill>
                            <a:srgbClr val="010205"/>
                          </a:solidFill>
                          <a:effectLst/>
                          <a:latin typeface="+mj-lt"/>
                        </a:rPr>
                        <a:t>3%</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rgbClr val="010205"/>
                          </a:solidFill>
                          <a:effectLst/>
                          <a:latin typeface="+mj-lt"/>
                        </a:rPr>
                        <a:t>12%</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rgbClr val="010205"/>
                          </a:solidFill>
                          <a:effectLst/>
                          <a:latin typeface="+mj-lt"/>
                        </a:rPr>
                        <a:t>11%</a:t>
                      </a:r>
                    </a:p>
                  </a:txBody>
                  <a:tcPr marL="7620" marR="7620" marT="7620" marB="0" anchor="ctr">
                    <a:solidFill>
                      <a:srgbClr val="FAA150"/>
                    </a:solidFill>
                  </a:tcPr>
                </a:tc>
                <a:extLst>
                  <a:ext uri="{0D108BD9-81ED-4DB2-BD59-A6C34878D82A}">
                    <a16:rowId xmlns:a16="http://schemas.microsoft.com/office/drawing/2014/main" xmlns="" val="24287340"/>
                  </a:ext>
                </a:extLst>
              </a:tr>
              <a:tr h="259902">
                <a:tc>
                  <a:txBody>
                    <a:bodyPr/>
                    <a:lstStyle/>
                    <a:p>
                      <a:pPr algn="ctr" fontAlgn="t"/>
                      <a:r>
                        <a:rPr lang="pl-PL" sz="900" b="0" i="0" u="none" strike="noStrike" dirty="0">
                          <a:solidFill>
                            <a:schemeClr val="tx1"/>
                          </a:solidFill>
                          <a:effectLst/>
                          <a:latin typeface="+mj-lt"/>
                        </a:rPr>
                        <a:t>Brak wsparcia administracji centralnej/rządu</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6%</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dirty="0">
                          <a:solidFill>
                            <a:srgbClr val="010205"/>
                          </a:solidFill>
                          <a:effectLst/>
                          <a:latin typeface="+mj-lt"/>
                        </a:rPr>
                        <a:t>2%</a:t>
                      </a:r>
                    </a:p>
                  </a:txBody>
                  <a:tcPr marL="7620" marR="7620" marT="7620" marB="0" anchor="ctr">
                    <a:solidFill>
                      <a:srgbClr val="FAA150"/>
                    </a:solidFill>
                  </a:tcPr>
                </a:tc>
                <a:tc>
                  <a:txBody>
                    <a:bodyPr/>
                    <a:lstStyle/>
                    <a:p>
                      <a:pPr algn="ctr" fontAlgn="t"/>
                      <a:r>
                        <a:rPr lang="af-ZA" sz="900" b="0" i="0" u="none" strike="noStrike" dirty="0">
                          <a:solidFill>
                            <a:srgbClr val="010205"/>
                          </a:solidFill>
                          <a:effectLst/>
                          <a:latin typeface="+mj-lt"/>
                        </a:rPr>
                        <a:t>9%</a:t>
                      </a:r>
                    </a:p>
                  </a:txBody>
                  <a:tcPr marL="7620" marR="7620" marT="7620" marB="0" anchor="ctr">
                    <a:solidFill>
                      <a:srgbClr val="FAA150"/>
                    </a:solidFill>
                  </a:tcPr>
                </a:tc>
                <a:tc>
                  <a:txBody>
                    <a:bodyPr/>
                    <a:lstStyle/>
                    <a:p>
                      <a:pPr algn="ctr" fontAlgn="t"/>
                      <a:r>
                        <a:rPr lang="af-ZA" sz="900" b="0" i="0" u="none" strike="noStrike" dirty="0">
                          <a:solidFill>
                            <a:srgbClr val="010205"/>
                          </a:solidFill>
                          <a:effectLst/>
                          <a:latin typeface="+mj-lt"/>
                        </a:rPr>
                        <a:t>12%</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a:solidFill>
                            <a:srgbClr val="010205"/>
                          </a:solidFill>
                          <a:effectLst/>
                          <a:latin typeface="+mj-lt"/>
                        </a:rPr>
                        <a:t>0%</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dirty="0">
                          <a:solidFill>
                            <a:srgbClr val="010205"/>
                          </a:solidFill>
                          <a:effectLst/>
                          <a:latin typeface="+mj-lt"/>
                        </a:rPr>
                        <a:t>9%</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dirty="0">
                          <a:solidFill>
                            <a:srgbClr val="010205"/>
                          </a:solidFill>
                          <a:effectLst/>
                          <a:latin typeface="+mj-lt"/>
                        </a:rPr>
                        <a:t>5%</a:t>
                      </a:r>
                    </a:p>
                  </a:txBody>
                  <a:tcPr marL="7620" marR="7620" marT="7620" marB="0" anchor="ctr">
                    <a:solidFill>
                      <a:srgbClr val="FAA150"/>
                    </a:solidFill>
                  </a:tcPr>
                </a:tc>
                <a:extLst>
                  <a:ext uri="{0D108BD9-81ED-4DB2-BD59-A6C34878D82A}">
                    <a16:rowId xmlns:a16="http://schemas.microsoft.com/office/drawing/2014/main" xmlns="" val="3585622494"/>
                  </a:ext>
                </a:extLst>
              </a:tr>
              <a:tr h="259902">
                <a:tc>
                  <a:txBody>
                    <a:bodyPr/>
                    <a:lstStyle/>
                    <a:p>
                      <a:pPr algn="ctr" fontAlgn="t"/>
                      <a:r>
                        <a:rPr lang="af-ZA" sz="900" b="0" i="0" u="none" strike="noStrike" dirty="0">
                          <a:solidFill>
                            <a:schemeClr val="tx1"/>
                          </a:solidFill>
                          <a:effectLst/>
                          <a:latin typeface="+mj-lt"/>
                        </a:rPr>
                        <a:t>Inne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60%</a:t>
                      </a:r>
                    </a:p>
                  </a:txBody>
                  <a:tcPr marL="7620" marR="7620" marT="7620" marB="0" anchor="ctr">
                    <a:lnL w="762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a:solidFill>
                            <a:srgbClr val="010205"/>
                          </a:solidFill>
                          <a:effectLst/>
                          <a:latin typeface="+mj-lt"/>
                        </a:rPr>
                        <a:t>50%</a:t>
                      </a:r>
                    </a:p>
                  </a:txBody>
                  <a:tcPr marL="7620" marR="7620" marT="7620" marB="0" anchor="ctr">
                    <a:solidFill>
                      <a:srgbClr val="FAA150"/>
                    </a:solidFill>
                  </a:tcPr>
                </a:tc>
                <a:tc>
                  <a:txBody>
                    <a:bodyPr/>
                    <a:lstStyle/>
                    <a:p>
                      <a:pPr algn="ctr" fontAlgn="t"/>
                      <a:r>
                        <a:rPr lang="af-ZA" sz="900" b="0" i="0" u="none" strike="noStrike" dirty="0">
                          <a:solidFill>
                            <a:srgbClr val="010205"/>
                          </a:solidFill>
                          <a:effectLst/>
                          <a:latin typeface="+mj-lt"/>
                        </a:rPr>
                        <a:t>45%</a:t>
                      </a:r>
                    </a:p>
                  </a:txBody>
                  <a:tcPr marL="7620" marR="7620" marT="7620" marB="0" anchor="ctr">
                    <a:solidFill>
                      <a:srgbClr val="FAA150"/>
                    </a:solidFill>
                  </a:tcPr>
                </a:tc>
                <a:tc>
                  <a:txBody>
                    <a:bodyPr/>
                    <a:lstStyle/>
                    <a:p>
                      <a:pPr algn="ctr" fontAlgn="t"/>
                      <a:r>
                        <a:rPr lang="af-ZA" sz="900" b="0" i="0" u="none" strike="noStrike" dirty="0">
                          <a:solidFill>
                            <a:srgbClr val="010205"/>
                          </a:solidFill>
                          <a:effectLst/>
                          <a:latin typeface="+mj-lt"/>
                        </a:rPr>
                        <a:t>55%</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dirty="0">
                          <a:solidFill>
                            <a:srgbClr val="010205"/>
                          </a:solidFill>
                          <a:effectLst/>
                          <a:latin typeface="+mj-lt"/>
                        </a:rPr>
                        <a:t>60%</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900" b="0" i="0" u="none" strike="noStrike" dirty="0">
                          <a:solidFill>
                            <a:srgbClr val="010205"/>
                          </a:solidFill>
                          <a:effectLst/>
                          <a:latin typeface="+mj-lt"/>
                        </a:rPr>
                        <a:t>52%</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900" b="0" i="0" u="none" strike="noStrike" dirty="0">
                          <a:solidFill>
                            <a:srgbClr val="010205"/>
                          </a:solidFill>
                          <a:effectLst/>
                          <a:latin typeface="+mj-lt"/>
                        </a:rPr>
                        <a:t>51%</a:t>
                      </a:r>
                    </a:p>
                  </a:txBody>
                  <a:tcPr marL="7620" marR="7620" marT="7620" marB="0" anchor="ctr">
                    <a:solidFill>
                      <a:srgbClr val="FAA150"/>
                    </a:solidFill>
                  </a:tcPr>
                </a:tc>
                <a:extLst>
                  <a:ext uri="{0D108BD9-81ED-4DB2-BD59-A6C34878D82A}">
                    <a16:rowId xmlns:a16="http://schemas.microsoft.com/office/drawing/2014/main" xmlns="" val="677689963"/>
                  </a:ext>
                </a:extLst>
              </a:tr>
              <a:tr h="259902">
                <a:tc>
                  <a:txBody>
                    <a:bodyPr/>
                    <a:lstStyle/>
                    <a:p>
                      <a:pPr algn="ctr" fontAlgn="t"/>
                      <a:r>
                        <a:rPr lang="af-ZA" sz="900" b="0" i="0" u="none" strike="noStrike" dirty="0">
                          <a:solidFill>
                            <a:schemeClr val="tx1"/>
                          </a:solidFill>
                          <a:effectLst/>
                          <a:latin typeface="+mj-lt"/>
                        </a:rPr>
                        <a:t>Nie wiem/Trudno powiedzieć</a:t>
                      </a:r>
                    </a:p>
                  </a:txBody>
                  <a:tcPr marL="7620" marR="7620" marT="7620" marB="0" anchor="ctr">
                    <a:lnR w="762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t"/>
                      <a:r>
                        <a:rPr lang="af-ZA" sz="900" b="0" i="0" u="none" strike="noStrike">
                          <a:solidFill>
                            <a:srgbClr val="010205"/>
                          </a:solidFill>
                          <a:effectLst/>
                          <a:latin typeface="+mj-lt"/>
                        </a:rPr>
                        <a:t>12%</a:t>
                      </a:r>
                    </a:p>
                  </a:txBody>
                  <a:tcPr marL="7620" marR="7620" marT="7620" marB="0" anchor="ctr">
                    <a:lnL w="762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t"/>
                      <a:r>
                        <a:rPr lang="af-ZA" sz="900" b="0" i="0" u="none" strike="noStrike">
                          <a:solidFill>
                            <a:srgbClr val="010205"/>
                          </a:solidFill>
                          <a:effectLst/>
                          <a:latin typeface="+mj-lt"/>
                        </a:rPr>
                        <a:t>7%</a:t>
                      </a:r>
                    </a:p>
                  </a:txBody>
                  <a:tcPr marL="7620" marR="7620" marT="7620" marB="0" anchor="ctr">
                    <a:solidFill>
                      <a:schemeClr val="bg1">
                        <a:lumMod val="85000"/>
                      </a:schemeClr>
                    </a:solidFill>
                  </a:tcPr>
                </a:tc>
                <a:tc>
                  <a:txBody>
                    <a:bodyPr/>
                    <a:lstStyle/>
                    <a:p>
                      <a:pPr algn="ctr" fontAlgn="t"/>
                      <a:r>
                        <a:rPr lang="af-ZA" sz="900" b="0" i="0" u="none" strike="noStrike">
                          <a:solidFill>
                            <a:srgbClr val="010205"/>
                          </a:solidFill>
                          <a:effectLst/>
                          <a:latin typeface="+mj-lt"/>
                        </a:rPr>
                        <a:t>16%</a:t>
                      </a:r>
                    </a:p>
                  </a:txBody>
                  <a:tcPr marL="7620" marR="7620" marT="7620" marB="0" anchor="ctr">
                    <a:solidFill>
                      <a:schemeClr val="bg1">
                        <a:lumMod val="85000"/>
                      </a:schemeClr>
                    </a:solidFill>
                  </a:tcPr>
                </a:tc>
                <a:tc>
                  <a:txBody>
                    <a:bodyPr/>
                    <a:lstStyle/>
                    <a:p>
                      <a:pPr algn="ctr" fontAlgn="t"/>
                      <a:r>
                        <a:rPr lang="af-ZA" sz="900" b="0" i="0" u="none" strike="noStrike" dirty="0">
                          <a:solidFill>
                            <a:srgbClr val="010205"/>
                          </a:solidFill>
                          <a:effectLst/>
                          <a:latin typeface="+mj-lt"/>
                        </a:rPr>
                        <a:t>11%</a:t>
                      </a:r>
                    </a:p>
                  </a:txBody>
                  <a:tcPr marL="7620" marR="7620" marT="7620" marB="0" anchor="ctr">
                    <a:lnR w="762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t"/>
                      <a:r>
                        <a:rPr lang="af-ZA" sz="900" b="0" i="0" u="none" strike="noStrike">
                          <a:solidFill>
                            <a:srgbClr val="010205"/>
                          </a:solidFill>
                          <a:effectLst/>
                          <a:latin typeface="+mj-lt"/>
                        </a:rPr>
                        <a:t>3%</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t"/>
                      <a:r>
                        <a:rPr lang="af-ZA" sz="900" b="0" i="0" u="none" strike="noStrike" dirty="0">
                          <a:solidFill>
                            <a:srgbClr val="010205"/>
                          </a:solidFill>
                          <a:effectLst/>
                          <a:latin typeface="+mj-lt"/>
                        </a:rPr>
                        <a:t>15%</a:t>
                      </a:r>
                    </a:p>
                  </a:txBody>
                  <a:tcPr marL="7620" marR="7620" marT="7620" marB="0" anchor="ctr">
                    <a:lnL w="127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t"/>
                      <a:r>
                        <a:rPr lang="af-ZA" sz="900" b="0" i="0" u="none" strike="noStrike" dirty="0">
                          <a:solidFill>
                            <a:srgbClr val="010205"/>
                          </a:solidFill>
                          <a:effectLst/>
                          <a:latin typeface="+mj-lt"/>
                        </a:rPr>
                        <a:t>14%</a:t>
                      </a:r>
                    </a:p>
                  </a:txBody>
                  <a:tcPr marL="7620" marR="7620" marT="7620" marB="0" anchor="ctr">
                    <a:solidFill>
                      <a:schemeClr val="bg1">
                        <a:lumMod val="85000"/>
                      </a:schemeClr>
                    </a:solidFill>
                  </a:tcPr>
                </a:tc>
                <a:extLst>
                  <a:ext uri="{0D108BD9-81ED-4DB2-BD59-A6C34878D82A}">
                    <a16:rowId xmlns:a16="http://schemas.microsoft.com/office/drawing/2014/main" xmlns="" val="4013499218"/>
                  </a:ext>
                </a:extLst>
              </a:tr>
            </a:tbl>
          </a:graphicData>
        </a:graphic>
      </p:graphicFrame>
      <p:pic>
        <p:nvPicPr>
          <p:cNvPr id="11" name="Grafika 10" descr="Grupa docelowa">
            <a:extLst>
              <a:ext uri="{FF2B5EF4-FFF2-40B4-BE49-F238E27FC236}">
                <a16:creationId xmlns:a16="http://schemas.microsoft.com/office/drawing/2014/main" xmlns="" id="{CE205AB3-976F-42A9-9E45-586D793C21E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847473" y="4748471"/>
            <a:ext cx="715818" cy="715818"/>
          </a:xfrm>
          <a:prstGeom prst="rect">
            <a:avLst/>
          </a:prstGeom>
        </p:spPr>
      </p:pic>
      <p:sp>
        <p:nvSpPr>
          <p:cNvPr id="12" name="pole tekstowe 11">
            <a:extLst>
              <a:ext uri="{FF2B5EF4-FFF2-40B4-BE49-F238E27FC236}">
                <a16:creationId xmlns:a16="http://schemas.microsoft.com/office/drawing/2014/main" xmlns="" id="{751F265B-5D36-4BB0-AA77-809891B71CC9}"/>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pic>
        <p:nvPicPr>
          <p:cNvPr id="14" name="Obraz 13">
            <a:extLst>
              <a:ext uri="{FF2B5EF4-FFF2-40B4-BE49-F238E27FC236}">
                <a16:creationId xmlns:a16="http://schemas.microsoft.com/office/drawing/2014/main" xmlns="" id="{AEC0978C-4BBD-48E4-9227-B593DEB9E6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9" t="9762" r="16907" b="8766"/>
          <a:stretch/>
        </p:blipFill>
        <p:spPr>
          <a:xfrm>
            <a:off x="9210525" y="109478"/>
            <a:ext cx="1017997" cy="716022"/>
          </a:xfrm>
          <a:prstGeom prst="rect">
            <a:avLst/>
          </a:prstGeom>
        </p:spPr>
      </p:pic>
    </p:spTree>
    <p:extLst>
      <p:ext uri="{BB962C8B-B14F-4D97-AF65-F5344CB8AC3E}">
        <p14:creationId xmlns:p14="http://schemas.microsoft.com/office/powerpoint/2010/main" val="6212935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a:xfrm>
            <a:off x="1238472" y="0"/>
            <a:ext cx="9543828" cy="825500"/>
          </a:xfrm>
        </p:spPr>
        <p:txBody>
          <a:bodyPr>
            <a:noAutofit/>
          </a:bodyPr>
          <a:lstStyle/>
          <a:p>
            <a:r>
              <a:rPr lang="pl-PL" sz="2800" dirty="0"/>
              <a:t>Przyczyny problemów z komunikacją miejską </a:t>
            </a:r>
            <a:r>
              <a:rPr lang="pl-PL" sz="2800" dirty="0">
                <a:solidFill>
                  <a:srgbClr val="1E5364"/>
                </a:solidFill>
                <a:latin typeface="Blogger Sans" panose="02000506030000020004" pitchFamily="50" charset="0"/>
                <a:ea typeface="Blogger Sans" panose="02000506030000020004" pitchFamily="50" charset="0"/>
              </a:rPr>
              <a:t/>
            </a:r>
            <a:br>
              <a:rPr lang="pl-PL" sz="2800" dirty="0">
                <a:solidFill>
                  <a:srgbClr val="1E5364"/>
                </a:solidFill>
                <a:latin typeface="Blogger Sans" panose="02000506030000020004" pitchFamily="50" charset="0"/>
                <a:ea typeface="Blogger Sans" panose="02000506030000020004" pitchFamily="50" charset="0"/>
              </a:rPr>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3564170877"/>
              </p:ext>
            </p:extLst>
          </p:nvPr>
        </p:nvGraphicFramePr>
        <p:xfrm>
          <a:off x="429866" y="3061378"/>
          <a:ext cx="9625727" cy="2601179"/>
        </p:xfrm>
        <a:graphic>
          <a:graphicData uri="http://schemas.openxmlformats.org/drawingml/2006/table">
            <a:tbl>
              <a:tblPr firstRow="1" bandRow="1">
                <a:tableStyleId>{2D5ABB26-0587-4C30-8999-92F81FD0307C}</a:tableStyleId>
              </a:tblPr>
              <a:tblGrid>
                <a:gridCol w="9625727">
                  <a:extLst>
                    <a:ext uri="{9D8B030D-6E8A-4147-A177-3AD203B41FA5}">
                      <a16:colId xmlns:a16="http://schemas.microsoft.com/office/drawing/2014/main" xmlns="" val="3639123920"/>
                    </a:ext>
                  </a:extLst>
                </a:gridCol>
              </a:tblGrid>
              <a:tr h="2601179">
                <a:tc>
                  <a:txBody>
                    <a:bodyPr/>
                    <a:lstStyle/>
                    <a:p>
                      <a:pPr algn="just"/>
                      <a:r>
                        <a:rPr lang="pl-PL" sz="1600" i="1" kern="1200" dirty="0">
                          <a:solidFill>
                            <a:schemeClr val="tx1"/>
                          </a:solidFill>
                          <a:effectLst/>
                          <a:latin typeface="Blogger Sans" panose="02000506030000020004" pitchFamily="50" charset="0"/>
                          <a:ea typeface="Blogger Sans" panose="02000506030000020004" pitchFamily="50" charset="0"/>
                          <a:cs typeface="+mn-cs"/>
                        </a:rPr>
                        <a:t>Wzrost cen paliw </a:t>
                      </a:r>
                      <a:r>
                        <a:rPr lang="pl-PL" sz="1600" i="0" kern="1200" dirty="0">
                          <a:solidFill>
                            <a:schemeClr val="tx1"/>
                          </a:solidFill>
                          <a:effectLst/>
                          <a:latin typeface="Blogger Sans" panose="02000506030000020004" pitchFamily="50" charset="0"/>
                          <a:ea typeface="Blogger Sans" panose="02000506030000020004" pitchFamily="50" charset="0"/>
                          <a:cs typeface="+mn-cs"/>
                        </a:rPr>
                        <a:t>jako przyczynę problemów w komunikacji miejskiej, częściej wskazują kobiety, osoby słabiej wykształcone, trzydziestolatkowie i przedsiębiorcy. </a:t>
                      </a:r>
                      <a:r>
                        <a:rPr lang="pl-PL" sz="1600" i="1" kern="1200" dirty="0">
                          <a:solidFill>
                            <a:schemeClr val="tx1"/>
                          </a:solidFill>
                          <a:effectLst/>
                          <a:latin typeface="Blogger Sans" panose="02000506030000020004" pitchFamily="50" charset="0"/>
                          <a:ea typeface="Blogger Sans" panose="02000506030000020004" pitchFamily="50" charset="0"/>
                          <a:cs typeface="+mn-cs"/>
                        </a:rPr>
                        <a:t>Złe zarządzanie miastem </a:t>
                      </a:r>
                      <a:r>
                        <a:rPr lang="pl-PL" sz="1600" i="0" kern="1200" dirty="0">
                          <a:solidFill>
                            <a:schemeClr val="tx1"/>
                          </a:solidFill>
                          <a:effectLst/>
                          <a:latin typeface="Blogger Sans" panose="02000506030000020004" pitchFamily="50" charset="0"/>
                          <a:ea typeface="Blogger Sans" panose="02000506030000020004" pitchFamily="50" charset="0"/>
                          <a:cs typeface="+mn-cs"/>
                        </a:rPr>
                        <a:t>jest z kolei częściej wymieniane przez mężczyzn, osoby najmłodsze i pięćdziesięciolatków, pracowników najemnych oraz emerytów. </a:t>
                      </a:r>
                      <a:r>
                        <a:rPr lang="pl-PL" sz="1600" i="1" kern="1200" dirty="0">
                          <a:solidFill>
                            <a:schemeClr val="tx1"/>
                          </a:solidFill>
                          <a:effectLst/>
                          <a:latin typeface="Blogger Sans" panose="02000506030000020004" pitchFamily="50" charset="0"/>
                          <a:ea typeface="Blogger Sans" panose="02000506030000020004" pitchFamily="50" charset="0"/>
                          <a:cs typeface="+mn-cs"/>
                        </a:rPr>
                        <a:t>Potrzeba modernizacji taboru</a:t>
                      </a:r>
                      <a:r>
                        <a:rPr lang="pl-PL" sz="1600" i="0" kern="1200" dirty="0">
                          <a:solidFill>
                            <a:schemeClr val="tx1"/>
                          </a:solidFill>
                          <a:effectLst/>
                          <a:latin typeface="Blogger Sans" panose="02000506030000020004" pitchFamily="50" charset="0"/>
                          <a:ea typeface="Blogger Sans" panose="02000506030000020004" pitchFamily="50" charset="0"/>
                          <a:cs typeface="+mn-cs"/>
                        </a:rPr>
                        <a:t> pojawiała się mocniej w odpowiedziach osób w wieku 50-59 lat.</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778037"/>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82149" y="3222138"/>
            <a:ext cx="1024759" cy="1024759"/>
          </a:xfrm>
          <a:prstGeom prst="rect">
            <a:avLst/>
          </a:prstGeom>
        </p:spPr>
      </p:pic>
      <p:sp>
        <p:nvSpPr>
          <p:cNvPr id="7" name="pole tekstowe 6">
            <a:extLst>
              <a:ext uri="{FF2B5EF4-FFF2-40B4-BE49-F238E27FC236}">
                <a16:creationId xmlns:a16="http://schemas.microsoft.com/office/drawing/2014/main" xmlns="" id="{DC310164-0385-4585-A75B-C363D546DD13}"/>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pic>
        <p:nvPicPr>
          <p:cNvPr id="8" name="Obraz 7">
            <a:extLst>
              <a:ext uri="{FF2B5EF4-FFF2-40B4-BE49-F238E27FC236}">
                <a16:creationId xmlns:a16="http://schemas.microsoft.com/office/drawing/2014/main" xmlns="" id="{4FF95676-CC5B-4FB4-B23C-2DDAFF6A4C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9" t="9762" r="16907" b="8766"/>
          <a:stretch/>
        </p:blipFill>
        <p:spPr>
          <a:xfrm>
            <a:off x="9210525" y="109478"/>
            <a:ext cx="1017997" cy="716022"/>
          </a:xfrm>
          <a:prstGeom prst="rect">
            <a:avLst/>
          </a:prstGeom>
        </p:spPr>
      </p:pic>
    </p:spTree>
    <p:extLst>
      <p:ext uri="{BB962C8B-B14F-4D97-AF65-F5344CB8AC3E}">
        <p14:creationId xmlns:p14="http://schemas.microsoft.com/office/powerpoint/2010/main" val="18318286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a:bodyPr>
          <a:lstStyle/>
          <a:p>
            <a:r>
              <a:rPr lang="pl-PL" sz="2000" dirty="0"/>
              <a:t>Ocena działalności Prezydenta Miasta i poziom zadowolenia mieszkańców</a:t>
            </a:r>
            <a:r>
              <a:rPr lang="pl-PL" dirty="0"/>
              <a:t/>
            </a:r>
            <a:br>
              <a:rPr lang="pl-PL" dirty="0"/>
            </a:br>
            <a:r>
              <a:rPr lang="pl-PL" sz="2000" dirty="0">
                <a:solidFill>
                  <a:srgbClr val="1E5364"/>
                </a:solidFill>
                <a:latin typeface="Blogger Sans" panose="02000506030000020004" pitchFamily="50" charset="0"/>
                <a:ea typeface="Blogger Sans" panose="02000506030000020004" pitchFamily="50" charset="0"/>
              </a:rPr>
              <a:t>a p</a:t>
            </a:r>
            <a:r>
              <a:rPr lang="pl-PL" sz="2000" dirty="0"/>
              <a:t>rzyczyny problemów z komunikacją miejską</a:t>
            </a:r>
            <a:endParaRPr lang="pl-PL" sz="2200" dirty="0"/>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435000" y="3071091"/>
            <a:ext cx="715818" cy="715818"/>
          </a:xfrm>
          <a:prstGeom prst="rect">
            <a:avLst/>
          </a:prstGeom>
        </p:spPr>
      </p:pic>
      <p:pic>
        <p:nvPicPr>
          <p:cNvPr id="24" name="Obraz 23">
            <a:extLst>
              <a:ext uri="{FF2B5EF4-FFF2-40B4-BE49-F238E27FC236}">
                <a16:creationId xmlns:a16="http://schemas.microsoft.com/office/drawing/2014/main" xmlns="" id="{7CD0F282-B78B-49BD-8FE9-6EB0960DCE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7" name="pole tekstowe 26">
            <a:extLst>
              <a:ext uri="{FF2B5EF4-FFF2-40B4-BE49-F238E27FC236}">
                <a16:creationId xmlns:a16="http://schemas.microsoft.com/office/drawing/2014/main" xmlns="" id="{03F771C5-C929-43E9-8E7A-EBEBD83C9A69}"/>
              </a:ext>
            </a:extLst>
          </p:cNvPr>
          <p:cNvSpPr txBox="1"/>
          <p:nvPr/>
        </p:nvSpPr>
        <p:spPr>
          <a:xfrm>
            <a:off x="782209" y="5685906"/>
            <a:ext cx="883844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Blogger Sans"/>
                <a:ea typeface="+mn-ea"/>
                <a:cs typeface="+mn-cs"/>
              </a:rPr>
              <a:t>Osoby pozytywnie opiniujące Prezydenta Miasta częściej przyczyn problemów z komunikacją miejską dopatrują się we wzroście cen energii elektrycznej i paliw. Krytycy Prezydenta częściej podkreślają złe zarządzanie miastem. Osoby, które nie są zadowolone z jakości życia w mieście, częściej za przyczynę w/w problemów uważają inflację i wzrost cen paliw, rzadziej zaś potrzebę modernizacji taboru.</a:t>
            </a:r>
          </a:p>
        </p:txBody>
      </p:sp>
      <p:sp>
        <p:nvSpPr>
          <p:cNvPr id="12" name="pole tekstowe 11">
            <a:extLst>
              <a:ext uri="{FF2B5EF4-FFF2-40B4-BE49-F238E27FC236}">
                <a16:creationId xmlns:a16="http://schemas.microsoft.com/office/drawing/2014/main" xmlns="" id="{44E15B07-9FC6-4BE0-A461-946A3DC2C84C}"/>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
        <p:nvSpPr>
          <p:cNvPr id="13" name="pole tekstowe 12">
            <a:extLst>
              <a:ext uri="{FF2B5EF4-FFF2-40B4-BE49-F238E27FC236}">
                <a16:creationId xmlns:a16="http://schemas.microsoft.com/office/drawing/2014/main" xmlns="" id="{9A3D2310-430E-423A-94DC-66F902CD4408}"/>
              </a:ext>
            </a:extLst>
          </p:cNvPr>
          <p:cNvSpPr txBox="1"/>
          <p:nvPr/>
        </p:nvSpPr>
        <p:spPr>
          <a:xfrm>
            <a:off x="655851" y="1388589"/>
            <a:ext cx="9274732"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Q18: Miasto Bydgoszcz boryka się z problemami w komunikacji publicznej. Co Pana(i) zdaniem jest główną przyczyną problemów?</a:t>
            </a:r>
          </a:p>
        </p:txBody>
      </p:sp>
      <p:graphicFrame>
        <p:nvGraphicFramePr>
          <p:cNvPr id="11" name="Tabela 7">
            <a:extLst>
              <a:ext uri="{FF2B5EF4-FFF2-40B4-BE49-F238E27FC236}">
                <a16:creationId xmlns:a16="http://schemas.microsoft.com/office/drawing/2014/main" xmlns="" id="{C2BBAD23-8C0E-464F-AF83-DB73DC121590}"/>
              </a:ext>
            </a:extLst>
          </p:cNvPr>
          <p:cNvGraphicFramePr>
            <a:graphicFrameLocks noGrp="1"/>
          </p:cNvGraphicFramePr>
          <p:nvPr>
            <p:extLst>
              <p:ext uri="{D42A27DB-BD31-4B8C-83A1-F6EECF244321}">
                <p14:modId xmlns:p14="http://schemas.microsoft.com/office/powerpoint/2010/main" val="2965387921"/>
              </p:ext>
            </p:extLst>
          </p:nvPr>
        </p:nvGraphicFramePr>
        <p:xfrm>
          <a:off x="655851" y="1808149"/>
          <a:ext cx="9274732" cy="3585471"/>
        </p:xfrm>
        <a:graphic>
          <a:graphicData uri="http://schemas.openxmlformats.org/drawingml/2006/table">
            <a:tbl>
              <a:tblPr firstRow="1" bandRow="1">
                <a:tableStyleId>{5C22544A-7EE6-4342-B048-85BDC9FD1C3A}</a:tableStyleId>
              </a:tblPr>
              <a:tblGrid>
                <a:gridCol w="2692744">
                  <a:extLst>
                    <a:ext uri="{9D8B030D-6E8A-4147-A177-3AD203B41FA5}">
                      <a16:colId xmlns:a16="http://schemas.microsoft.com/office/drawing/2014/main" xmlns="" val="2920472292"/>
                    </a:ext>
                  </a:extLst>
                </a:gridCol>
                <a:gridCol w="1096998">
                  <a:extLst>
                    <a:ext uri="{9D8B030D-6E8A-4147-A177-3AD203B41FA5}">
                      <a16:colId xmlns:a16="http://schemas.microsoft.com/office/drawing/2014/main" xmlns="" val="895146918"/>
                    </a:ext>
                  </a:extLst>
                </a:gridCol>
                <a:gridCol w="1096998">
                  <a:extLst>
                    <a:ext uri="{9D8B030D-6E8A-4147-A177-3AD203B41FA5}">
                      <a16:colId xmlns:a16="http://schemas.microsoft.com/office/drawing/2014/main" xmlns="" val="3581398314"/>
                    </a:ext>
                  </a:extLst>
                </a:gridCol>
                <a:gridCol w="1096998">
                  <a:extLst>
                    <a:ext uri="{9D8B030D-6E8A-4147-A177-3AD203B41FA5}">
                      <a16:colId xmlns:a16="http://schemas.microsoft.com/office/drawing/2014/main" xmlns="" val="3553150166"/>
                    </a:ext>
                  </a:extLst>
                </a:gridCol>
                <a:gridCol w="1096998">
                  <a:extLst>
                    <a:ext uri="{9D8B030D-6E8A-4147-A177-3AD203B41FA5}">
                      <a16:colId xmlns:a16="http://schemas.microsoft.com/office/drawing/2014/main" xmlns="" val="3849114355"/>
                    </a:ext>
                  </a:extLst>
                </a:gridCol>
                <a:gridCol w="1096998">
                  <a:extLst>
                    <a:ext uri="{9D8B030D-6E8A-4147-A177-3AD203B41FA5}">
                      <a16:colId xmlns:a16="http://schemas.microsoft.com/office/drawing/2014/main" xmlns="" val="4270237877"/>
                    </a:ext>
                  </a:extLst>
                </a:gridCol>
                <a:gridCol w="1096998">
                  <a:extLst>
                    <a:ext uri="{9D8B030D-6E8A-4147-A177-3AD203B41FA5}">
                      <a16:colId xmlns:a16="http://schemas.microsoft.com/office/drawing/2014/main" xmlns="" val="1670682762"/>
                    </a:ext>
                  </a:extLst>
                </a:gridCol>
              </a:tblGrid>
              <a:tr h="397688">
                <a:tc>
                  <a:txBody>
                    <a:bodyPr/>
                    <a:lstStyle/>
                    <a:p>
                      <a:endParaRPr lang="pl-PL" sz="1000" dirty="0">
                        <a:solidFill>
                          <a:schemeClr val="bg1"/>
                        </a:solidFill>
                      </a:endParaRPr>
                    </a:p>
                  </a:txBody>
                  <a:tcPr anchor="ctr">
                    <a:lnR w="76200" cap="flat" cmpd="sng" algn="ctr">
                      <a:solidFill>
                        <a:schemeClr val="bg1"/>
                      </a:solidFill>
                      <a:prstDash val="solid"/>
                      <a:round/>
                      <a:headEnd type="none" w="med" len="med"/>
                      <a:tailEnd type="none" w="med" len="med"/>
                    </a:lnR>
                    <a:solidFill>
                      <a:srgbClr val="1E5364"/>
                    </a:solidFill>
                  </a:tcPr>
                </a:tc>
                <a:tc gridSpan="3">
                  <a:txBody>
                    <a:bodyPr/>
                    <a:lstStyle/>
                    <a:p>
                      <a:pPr algn="ctr" fontAlgn="b"/>
                      <a:r>
                        <a:rPr lang="pl-PL" sz="1400" b="0" i="0" u="none" strike="noStrike" dirty="0">
                          <a:solidFill>
                            <a:schemeClr val="bg1"/>
                          </a:solidFill>
                          <a:effectLst/>
                          <a:latin typeface="Blogger Sans" panose="02000506030000020004" pitchFamily="50" charset="0"/>
                          <a:ea typeface="Blogger Sans" panose="02000506030000020004" pitchFamily="50" charset="0"/>
                        </a:rPr>
                        <a:t>OCENA PREZYDENTA BYDGOSZCZY</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1E5364"/>
                    </a:solidFill>
                  </a:tcPr>
                </a:tc>
                <a:tc hMerge="1">
                  <a:txBody>
                    <a:bodyPr/>
                    <a:lstStyle/>
                    <a:p>
                      <a:pPr algn="ctr" fontAlgn="b"/>
                      <a:endParaRPr lang="pl-PL" sz="1100" b="0" i="0" u="none" strike="noStrike" dirty="0">
                        <a:solidFill>
                          <a:schemeClr val="tx1"/>
                        </a:solidFill>
                        <a:effectLst/>
                        <a:latin typeface="Blogger Sans" panose="02000506030000020004" pitchFamily="50" charset="0"/>
                        <a:ea typeface="Blogger Sans" panose="02000506030000020004" pitchFamily="50" charset="0"/>
                      </a:endParaRPr>
                    </a:p>
                  </a:txBody>
                  <a:tcPr marL="7620" marR="7620" marT="7620" marB="0" anchor="ctr">
                    <a:lnL w="12700" cap="flat" cmpd="sng" algn="ctr">
                      <a:solidFill>
                        <a:schemeClr val="bg1"/>
                      </a:solidFill>
                      <a:prstDash val="solid"/>
                      <a:round/>
                      <a:headEnd type="none" w="med" len="med"/>
                      <a:tailEnd type="none" w="med" len="med"/>
                    </a:lnL>
                    <a:solidFill>
                      <a:srgbClr val="E97307"/>
                    </a:solidFill>
                  </a:tcPr>
                </a:tc>
                <a:tc hMerge="1">
                  <a:txBody>
                    <a:bodyPr/>
                    <a:lstStyle/>
                    <a:p>
                      <a:pPr algn="ctr" fontAlgn="b"/>
                      <a:endParaRPr lang="pl-PL" sz="1200" b="0" i="0" u="none" strike="noStrike" dirty="0">
                        <a:solidFill>
                          <a:schemeClr val="bg1"/>
                        </a:solidFill>
                        <a:effectLst/>
                        <a:latin typeface="+mn-lt"/>
                      </a:endParaRPr>
                    </a:p>
                  </a:txBody>
                  <a:tcPr marL="7620" marR="7620" marT="7620" marB="0" anchor="ctr">
                    <a:solidFill>
                      <a:srgbClr val="105C73"/>
                    </a:solidFill>
                  </a:tcPr>
                </a:tc>
                <a:tc gridSpan="3">
                  <a:txBody>
                    <a:bodyPr/>
                    <a:lstStyle/>
                    <a:p>
                      <a:pPr algn="ctr" fontAlgn="b"/>
                      <a:r>
                        <a:rPr lang="pl-PL" sz="1400" b="0" i="0" u="none" strike="noStrike" dirty="0">
                          <a:solidFill>
                            <a:schemeClr val="bg1"/>
                          </a:solidFill>
                          <a:effectLst/>
                          <a:latin typeface="Blogger Sans" panose="02000506030000020004" pitchFamily="50" charset="0"/>
                          <a:ea typeface="Blogger Sans" panose="02000506030000020004" pitchFamily="50" charset="0"/>
                        </a:rPr>
                        <a:t>POZIOM ZADOWOLENIA MIESZKAŃCÓW</a:t>
                      </a:r>
                    </a:p>
                  </a:txBody>
                  <a:tcPr marL="7620" marR="7620" marT="7620" marB="0" anchor="ctr">
                    <a:lnL w="76200" cap="flat" cmpd="sng" algn="ctr">
                      <a:solidFill>
                        <a:schemeClr val="bg1"/>
                      </a:solidFill>
                      <a:prstDash val="solid"/>
                      <a:round/>
                      <a:headEnd type="none" w="med" len="med"/>
                      <a:tailEnd type="none" w="med" len="med"/>
                    </a:lnL>
                    <a:solidFill>
                      <a:srgbClr val="1E5364"/>
                    </a:solidFill>
                  </a:tcPr>
                </a:tc>
                <a:tc hMerge="1">
                  <a:txBody>
                    <a:bodyPr/>
                    <a:lstStyle/>
                    <a:p>
                      <a:pPr algn="ctr" fontAlgn="b"/>
                      <a:endParaRPr lang="pl-PL" sz="1600" b="0" i="0" u="none" strike="noStrike" dirty="0">
                        <a:solidFill>
                          <a:schemeClr val="bg1"/>
                        </a:solidFill>
                        <a:effectLst/>
                        <a:latin typeface="Blogger Sans" panose="02000506030000020004" pitchFamily="50" charset="0"/>
                        <a:ea typeface="Blogger Sans" panose="02000506030000020004" pitchFamily="50"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1E5364"/>
                    </a:solidFill>
                  </a:tcPr>
                </a:tc>
                <a:tc hMerge="1">
                  <a:txBody>
                    <a:bodyPr/>
                    <a:lstStyle/>
                    <a:p>
                      <a:pPr algn="ctr" fontAlgn="b"/>
                      <a:endParaRPr lang="pl-PL" sz="1600" b="0" i="0" u="none" strike="noStrike" dirty="0">
                        <a:solidFill>
                          <a:schemeClr val="bg1"/>
                        </a:solidFill>
                        <a:effectLst/>
                        <a:latin typeface="Blogger Sans" panose="02000506030000020004" pitchFamily="50" charset="0"/>
                        <a:ea typeface="Blogger Sans" panose="02000506030000020004" pitchFamily="50" charset="0"/>
                      </a:endParaRPr>
                    </a:p>
                  </a:txBody>
                  <a:tcPr marL="7620" marR="7620" marT="7620" marB="0" anchor="ctr">
                    <a:lnL w="76200" cap="flat" cmpd="sng" algn="ctr">
                      <a:solidFill>
                        <a:schemeClr val="bg1"/>
                      </a:solidFill>
                      <a:prstDash val="solid"/>
                      <a:round/>
                      <a:headEnd type="none" w="med" len="med"/>
                      <a:tailEnd type="none" w="med" len="med"/>
                    </a:lnL>
                    <a:solidFill>
                      <a:srgbClr val="1E5364"/>
                    </a:solidFill>
                  </a:tcPr>
                </a:tc>
                <a:extLst>
                  <a:ext uri="{0D108BD9-81ED-4DB2-BD59-A6C34878D82A}">
                    <a16:rowId xmlns:a16="http://schemas.microsoft.com/office/drawing/2014/main" xmlns="" val="1925299195"/>
                  </a:ext>
                </a:extLst>
              </a:tr>
              <a:tr h="461626">
                <a:tc>
                  <a:txBody>
                    <a:bodyPr/>
                    <a:lstStyle/>
                    <a:p>
                      <a:endParaRPr lang="pl-PL" sz="1000" dirty="0">
                        <a:solidFill>
                          <a:schemeClr val="bg1"/>
                        </a:solidFill>
                      </a:endParaRPr>
                    </a:p>
                  </a:txBody>
                  <a:tcPr anchor="ctr">
                    <a:lnR w="76200" cap="flat" cmpd="sng" algn="ctr">
                      <a:solidFill>
                        <a:schemeClr val="bg1"/>
                      </a:solidFill>
                      <a:prstDash val="solid"/>
                      <a:round/>
                      <a:headEnd type="none" w="med" len="med"/>
                      <a:tailEnd type="none" w="med" len="med"/>
                    </a:lnR>
                    <a:solidFill>
                      <a:srgbClr val="1E5364"/>
                    </a:solidFill>
                  </a:tcPr>
                </a:tc>
                <a:tc>
                  <a:txBody>
                    <a:bodyPr/>
                    <a:lstStyle/>
                    <a:p>
                      <a:pPr marL="0" algn="ctr" defTabSz="914400" rtl="0" eaLnBrk="1" fontAlgn="b" latinLnBrk="0" hangingPunct="1"/>
                      <a:r>
                        <a:rPr lang="pl-PL" sz="1050" b="0" i="0" u="none" strike="noStrike" kern="1200" dirty="0">
                          <a:solidFill>
                            <a:schemeClr val="bg1"/>
                          </a:solidFill>
                          <a:effectLst/>
                          <a:latin typeface="Blogger Sans" panose="02000506030000020004" pitchFamily="50" charset="0"/>
                          <a:ea typeface="Blogger Sans" panose="02000506030000020004" pitchFamily="50" charset="0"/>
                          <a:cs typeface="+mn-cs"/>
                        </a:rPr>
                        <a:t>Dobrze</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E5364"/>
                    </a:solidFill>
                  </a:tcPr>
                </a:tc>
                <a:tc>
                  <a:txBody>
                    <a:bodyPr/>
                    <a:lstStyle/>
                    <a:p>
                      <a:pPr marL="0" algn="ctr" defTabSz="914400" rtl="0" eaLnBrk="1" fontAlgn="b" latinLnBrk="0" hangingPunct="1"/>
                      <a:r>
                        <a:rPr lang="pl-PL" sz="1050" b="0" i="0" u="none" strike="noStrike" kern="1200" dirty="0">
                          <a:solidFill>
                            <a:schemeClr val="bg1"/>
                          </a:solidFill>
                          <a:effectLst/>
                          <a:latin typeface="Blogger Sans" panose="02000506030000020004" pitchFamily="50" charset="0"/>
                          <a:ea typeface="Blogger Sans" panose="02000506030000020004" pitchFamily="50" charset="0"/>
                          <a:cs typeface="+mn-cs"/>
                        </a:rPr>
                        <a:t>Ani dobrze, ani źle</a:t>
                      </a:r>
                    </a:p>
                  </a:txBody>
                  <a:tcPr marL="7620" marR="7620" marT="7620" marB="0" anchor="ctr">
                    <a:lnL w="12700" cap="flat" cmpd="sng" algn="ctr">
                      <a:solidFill>
                        <a:schemeClr val="bg1"/>
                      </a:solidFill>
                      <a:prstDash val="solid"/>
                      <a:round/>
                      <a:headEnd type="none" w="med" len="med"/>
                      <a:tailEnd type="none" w="med" len="med"/>
                    </a:lnL>
                    <a:solidFill>
                      <a:srgbClr val="1E5364"/>
                    </a:solidFill>
                  </a:tcPr>
                </a:tc>
                <a:tc>
                  <a:txBody>
                    <a:bodyPr/>
                    <a:lstStyle/>
                    <a:p>
                      <a:pPr marL="0" algn="ctr" defTabSz="914400" rtl="0" eaLnBrk="1" fontAlgn="b" latinLnBrk="0" hangingPunct="1"/>
                      <a:r>
                        <a:rPr lang="pl-PL" sz="1050" b="0" i="0" u="none" strike="noStrike" kern="1200" dirty="0">
                          <a:solidFill>
                            <a:schemeClr val="bg1"/>
                          </a:solidFill>
                          <a:effectLst/>
                          <a:latin typeface="Blogger Sans" panose="02000506030000020004" pitchFamily="50" charset="0"/>
                          <a:ea typeface="Blogger Sans" panose="02000506030000020004" pitchFamily="50" charset="0"/>
                          <a:cs typeface="+mn-cs"/>
                        </a:rPr>
                        <a:t>Źle</a:t>
                      </a:r>
                    </a:p>
                  </a:txBody>
                  <a:tcPr marL="7620" marR="7620" marT="7620" marB="0" anchor="ctr">
                    <a:lnR w="76200" cap="flat" cmpd="sng" algn="ctr">
                      <a:solidFill>
                        <a:schemeClr val="bg1"/>
                      </a:solidFill>
                      <a:prstDash val="solid"/>
                      <a:round/>
                      <a:headEnd type="none" w="med" len="med"/>
                      <a:tailEnd type="none" w="med" len="med"/>
                    </a:lnR>
                    <a:solidFill>
                      <a:srgbClr val="1E5364"/>
                    </a:solidFill>
                  </a:tcPr>
                </a:tc>
                <a:tc>
                  <a:txBody>
                    <a:bodyPr/>
                    <a:lstStyle/>
                    <a:p>
                      <a:pPr marL="0" algn="ctr" defTabSz="914400" rtl="0" eaLnBrk="1" fontAlgn="b" latinLnBrk="0" hangingPunct="1"/>
                      <a:r>
                        <a:rPr lang="pl-PL" sz="1050" b="0" i="0" u="none" strike="noStrike" kern="1200" dirty="0">
                          <a:solidFill>
                            <a:schemeClr val="bg1"/>
                          </a:solidFill>
                          <a:effectLst/>
                          <a:latin typeface="Blogger Sans" panose="02000506030000020004" pitchFamily="50" charset="0"/>
                          <a:ea typeface="Blogger Sans" panose="02000506030000020004" pitchFamily="50" charset="0"/>
                          <a:cs typeface="+mn-cs"/>
                        </a:rPr>
                        <a:t>Zadowoleni</a:t>
                      </a:r>
                    </a:p>
                  </a:txBody>
                  <a:tcPr marL="7620" marR="7620" marT="7620" marB="0" anchor="ctr">
                    <a:lnL w="76200" cap="flat" cmpd="sng" algn="ctr">
                      <a:solidFill>
                        <a:schemeClr val="bg1"/>
                      </a:solidFill>
                      <a:prstDash val="solid"/>
                      <a:round/>
                      <a:headEnd type="none" w="med" len="med"/>
                      <a:tailEnd type="none" w="med" len="med"/>
                    </a:lnL>
                    <a:solidFill>
                      <a:srgbClr val="1E5364"/>
                    </a:solidFill>
                  </a:tcPr>
                </a:tc>
                <a:tc>
                  <a:txBody>
                    <a:bodyPr/>
                    <a:lstStyle/>
                    <a:p>
                      <a:pPr marL="0" algn="ctr" defTabSz="914400" rtl="0" eaLnBrk="1" fontAlgn="b" latinLnBrk="0" hangingPunct="1"/>
                      <a:r>
                        <a:rPr lang="pl-PL" sz="1050" b="0" i="0" u="none" strike="noStrike" kern="1200" dirty="0">
                          <a:solidFill>
                            <a:schemeClr val="bg1"/>
                          </a:solidFill>
                          <a:effectLst/>
                          <a:latin typeface="Blogger Sans" panose="02000506030000020004" pitchFamily="50" charset="0"/>
                          <a:ea typeface="Blogger Sans" panose="02000506030000020004" pitchFamily="50" charset="0"/>
                          <a:cs typeface="+mn-cs"/>
                        </a:rPr>
                        <a:t>Średnio zadowoleni</a:t>
                      </a:r>
                    </a:p>
                  </a:txBody>
                  <a:tcPr marL="7620" marR="7620" marT="7620" marB="0" anchor="ctr">
                    <a:solidFill>
                      <a:srgbClr val="1E5364"/>
                    </a:solidFill>
                  </a:tcPr>
                </a:tc>
                <a:tc>
                  <a:txBody>
                    <a:bodyPr/>
                    <a:lstStyle/>
                    <a:p>
                      <a:pPr marL="0" algn="ctr" defTabSz="914400" rtl="0" eaLnBrk="1" fontAlgn="b" latinLnBrk="0" hangingPunct="1"/>
                      <a:r>
                        <a:rPr lang="pl-PL" sz="1050" b="0" i="0" u="none" strike="noStrike" kern="1200" dirty="0">
                          <a:solidFill>
                            <a:schemeClr val="bg1"/>
                          </a:solidFill>
                          <a:effectLst/>
                          <a:latin typeface="Blogger Sans" panose="02000506030000020004" pitchFamily="50" charset="0"/>
                          <a:ea typeface="Blogger Sans" panose="02000506030000020004" pitchFamily="50" charset="0"/>
                          <a:cs typeface="+mn-cs"/>
                        </a:rPr>
                        <a:t>Niezadowoleni</a:t>
                      </a:r>
                    </a:p>
                  </a:txBody>
                  <a:tcPr marL="7620" marR="7620" marT="7620" marB="0" anchor="ctr">
                    <a:solidFill>
                      <a:srgbClr val="1E5364"/>
                    </a:solidFill>
                  </a:tcPr>
                </a:tc>
                <a:extLst>
                  <a:ext uri="{0D108BD9-81ED-4DB2-BD59-A6C34878D82A}">
                    <a16:rowId xmlns:a16="http://schemas.microsoft.com/office/drawing/2014/main" xmlns="" val="2083611774"/>
                  </a:ext>
                </a:extLst>
              </a:tr>
              <a:tr h="334239">
                <a:tc>
                  <a:txBody>
                    <a:bodyPr/>
                    <a:lstStyle/>
                    <a:p>
                      <a:pPr algn="ctr" fontAlgn="t"/>
                      <a:r>
                        <a:rPr lang="af-ZA" sz="1200" b="0" i="0" u="none" strike="noStrike" dirty="0">
                          <a:solidFill>
                            <a:schemeClr val="tx1"/>
                          </a:solidFill>
                          <a:effectLst/>
                          <a:latin typeface="+mj-lt"/>
                        </a:rPr>
                        <a:t>Wzrost cen energii elektrycznej</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200" b="0" i="0" u="none" strike="noStrike" dirty="0">
                          <a:solidFill>
                            <a:srgbClr val="010205"/>
                          </a:solidFill>
                          <a:effectLst/>
                          <a:latin typeface="+mj-lt"/>
                        </a:rPr>
                        <a:t>32%</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1200" b="0" i="0" u="none" strike="noStrike" dirty="0">
                          <a:solidFill>
                            <a:srgbClr val="010205"/>
                          </a:solidFill>
                          <a:effectLst/>
                          <a:latin typeface="+mj-lt"/>
                        </a:rPr>
                        <a:t>9%</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1200" b="0" i="0" u="none" strike="noStrike" dirty="0">
                          <a:solidFill>
                            <a:srgbClr val="010205"/>
                          </a:solidFill>
                          <a:effectLst/>
                          <a:latin typeface="+mj-lt"/>
                        </a:rPr>
                        <a:t>1%</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1200" b="0" i="0" u="none" strike="noStrike" dirty="0">
                          <a:solidFill>
                            <a:srgbClr val="010205"/>
                          </a:solidFill>
                          <a:effectLst/>
                          <a:latin typeface="+mj-lt"/>
                        </a:rPr>
                        <a:t>8%</a:t>
                      </a:r>
                    </a:p>
                  </a:txBody>
                  <a:tcPr marL="7620" marR="7620" marT="7620" marB="0" anchor="ctr">
                    <a:lnL w="76200" cap="flat" cmpd="sng" algn="ctr">
                      <a:solidFill>
                        <a:schemeClr val="bg1"/>
                      </a:solidFill>
                      <a:prstDash val="solid"/>
                      <a:round/>
                      <a:headEnd type="none" w="med" len="med"/>
                      <a:tailEnd type="none" w="med" len="med"/>
                    </a:lnL>
                    <a:solidFill>
                      <a:srgbClr val="FBB97D"/>
                    </a:solidFill>
                  </a:tcPr>
                </a:tc>
                <a:tc>
                  <a:txBody>
                    <a:bodyPr/>
                    <a:lstStyle/>
                    <a:p>
                      <a:pPr algn="ctr" fontAlgn="t"/>
                      <a:r>
                        <a:rPr lang="af-ZA" sz="1200" b="0" i="0" u="none" strike="noStrike" dirty="0">
                          <a:solidFill>
                            <a:srgbClr val="010205"/>
                          </a:solidFill>
                          <a:effectLst/>
                          <a:latin typeface="+mj-lt"/>
                        </a:rPr>
                        <a:t>12%</a:t>
                      </a:r>
                    </a:p>
                  </a:txBody>
                  <a:tcPr marL="7620" marR="7620" marT="7620" marB="0" anchor="ctr">
                    <a:solidFill>
                      <a:srgbClr val="FBB97D"/>
                    </a:solidFill>
                  </a:tcPr>
                </a:tc>
                <a:tc>
                  <a:txBody>
                    <a:bodyPr/>
                    <a:lstStyle/>
                    <a:p>
                      <a:pPr algn="ctr" fontAlgn="t"/>
                      <a:r>
                        <a:rPr lang="af-ZA" sz="1200" b="0" i="0" u="none" strike="noStrike">
                          <a:solidFill>
                            <a:srgbClr val="010205"/>
                          </a:solidFill>
                          <a:effectLst/>
                          <a:latin typeface="+mj-lt"/>
                        </a:rPr>
                        <a:t>9%</a:t>
                      </a:r>
                    </a:p>
                  </a:txBody>
                  <a:tcPr marL="7620" marR="7620" marT="7620" marB="0" anchor="ctr">
                    <a:solidFill>
                      <a:srgbClr val="FBB97D"/>
                    </a:solidFill>
                  </a:tcPr>
                </a:tc>
                <a:extLst>
                  <a:ext uri="{0D108BD9-81ED-4DB2-BD59-A6C34878D82A}">
                    <a16:rowId xmlns:a16="http://schemas.microsoft.com/office/drawing/2014/main" xmlns="" val="2316334182"/>
                  </a:ext>
                </a:extLst>
              </a:tr>
              <a:tr h="334239">
                <a:tc>
                  <a:txBody>
                    <a:bodyPr/>
                    <a:lstStyle/>
                    <a:p>
                      <a:pPr algn="ctr" fontAlgn="t"/>
                      <a:r>
                        <a:rPr lang="af-ZA" sz="1200" b="0" i="0" u="none" strike="noStrike" dirty="0">
                          <a:solidFill>
                            <a:schemeClr val="tx1"/>
                          </a:solidFill>
                          <a:effectLst/>
                          <a:latin typeface="+mj-lt"/>
                        </a:rPr>
                        <a:t>Wzrost cen paliw</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200" b="0" i="0" u="none" strike="noStrike" dirty="0">
                          <a:solidFill>
                            <a:srgbClr val="010205"/>
                          </a:solidFill>
                          <a:effectLst/>
                          <a:latin typeface="+mj-lt"/>
                        </a:rPr>
                        <a:t>38%</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1200" b="0" i="0" u="none" strike="noStrike" dirty="0">
                          <a:solidFill>
                            <a:srgbClr val="010205"/>
                          </a:solidFill>
                          <a:effectLst/>
                          <a:latin typeface="+mj-lt"/>
                        </a:rPr>
                        <a:t>20%</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1200" b="0" i="0" u="none" strike="noStrike" dirty="0">
                          <a:solidFill>
                            <a:srgbClr val="010205"/>
                          </a:solidFill>
                          <a:effectLst/>
                          <a:latin typeface="+mj-lt"/>
                        </a:rPr>
                        <a:t>17%</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1200" b="0" i="0" u="none" strike="noStrike" dirty="0">
                          <a:solidFill>
                            <a:srgbClr val="010205"/>
                          </a:solidFill>
                          <a:effectLst/>
                          <a:latin typeface="+mj-lt"/>
                        </a:rPr>
                        <a:t>16%</a:t>
                      </a:r>
                    </a:p>
                  </a:txBody>
                  <a:tcPr marL="7620" marR="7620" marT="7620" marB="0" anchor="ctr">
                    <a:lnL w="76200" cap="flat" cmpd="sng" algn="ctr">
                      <a:solidFill>
                        <a:schemeClr val="bg1"/>
                      </a:solidFill>
                      <a:prstDash val="solid"/>
                      <a:round/>
                      <a:headEnd type="none" w="med" len="med"/>
                      <a:tailEnd type="none" w="med" len="med"/>
                    </a:lnL>
                    <a:solidFill>
                      <a:srgbClr val="FBB97D"/>
                    </a:solidFill>
                  </a:tcPr>
                </a:tc>
                <a:tc>
                  <a:txBody>
                    <a:bodyPr/>
                    <a:lstStyle/>
                    <a:p>
                      <a:pPr algn="ctr" fontAlgn="t"/>
                      <a:r>
                        <a:rPr lang="af-ZA" sz="1200" b="0" i="0" u="none" strike="noStrike" dirty="0">
                          <a:solidFill>
                            <a:srgbClr val="010205"/>
                          </a:solidFill>
                          <a:effectLst/>
                          <a:latin typeface="+mj-lt"/>
                        </a:rPr>
                        <a:t>27%</a:t>
                      </a:r>
                    </a:p>
                  </a:txBody>
                  <a:tcPr marL="7620" marR="7620" marT="7620" marB="0" anchor="ctr">
                    <a:solidFill>
                      <a:srgbClr val="FBB97D"/>
                    </a:solidFill>
                  </a:tcPr>
                </a:tc>
                <a:tc>
                  <a:txBody>
                    <a:bodyPr/>
                    <a:lstStyle/>
                    <a:p>
                      <a:pPr algn="ctr" fontAlgn="t"/>
                      <a:r>
                        <a:rPr lang="af-ZA" sz="1200" b="0" i="0" u="none" strike="noStrike">
                          <a:solidFill>
                            <a:srgbClr val="010205"/>
                          </a:solidFill>
                          <a:effectLst/>
                          <a:latin typeface="+mj-lt"/>
                        </a:rPr>
                        <a:t>26%</a:t>
                      </a:r>
                    </a:p>
                  </a:txBody>
                  <a:tcPr marL="7620" marR="7620" marT="7620" marB="0" anchor="ctr">
                    <a:solidFill>
                      <a:srgbClr val="FBB97D"/>
                    </a:solidFill>
                  </a:tcPr>
                </a:tc>
                <a:extLst>
                  <a:ext uri="{0D108BD9-81ED-4DB2-BD59-A6C34878D82A}">
                    <a16:rowId xmlns:a16="http://schemas.microsoft.com/office/drawing/2014/main" xmlns="" val="3168497306"/>
                  </a:ext>
                </a:extLst>
              </a:tr>
              <a:tr h="334239">
                <a:tc>
                  <a:txBody>
                    <a:bodyPr/>
                    <a:lstStyle/>
                    <a:p>
                      <a:pPr algn="ctr" fontAlgn="t"/>
                      <a:r>
                        <a:rPr lang="af-ZA" sz="1200" b="0" i="0" u="none" strike="noStrike" dirty="0">
                          <a:solidFill>
                            <a:schemeClr val="tx1"/>
                          </a:solidFill>
                          <a:effectLst/>
                          <a:latin typeface="+mj-lt"/>
                        </a:rPr>
                        <a:t>Ogólnie wzrost cen/inflacja</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200" b="0" i="0" u="none" strike="noStrike">
                          <a:solidFill>
                            <a:srgbClr val="010205"/>
                          </a:solidFill>
                          <a:effectLst/>
                          <a:latin typeface="+mj-lt"/>
                        </a:rPr>
                        <a:t>5%</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1200" b="0" i="0" u="none" strike="noStrike" dirty="0">
                          <a:solidFill>
                            <a:srgbClr val="010205"/>
                          </a:solidFill>
                          <a:effectLst/>
                          <a:latin typeface="+mj-lt"/>
                        </a:rPr>
                        <a:t>15%</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1200" b="0" i="0" u="none" strike="noStrike" dirty="0">
                          <a:solidFill>
                            <a:srgbClr val="010205"/>
                          </a:solidFill>
                          <a:effectLst/>
                          <a:latin typeface="+mj-lt"/>
                        </a:rPr>
                        <a:t>21%</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1200" b="0" i="0" u="none" strike="noStrike">
                          <a:solidFill>
                            <a:srgbClr val="010205"/>
                          </a:solidFill>
                          <a:effectLst/>
                          <a:latin typeface="+mj-lt"/>
                        </a:rPr>
                        <a:t>15%</a:t>
                      </a:r>
                    </a:p>
                  </a:txBody>
                  <a:tcPr marL="7620" marR="7620" marT="7620" marB="0" anchor="ctr">
                    <a:lnL w="76200" cap="flat" cmpd="sng" algn="ctr">
                      <a:solidFill>
                        <a:schemeClr val="bg1"/>
                      </a:solidFill>
                      <a:prstDash val="solid"/>
                      <a:round/>
                      <a:headEnd type="none" w="med" len="med"/>
                      <a:tailEnd type="none" w="med" len="med"/>
                    </a:lnL>
                    <a:solidFill>
                      <a:srgbClr val="FBB97D"/>
                    </a:solidFill>
                  </a:tcPr>
                </a:tc>
                <a:tc>
                  <a:txBody>
                    <a:bodyPr/>
                    <a:lstStyle/>
                    <a:p>
                      <a:pPr algn="ctr" fontAlgn="t"/>
                      <a:r>
                        <a:rPr lang="af-ZA" sz="1200" b="0" i="0" u="none" strike="noStrike" dirty="0">
                          <a:solidFill>
                            <a:srgbClr val="010205"/>
                          </a:solidFill>
                          <a:effectLst/>
                          <a:latin typeface="+mj-lt"/>
                        </a:rPr>
                        <a:t>9%</a:t>
                      </a:r>
                    </a:p>
                  </a:txBody>
                  <a:tcPr marL="7620" marR="7620" marT="7620" marB="0" anchor="ctr">
                    <a:solidFill>
                      <a:srgbClr val="FBB97D"/>
                    </a:solidFill>
                  </a:tcPr>
                </a:tc>
                <a:tc>
                  <a:txBody>
                    <a:bodyPr/>
                    <a:lstStyle/>
                    <a:p>
                      <a:pPr algn="ctr" fontAlgn="t"/>
                      <a:r>
                        <a:rPr lang="af-ZA" sz="1200" b="0" i="0" u="none" strike="noStrike" dirty="0">
                          <a:solidFill>
                            <a:srgbClr val="010205"/>
                          </a:solidFill>
                          <a:effectLst/>
                          <a:latin typeface="+mj-lt"/>
                        </a:rPr>
                        <a:t>29%</a:t>
                      </a:r>
                    </a:p>
                  </a:txBody>
                  <a:tcPr marL="7620" marR="7620" marT="7620" marB="0" anchor="ctr">
                    <a:solidFill>
                      <a:srgbClr val="FBB97D"/>
                    </a:solidFill>
                  </a:tcPr>
                </a:tc>
                <a:extLst>
                  <a:ext uri="{0D108BD9-81ED-4DB2-BD59-A6C34878D82A}">
                    <a16:rowId xmlns:a16="http://schemas.microsoft.com/office/drawing/2014/main" xmlns="" val="1344972698"/>
                  </a:ext>
                </a:extLst>
              </a:tr>
              <a:tr h="347343">
                <a:tc>
                  <a:txBody>
                    <a:bodyPr/>
                    <a:lstStyle/>
                    <a:p>
                      <a:pPr algn="ctr" fontAlgn="t"/>
                      <a:r>
                        <a:rPr lang="af-ZA" sz="1200" b="0" i="0" u="none" strike="noStrike" dirty="0">
                          <a:solidFill>
                            <a:schemeClr val="tx1"/>
                          </a:solidFill>
                          <a:effectLst/>
                          <a:latin typeface="+mj-lt"/>
                        </a:rPr>
                        <a:t>Złe zarządzanie miastem</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200" b="0" i="0" u="none" strike="noStrike">
                          <a:solidFill>
                            <a:srgbClr val="010205"/>
                          </a:solidFill>
                          <a:effectLst/>
                          <a:latin typeface="+mj-lt"/>
                        </a:rPr>
                        <a:t>0%</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1200" b="0" i="0" u="none" strike="noStrike" dirty="0">
                          <a:solidFill>
                            <a:srgbClr val="010205"/>
                          </a:solidFill>
                          <a:effectLst/>
                          <a:latin typeface="+mj-lt"/>
                        </a:rPr>
                        <a:t>14%</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1200" b="0" i="0" u="none" strike="noStrike" dirty="0">
                          <a:solidFill>
                            <a:srgbClr val="010205"/>
                          </a:solidFill>
                          <a:effectLst/>
                          <a:latin typeface="+mj-lt"/>
                        </a:rPr>
                        <a:t>39%</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1200" b="0" i="0" u="none" strike="noStrike" dirty="0">
                          <a:solidFill>
                            <a:srgbClr val="010205"/>
                          </a:solidFill>
                          <a:effectLst/>
                          <a:latin typeface="+mj-lt"/>
                        </a:rPr>
                        <a:t>17%</a:t>
                      </a:r>
                    </a:p>
                  </a:txBody>
                  <a:tcPr marL="7620" marR="7620" marT="7620" marB="0" anchor="ctr">
                    <a:lnL w="76200" cap="flat" cmpd="sng" algn="ctr">
                      <a:solidFill>
                        <a:schemeClr val="bg1"/>
                      </a:solidFill>
                      <a:prstDash val="solid"/>
                      <a:round/>
                      <a:headEnd type="none" w="med" len="med"/>
                      <a:tailEnd type="none" w="med" len="med"/>
                    </a:lnL>
                    <a:solidFill>
                      <a:srgbClr val="FBB97D"/>
                    </a:solidFill>
                  </a:tcPr>
                </a:tc>
                <a:tc>
                  <a:txBody>
                    <a:bodyPr/>
                    <a:lstStyle/>
                    <a:p>
                      <a:pPr algn="ctr" fontAlgn="t"/>
                      <a:r>
                        <a:rPr lang="af-ZA" sz="1200" b="0" i="0" u="none" strike="noStrike" dirty="0">
                          <a:solidFill>
                            <a:srgbClr val="010205"/>
                          </a:solidFill>
                          <a:effectLst/>
                          <a:latin typeface="+mj-lt"/>
                        </a:rPr>
                        <a:t>18%</a:t>
                      </a:r>
                    </a:p>
                  </a:txBody>
                  <a:tcPr marL="7620" marR="7620" marT="7620" marB="0" anchor="ctr">
                    <a:solidFill>
                      <a:srgbClr val="FBB97D"/>
                    </a:solidFill>
                  </a:tcPr>
                </a:tc>
                <a:tc>
                  <a:txBody>
                    <a:bodyPr/>
                    <a:lstStyle/>
                    <a:p>
                      <a:pPr algn="ctr" fontAlgn="t"/>
                      <a:r>
                        <a:rPr lang="af-ZA" sz="1200" b="0" i="0" u="none" strike="noStrike" dirty="0">
                          <a:solidFill>
                            <a:srgbClr val="010205"/>
                          </a:solidFill>
                          <a:effectLst/>
                          <a:latin typeface="+mj-lt"/>
                        </a:rPr>
                        <a:t>15%</a:t>
                      </a:r>
                    </a:p>
                  </a:txBody>
                  <a:tcPr marL="7620" marR="7620" marT="7620" marB="0" anchor="ctr">
                    <a:solidFill>
                      <a:srgbClr val="FBB97D"/>
                    </a:solidFill>
                  </a:tcPr>
                </a:tc>
                <a:extLst>
                  <a:ext uri="{0D108BD9-81ED-4DB2-BD59-A6C34878D82A}">
                    <a16:rowId xmlns:a16="http://schemas.microsoft.com/office/drawing/2014/main" xmlns="" val="2946867612"/>
                  </a:ext>
                </a:extLst>
              </a:tr>
              <a:tr h="334239">
                <a:tc>
                  <a:txBody>
                    <a:bodyPr/>
                    <a:lstStyle/>
                    <a:p>
                      <a:pPr algn="ctr" fontAlgn="t"/>
                      <a:r>
                        <a:rPr lang="af-ZA" sz="1200" b="0" i="0" u="none" strike="noStrike" dirty="0">
                          <a:solidFill>
                            <a:schemeClr val="tx1"/>
                          </a:solidFill>
                          <a:effectLst/>
                          <a:latin typeface="+mj-lt"/>
                        </a:rPr>
                        <a:t>Potrzeba modernizacji taboru</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200" b="0" i="0" u="none" strike="noStrike">
                          <a:solidFill>
                            <a:srgbClr val="010205"/>
                          </a:solidFill>
                          <a:effectLst/>
                          <a:latin typeface="+mj-lt"/>
                        </a:rPr>
                        <a:t>15%</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1200" b="0" i="0" u="none" strike="noStrike">
                          <a:solidFill>
                            <a:srgbClr val="010205"/>
                          </a:solidFill>
                          <a:effectLst/>
                          <a:latin typeface="+mj-lt"/>
                        </a:rPr>
                        <a:t>9%</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1200" b="0" i="0" u="none" strike="noStrike" dirty="0">
                          <a:solidFill>
                            <a:srgbClr val="010205"/>
                          </a:solidFill>
                          <a:effectLst/>
                          <a:latin typeface="+mj-lt"/>
                        </a:rPr>
                        <a:t>14%</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1200" b="0" i="0" u="none" strike="noStrike" dirty="0">
                          <a:solidFill>
                            <a:srgbClr val="010205"/>
                          </a:solidFill>
                          <a:effectLst/>
                          <a:latin typeface="+mj-lt"/>
                        </a:rPr>
                        <a:t>13%</a:t>
                      </a:r>
                    </a:p>
                  </a:txBody>
                  <a:tcPr marL="7620" marR="7620" marT="7620" marB="0" anchor="ctr">
                    <a:lnL w="76200" cap="flat" cmpd="sng" algn="ctr">
                      <a:solidFill>
                        <a:schemeClr val="bg1"/>
                      </a:solidFill>
                      <a:prstDash val="solid"/>
                      <a:round/>
                      <a:headEnd type="none" w="med" len="med"/>
                      <a:tailEnd type="none" w="med" len="med"/>
                    </a:lnL>
                    <a:solidFill>
                      <a:srgbClr val="FBB97D"/>
                    </a:solidFill>
                  </a:tcPr>
                </a:tc>
                <a:tc>
                  <a:txBody>
                    <a:bodyPr/>
                    <a:lstStyle/>
                    <a:p>
                      <a:pPr algn="ctr" fontAlgn="t"/>
                      <a:r>
                        <a:rPr lang="af-ZA" sz="1200" b="0" i="0" u="none" strike="noStrike" dirty="0">
                          <a:solidFill>
                            <a:srgbClr val="010205"/>
                          </a:solidFill>
                          <a:effectLst/>
                          <a:latin typeface="+mj-lt"/>
                        </a:rPr>
                        <a:t>11%</a:t>
                      </a:r>
                    </a:p>
                  </a:txBody>
                  <a:tcPr marL="7620" marR="7620" marT="7620" marB="0" anchor="ctr">
                    <a:solidFill>
                      <a:srgbClr val="FBB97D"/>
                    </a:solidFill>
                  </a:tcPr>
                </a:tc>
                <a:tc>
                  <a:txBody>
                    <a:bodyPr/>
                    <a:lstStyle/>
                    <a:p>
                      <a:pPr algn="ctr" fontAlgn="t"/>
                      <a:r>
                        <a:rPr lang="af-ZA" sz="1200" b="0" i="0" u="none" strike="noStrike">
                          <a:solidFill>
                            <a:srgbClr val="010205"/>
                          </a:solidFill>
                          <a:effectLst/>
                          <a:latin typeface="+mj-lt"/>
                        </a:rPr>
                        <a:t>1%</a:t>
                      </a:r>
                    </a:p>
                  </a:txBody>
                  <a:tcPr marL="7620" marR="7620" marT="7620" marB="0" anchor="ctr">
                    <a:solidFill>
                      <a:srgbClr val="FBB97D"/>
                    </a:solidFill>
                  </a:tcPr>
                </a:tc>
                <a:extLst>
                  <a:ext uri="{0D108BD9-81ED-4DB2-BD59-A6C34878D82A}">
                    <a16:rowId xmlns:a16="http://schemas.microsoft.com/office/drawing/2014/main" xmlns="" val="24287340"/>
                  </a:ext>
                </a:extLst>
              </a:tr>
              <a:tr h="334239">
                <a:tc>
                  <a:txBody>
                    <a:bodyPr/>
                    <a:lstStyle/>
                    <a:p>
                      <a:pPr algn="ctr" fontAlgn="t"/>
                      <a:r>
                        <a:rPr lang="pl-PL" sz="1200" b="0" i="0" u="none" strike="noStrike" dirty="0">
                          <a:solidFill>
                            <a:schemeClr val="tx1"/>
                          </a:solidFill>
                          <a:effectLst/>
                          <a:latin typeface="+mj-lt"/>
                        </a:rPr>
                        <a:t>Brak wsparcia administracji centralnej/rządu</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200" b="0" i="0" u="none" strike="noStrike">
                          <a:solidFill>
                            <a:srgbClr val="010205"/>
                          </a:solidFill>
                          <a:effectLst/>
                          <a:latin typeface="+mj-lt"/>
                        </a:rPr>
                        <a:t>7%</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1200" b="0" i="0" u="none" strike="noStrike">
                          <a:solidFill>
                            <a:srgbClr val="010205"/>
                          </a:solidFill>
                          <a:effectLst/>
                          <a:latin typeface="+mj-lt"/>
                        </a:rPr>
                        <a:t>8%</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1200" b="0" i="0" u="none" strike="noStrike" dirty="0">
                          <a:solidFill>
                            <a:srgbClr val="010205"/>
                          </a:solidFill>
                          <a:effectLst/>
                          <a:latin typeface="+mj-lt"/>
                        </a:rPr>
                        <a:t>5%</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1200" b="0" i="0" u="none" strike="noStrike">
                          <a:solidFill>
                            <a:srgbClr val="010205"/>
                          </a:solidFill>
                          <a:effectLst/>
                          <a:latin typeface="+mj-lt"/>
                        </a:rPr>
                        <a:t>7%</a:t>
                      </a:r>
                    </a:p>
                  </a:txBody>
                  <a:tcPr marL="7620" marR="7620" marT="7620" marB="0" anchor="ctr">
                    <a:lnL w="76200" cap="flat" cmpd="sng" algn="ctr">
                      <a:solidFill>
                        <a:schemeClr val="bg1"/>
                      </a:solidFill>
                      <a:prstDash val="solid"/>
                      <a:round/>
                      <a:headEnd type="none" w="med" len="med"/>
                      <a:tailEnd type="none" w="med" len="med"/>
                    </a:lnL>
                    <a:solidFill>
                      <a:srgbClr val="FBB97D"/>
                    </a:solidFill>
                  </a:tcPr>
                </a:tc>
                <a:tc>
                  <a:txBody>
                    <a:bodyPr/>
                    <a:lstStyle/>
                    <a:p>
                      <a:pPr algn="ctr" fontAlgn="t"/>
                      <a:r>
                        <a:rPr lang="af-ZA" sz="1200" b="0" i="0" u="none" strike="noStrike" dirty="0">
                          <a:solidFill>
                            <a:srgbClr val="010205"/>
                          </a:solidFill>
                          <a:effectLst/>
                          <a:latin typeface="+mj-lt"/>
                        </a:rPr>
                        <a:t>6%</a:t>
                      </a:r>
                    </a:p>
                  </a:txBody>
                  <a:tcPr marL="7620" marR="7620" marT="7620" marB="0" anchor="ctr">
                    <a:solidFill>
                      <a:srgbClr val="FBB97D"/>
                    </a:solidFill>
                  </a:tcPr>
                </a:tc>
                <a:tc>
                  <a:txBody>
                    <a:bodyPr/>
                    <a:lstStyle/>
                    <a:p>
                      <a:pPr algn="ctr" fontAlgn="t"/>
                      <a:r>
                        <a:rPr lang="af-ZA" sz="1200" b="0" i="0" u="none" strike="noStrike" dirty="0">
                          <a:solidFill>
                            <a:srgbClr val="010205"/>
                          </a:solidFill>
                          <a:effectLst/>
                          <a:latin typeface="+mj-lt"/>
                        </a:rPr>
                        <a:t>11%</a:t>
                      </a:r>
                    </a:p>
                  </a:txBody>
                  <a:tcPr marL="7620" marR="7620" marT="7620" marB="0" anchor="ctr">
                    <a:solidFill>
                      <a:srgbClr val="FBB97D"/>
                    </a:solidFill>
                  </a:tcPr>
                </a:tc>
                <a:extLst>
                  <a:ext uri="{0D108BD9-81ED-4DB2-BD59-A6C34878D82A}">
                    <a16:rowId xmlns:a16="http://schemas.microsoft.com/office/drawing/2014/main" xmlns="" val="3585622494"/>
                  </a:ext>
                </a:extLst>
              </a:tr>
              <a:tr h="334239">
                <a:tc>
                  <a:txBody>
                    <a:bodyPr/>
                    <a:lstStyle/>
                    <a:p>
                      <a:pPr algn="ctr" fontAlgn="t"/>
                      <a:r>
                        <a:rPr lang="af-ZA" sz="1200" b="0" i="0" u="none" strike="noStrike" dirty="0">
                          <a:solidFill>
                            <a:schemeClr val="tx1"/>
                          </a:solidFill>
                          <a:effectLst/>
                          <a:latin typeface="+mj-lt"/>
                        </a:rPr>
                        <a:t>Inne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200" b="0" i="0" u="none" strike="noStrike">
                          <a:solidFill>
                            <a:srgbClr val="010205"/>
                          </a:solidFill>
                          <a:effectLst/>
                          <a:latin typeface="+mj-lt"/>
                        </a:rPr>
                        <a:t>39%</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1200" b="0" i="0" u="none" strike="noStrike">
                          <a:solidFill>
                            <a:srgbClr val="010205"/>
                          </a:solidFill>
                          <a:effectLst/>
                          <a:latin typeface="+mj-lt"/>
                        </a:rPr>
                        <a:t>52%</a:t>
                      </a:r>
                    </a:p>
                  </a:txBody>
                  <a:tcPr marL="7620" marR="7620" marT="7620" marB="0" anchor="ctr">
                    <a:lnL w="12700" cap="flat" cmpd="sng" algn="ctr">
                      <a:solidFill>
                        <a:schemeClr val="bg1"/>
                      </a:solidFill>
                      <a:prstDash val="solid"/>
                      <a:round/>
                      <a:headEnd type="none" w="med" len="med"/>
                      <a:tailEnd type="none" w="med" len="med"/>
                    </a:lnL>
                    <a:solidFill>
                      <a:srgbClr val="FAA150"/>
                    </a:solidFill>
                  </a:tcPr>
                </a:tc>
                <a:tc>
                  <a:txBody>
                    <a:bodyPr/>
                    <a:lstStyle/>
                    <a:p>
                      <a:pPr algn="ctr" fontAlgn="t"/>
                      <a:r>
                        <a:rPr lang="af-ZA" sz="1200" b="0" i="0" u="none" strike="noStrike" dirty="0">
                          <a:solidFill>
                            <a:srgbClr val="010205"/>
                          </a:solidFill>
                          <a:effectLst/>
                          <a:latin typeface="+mj-lt"/>
                        </a:rPr>
                        <a:t>66%</a:t>
                      </a:r>
                    </a:p>
                  </a:txBody>
                  <a:tcPr marL="7620" marR="7620" marT="7620" marB="0" anchor="ctr">
                    <a:lnR w="76200" cap="flat" cmpd="sng" algn="ctr">
                      <a:solidFill>
                        <a:schemeClr val="bg1"/>
                      </a:solidFill>
                      <a:prstDash val="solid"/>
                      <a:round/>
                      <a:headEnd type="none" w="med" len="med"/>
                      <a:tailEnd type="none" w="med" len="med"/>
                    </a:lnR>
                    <a:solidFill>
                      <a:srgbClr val="FAA150"/>
                    </a:solidFill>
                  </a:tcPr>
                </a:tc>
                <a:tc>
                  <a:txBody>
                    <a:bodyPr/>
                    <a:lstStyle/>
                    <a:p>
                      <a:pPr algn="ctr" fontAlgn="t"/>
                      <a:r>
                        <a:rPr lang="af-ZA" sz="1200" b="0" i="0" u="none" strike="noStrike">
                          <a:solidFill>
                            <a:srgbClr val="010205"/>
                          </a:solidFill>
                          <a:effectLst/>
                          <a:latin typeface="+mj-lt"/>
                        </a:rPr>
                        <a:t>50%</a:t>
                      </a:r>
                    </a:p>
                  </a:txBody>
                  <a:tcPr marL="7620" marR="7620" marT="7620" marB="0" anchor="ctr">
                    <a:lnL w="76200" cap="flat" cmpd="sng" algn="ctr">
                      <a:solidFill>
                        <a:schemeClr val="bg1"/>
                      </a:solidFill>
                      <a:prstDash val="solid"/>
                      <a:round/>
                      <a:headEnd type="none" w="med" len="med"/>
                      <a:tailEnd type="none" w="med" len="med"/>
                    </a:lnL>
                    <a:solidFill>
                      <a:srgbClr val="FBB97D"/>
                    </a:solidFill>
                  </a:tcPr>
                </a:tc>
                <a:tc>
                  <a:txBody>
                    <a:bodyPr/>
                    <a:lstStyle/>
                    <a:p>
                      <a:pPr algn="ctr" fontAlgn="t"/>
                      <a:r>
                        <a:rPr lang="af-ZA" sz="1200" b="0" i="0" u="none" strike="noStrike">
                          <a:solidFill>
                            <a:srgbClr val="010205"/>
                          </a:solidFill>
                          <a:effectLst/>
                          <a:latin typeface="+mj-lt"/>
                        </a:rPr>
                        <a:t>55%</a:t>
                      </a:r>
                    </a:p>
                  </a:txBody>
                  <a:tcPr marL="7620" marR="7620" marT="7620" marB="0" anchor="ctr">
                    <a:solidFill>
                      <a:srgbClr val="FBB97D"/>
                    </a:solidFill>
                  </a:tcPr>
                </a:tc>
                <a:tc>
                  <a:txBody>
                    <a:bodyPr/>
                    <a:lstStyle/>
                    <a:p>
                      <a:pPr algn="ctr" fontAlgn="t"/>
                      <a:r>
                        <a:rPr lang="af-ZA" sz="1200" b="0" i="0" u="none" strike="noStrike" dirty="0">
                          <a:solidFill>
                            <a:srgbClr val="010205"/>
                          </a:solidFill>
                          <a:effectLst/>
                          <a:latin typeface="+mj-lt"/>
                        </a:rPr>
                        <a:t>60%</a:t>
                      </a:r>
                    </a:p>
                  </a:txBody>
                  <a:tcPr marL="7620" marR="7620" marT="7620" marB="0" anchor="ctr">
                    <a:solidFill>
                      <a:srgbClr val="FBB97D"/>
                    </a:solidFill>
                  </a:tcPr>
                </a:tc>
                <a:extLst>
                  <a:ext uri="{0D108BD9-81ED-4DB2-BD59-A6C34878D82A}">
                    <a16:rowId xmlns:a16="http://schemas.microsoft.com/office/drawing/2014/main" xmlns="" val="3482791723"/>
                  </a:ext>
                </a:extLst>
              </a:tr>
              <a:tr h="334239">
                <a:tc>
                  <a:txBody>
                    <a:bodyPr/>
                    <a:lstStyle/>
                    <a:p>
                      <a:pPr algn="ctr" fontAlgn="t"/>
                      <a:r>
                        <a:rPr lang="af-ZA" sz="1200" b="0" i="0" u="none" strike="noStrike" dirty="0">
                          <a:solidFill>
                            <a:schemeClr val="tx1"/>
                          </a:solidFill>
                          <a:effectLst/>
                          <a:latin typeface="+mj-lt"/>
                        </a:rPr>
                        <a:t>Nie wiem/Trudno powiedzieć</a:t>
                      </a:r>
                    </a:p>
                  </a:txBody>
                  <a:tcPr marL="7620" marR="7620" marT="7620" marB="0" anchor="ctr">
                    <a:lnR w="762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t"/>
                      <a:r>
                        <a:rPr lang="af-ZA" sz="1200" b="0" i="0" u="none" strike="noStrike">
                          <a:solidFill>
                            <a:srgbClr val="010205"/>
                          </a:solidFill>
                          <a:effectLst/>
                          <a:latin typeface="+mj-lt"/>
                        </a:rPr>
                        <a:t>19%</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t"/>
                      <a:r>
                        <a:rPr lang="af-ZA" sz="1200" b="0" i="0" u="none" strike="noStrike">
                          <a:solidFill>
                            <a:srgbClr val="010205"/>
                          </a:solidFill>
                          <a:effectLst/>
                          <a:latin typeface="+mj-lt"/>
                        </a:rPr>
                        <a:t>14%</a:t>
                      </a:r>
                    </a:p>
                  </a:txBody>
                  <a:tcPr marL="7620" marR="7620" marT="7620" marB="0" anchor="ctr">
                    <a:lnL w="12700" cap="flat" cmpd="sng" algn="ctr">
                      <a:solidFill>
                        <a:schemeClr val="bg1"/>
                      </a:solidFill>
                      <a:prstDash val="solid"/>
                      <a:round/>
                      <a:headEnd type="none" w="med" len="med"/>
                      <a:tailEnd type="none" w="med" len="med"/>
                    </a:lnL>
                    <a:solidFill>
                      <a:schemeClr val="bg1">
                        <a:lumMod val="75000"/>
                      </a:schemeClr>
                    </a:solidFill>
                  </a:tcPr>
                </a:tc>
                <a:tc>
                  <a:txBody>
                    <a:bodyPr/>
                    <a:lstStyle/>
                    <a:p>
                      <a:pPr algn="ctr" fontAlgn="t"/>
                      <a:r>
                        <a:rPr lang="af-ZA" sz="1200" b="0" i="0" u="none" strike="noStrike" dirty="0">
                          <a:solidFill>
                            <a:srgbClr val="010205"/>
                          </a:solidFill>
                          <a:effectLst/>
                          <a:latin typeface="+mj-lt"/>
                        </a:rPr>
                        <a:t>5%</a:t>
                      </a:r>
                    </a:p>
                  </a:txBody>
                  <a:tcPr marL="7620" marR="7620" marT="7620" marB="0" anchor="ctr">
                    <a:lnR w="76200" cap="flat" cmpd="sng" algn="ctr">
                      <a:solidFill>
                        <a:schemeClr val="bg1"/>
                      </a:solidFill>
                      <a:prstDash val="solid"/>
                      <a:round/>
                      <a:headEnd type="none" w="med" len="med"/>
                      <a:tailEnd type="none" w="med" len="med"/>
                    </a:lnR>
                    <a:solidFill>
                      <a:schemeClr val="bg1">
                        <a:lumMod val="75000"/>
                      </a:schemeClr>
                    </a:solidFill>
                  </a:tcPr>
                </a:tc>
                <a:tc>
                  <a:txBody>
                    <a:bodyPr/>
                    <a:lstStyle/>
                    <a:p>
                      <a:pPr algn="ctr" fontAlgn="t"/>
                      <a:r>
                        <a:rPr lang="af-ZA" sz="1200" b="0" i="0" u="none" strike="noStrike">
                          <a:solidFill>
                            <a:srgbClr val="010205"/>
                          </a:solidFill>
                          <a:effectLst/>
                          <a:latin typeface="+mj-lt"/>
                        </a:rPr>
                        <a:t>16%</a:t>
                      </a:r>
                    </a:p>
                  </a:txBody>
                  <a:tcPr marL="7620" marR="7620" marT="7620" marB="0" anchor="ctr">
                    <a:lnL w="76200" cap="flat" cmpd="sng" algn="ctr">
                      <a:solidFill>
                        <a:schemeClr val="bg1"/>
                      </a:solidFill>
                      <a:prstDash val="solid"/>
                      <a:round/>
                      <a:headEnd type="none" w="med" len="med"/>
                      <a:tailEnd type="none" w="med" len="med"/>
                    </a:lnL>
                    <a:solidFill>
                      <a:schemeClr val="bg1">
                        <a:lumMod val="75000"/>
                      </a:schemeClr>
                    </a:solidFill>
                  </a:tcPr>
                </a:tc>
                <a:tc>
                  <a:txBody>
                    <a:bodyPr/>
                    <a:lstStyle/>
                    <a:p>
                      <a:pPr algn="ctr" fontAlgn="t"/>
                      <a:r>
                        <a:rPr lang="af-ZA" sz="1200" b="0" i="0" u="none" strike="noStrike">
                          <a:solidFill>
                            <a:srgbClr val="010205"/>
                          </a:solidFill>
                          <a:effectLst/>
                          <a:latin typeface="+mj-lt"/>
                        </a:rPr>
                        <a:t>8%</a:t>
                      </a:r>
                    </a:p>
                  </a:txBody>
                  <a:tcPr marL="7620" marR="7620" marT="7620" marB="0" anchor="ctr">
                    <a:solidFill>
                      <a:schemeClr val="bg1">
                        <a:lumMod val="75000"/>
                      </a:schemeClr>
                    </a:solidFill>
                  </a:tcPr>
                </a:tc>
                <a:tc>
                  <a:txBody>
                    <a:bodyPr/>
                    <a:lstStyle/>
                    <a:p>
                      <a:pPr algn="ctr" fontAlgn="t"/>
                      <a:r>
                        <a:rPr lang="af-ZA" sz="1200" b="0" i="0" u="none" strike="noStrike" dirty="0">
                          <a:solidFill>
                            <a:srgbClr val="010205"/>
                          </a:solidFill>
                          <a:effectLst/>
                          <a:latin typeface="+mj-lt"/>
                        </a:rPr>
                        <a:t>10%</a:t>
                      </a:r>
                    </a:p>
                  </a:txBody>
                  <a:tcPr marL="7620" marR="7620" marT="7620" marB="0" anchor="ctr">
                    <a:solidFill>
                      <a:schemeClr val="bg1">
                        <a:lumMod val="75000"/>
                      </a:schemeClr>
                    </a:solidFill>
                  </a:tcPr>
                </a:tc>
                <a:extLst>
                  <a:ext uri="{0D108BD9-81ED-4DB2-BD59-A6C34878D82A}">
                    <a16:rowId xmlns:a16="http://schemas.microsoft.com/office/drawing/2014/main" xmlns="" val="1141831071"/>
                  </a:ext>
                </a:extLst>
              </a:tr>
            </a:tbl>
          </a:graphicData>
        </a:graphic>
      </p:graphicFrame>
      <p:sp>
        <p:nvSpPr>
          <p:cNvPr id="14" name="pole tekstowe 13">
            <a:extLst>
              <a:ext uri="{FF2B5EF4-FFF2-40B4-BE49-F238E27FC236}">
                <a16:creationId xmlns:a16="http://schemas.microsoft.com/office/drawing/2014/main" xmlns="" id="{858EEBC4-949A-4339-88E4-0CA0339CFB6D}"/>
              </a:ext>
            </a:extLst>
          </p:cNvPr>
          <p:cNvSpPr txBox="1"/>
          <p:nvPr/>
        </p:nvSpPr>
        <p:spPr>
          <a:xfrm>
            <a:off x="10228522" y="3811061"/>
            <a:ext cx="2276195"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50" b="0" i="0"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5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Możliwe wiele odpowiedzi</a:t>
            </a:r>
            <a:endParaRPr kumimoji="0" lang="pl-PL" sz="105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Tree>
    <p:extLst>
      <p:ext uri="{BB962C8B-B14F-4D97-AF65-F5344CB8AC3E}">
        <p14:creationId xmlns:p14="http://schemas.microsoft.com/office/powerpoint/2010/main" val="1301570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lang="pl-PL" sz="2800" dirty="0"/>
              <a:t>Poziom zadowolenia mieszkańców</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4049247953"/>
              </p:ext>
            </p:extLst>
          </p:nvPr>
        </p:nvGraphicFramePr>
        <p:xfrm>
          <a:off x="429866" y="2342893"/>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lnSpc>
                          <a:spcPct val="100000"/>
                        </a:lnSpc>
                      </a:pPr>
                      <a:endParaRPr lang="pl-PL" sz="1600" kern="1200" dirty="0">
                        <a:solidFill>
                          <a:schemeClr val="tx1"/>
                        </a:solidFill>
                        <a:effectLst/>
                        <a:highlight>
                          <a:srgbClr val="FFFF00"/>
                        </a:highlight>
                        <a:latin typeface="Blogger Sans" panose="02000506030000020004" pitchFamily="50" charset="0"/>
                        <a:ea typeface="Blogger Sans" panose="02000506030000020004" pitchFamily="50" charset="0"/>
                        <a:cs typeface="+mn-cs"/>
                      </a:endParaRPr>
                    </a:p>
                    <a:p>
                      <a:pPr algn="just">
                        <a:lnSpc>
                          <a:spcPct val="100000"/>
                        </a:lnSpc>
                      </a:pPr>
                      <a:r>
                        <a:rPr lang="pl-PL" sz="1600" kern="1200" dirty="0">
                          <a:solidFill>
                            <a:schemeClr val="tx1"/>
                          </a:solidFill>
                          <a:effectLst/>
                          <a:latin typeface="Blogger Sans" panose="02000506030000020004" pitchFamily="50" charset="0"/>
                          <a:ea typeface="Blogger Sans" panose="02000506030000020004" pitchFamily="50" charset="0"/>
                          <a:cs typeface="+mn-cs"/>
                        </a:rPr>
                        <a:t>Z poziomu życia w Bydgoszczy częściej są zadowoleni mężczyźni niż kobiety. Wyższy poziom satysfakcji notujemy również wśród absolwentów szkół wyższych, młodszych mieszkańców (poniżej 40. roku życia) i pracowników najemnych. Natomiast na jakość życia częściej uskarżają się sześćdziesięciolatkowie i mieszkańcy zabudowy jednorodzinnej.</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063557"/>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7" name="Obraz 6">
            <a:extLst>
              <a:ext uri="{FF2B5EF4-FFF2-40B4-BE49-F238E27FC236}">
                <a16:creationId xmlns:a16="http://schemas.microsoft.com/office/drawing/2014/main" xmlns="" id="{A9585EB9-4F4C-44DF-B825-90A80743409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8" name="pole tekstowe 7">
            <a:extLst>
              <a:ext uri="{FF2B5EF4-FFF2-40B4-BE49-F238E27FC236}">
                <a16:creationId xmlns:a16="http://schemas.microsoft.com/office/drawing/2014/main" xmlns="" id="{29194AB9-FEB4-401D-B33C-4E65B411FB59}"/>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01</a:t>
            </a:r>
          </a:p>
        </p:txBody>
      </p:sp>
    </p:spTree>
    <p:extLst>
      <p:ext uri="{BB962C8B-B14F-4D97-AF65-F5344CB8AC3E}">
        <p14:creationId xmlns:p14="http://schemas.microsoft.com/office/powerpoint/2010/main" val="18777635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a:extLst>
              <a:ext uri="{FF2B5EF4-FFF2-40B4-BE49-F238E27FC236}">
                <a16:creationId xmlns:a16="http://schemas.microsoft.com/office/drawing/2014/main" xmlns="" id="{8CFE94D3-BA68-4D35-864F-0C7A3AE08FE7}"/>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Autofit/>
          </a:bodyPr>
          <a:lstStyle/>
          <a:p>
            <a:r>
              <a:rPr lang="pl-PL" sz="2400" dirty="0"/>
              <a:t>Czy za problemy z komunikacją miejską odpowiada wzrost </a:t>
            </a:r>
            <a:br>
              <a:rPr lang="pl-PL" sz="2400" dirty="0"/>
            </a:br>
            <a:r>
              <a:rPr lang="pl-PL" sz="2400" dirty="0"/>
              <a:t>cen prądu i paliw?</a:t>
            </a: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777839" y="1298208"/>
            <a:ext cx="560283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Q19</a:t>
            </a:r>
            <a:r>
              <a:rPr lang="pl-PL" sz="1400" i="1" dirty="0">
                <a:solidFill>
                  <a:prstClr val="black"/>
                </a:solidFill>
                <a:latin typeface="Blogger Sans" panose="02000506030000020004" pitchFamily="50" charset="0"/>
                <a:ea typeface="Blogger Sans" panose="02000506030000020004" pitchFamily="50" charset="0"/>
              </a:rPr>
              <a:t>:</a:t>
            </a: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 Czy zgadza się Pan(i) z następującym stwierdzeniem: Problemy z komunikacją publiczną związane są ze wzrostem cen prądu i paliw?</a:t>
            </a:r>
          </a:p>
        </p:txBody>
      </p:sp>
      <p:graphicFrame>
        <p:nvGraphicFramePr>
          <p:cNvPr id="7" name="Symbol zastępczy zawartości 6">
            <a:extLst>
              <a:ext uri="{FF2B5EF4-FFF2-40B4-BE49-F238E27FC236}">
                <a16:creationId xmlns:a16="http://schemas.microsoft.com/office/drawing/2014/main" xmlns="" id="{1FDCF3A4-AE42-4F64-B5FB-E4787EEE35A3}"/>
              </a:ext>
            </a:extLst>
          </p:cNvPr>
          <p:cNvGraphicFramePr>
            <a:graphicFrameLocks/>
          </p:cNvGraphicFramePr>
          <p:nvPr>
            <p:extLst>
              <p:ext uri="{D42A27DB-BD31-4B8C-83A1-F6EECF244321}">
                <p14:modId xmlns:p14="http://schemas.microsoft.com/office/powerpoint/2010/main" val="2880138997"/>
              </p:ext>
            </p:extLst>
          </p:nvPr>
        </p:nvGraphicFramePr>
        <p:xfrm>
          <a:off x="245806" y="1592826"/>
          <a:ext cx="7403691" cy="4554960"/>
        </p:xfrm>
        <a:graphic>
          <a:graphicData uri="http://schemas.openxmlformats.org/drawingml/2006/chart">
            <c:chart xmlns:c="http://schemas.openxmlformats.org/drawingml/2006/chart" xmlns:r="http://schemas.openxmlformats.org/officeDocument/2006/relationships" r:id="rId2"/>
          </a:graphicData>
        </a:graphic>
      </p:graphicFrame>
      <p:sp>
        <p:nvSpPr>
          <p:cNvPr id="14" name="pole tekstowe 13">
            <a:extLst>
              <a:ext uri="{FF2B5EF4-FFF2-40B4-BE49-F238E27FC236}">
                <a16:creationId xmlns:a16="http://schemas.microsoft.com/office/drawing/2014/main" xmlns="" id="{5F392405-DC7A-445E-9043-BD9719896C0B}"/>
              </a:ext>
            </a:extLst>
          </p:cNvPr>
          <p:cNvSpPr txBox="1"/>
          <p:nvPr/>
        </p:nvSpPr>
        <p:spPr>
          <a:xfrm>
            <a:off x="122181" y="6186914"/>
            <a:ext cx="89900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13" name="Obraz 12">
            <a:extLst>
              <a:ext uri="{FF2B5EF4-FFF2-40B4-BE49-F238E27FC236}">
                <a16:creationId xmlns:a16="http://schemas.microsoft.com/office/drawing/2014/main" xmlns="" id="{53F050DB-49E8-42E2-A503-5026C5271A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39" t="9762" r="16907" b="8766"/>
          <a:stretch/>
        </p:blipFill>
        <p:spPr>
          <a:xfrm>
            <a:off x="9210525" y="109478"/>
            <a:ext cx="1017997" cy="716022"/>
          </a:xfrm>
          <a:prstGeom prst="rect">
            <a:avLst/>
          </a:prstGeom>
        </p:spPr>
      </p:pic>
      <p:sp>
        <p:nvSpPr>
          <p:cNvPr id="2" name="pole tekstowe 1">
            <a:extLst>
              <a:ext uri="{FF2B5EF4-FFF2-40B4-BE49-F238E27FC236}">
                <a16:creationId xmlns:a16="http://schemas.microsoft.com/office/drawing/2014/main" xmlns="" id="{F2966EE2-F5E2-2174-244E-9DA48C73B86D}"/>
              </a:ext>
            </a:extLst>
          </p:cNvPr>
          <p:cNvSpPr txBox="1"/>
          <p:nvPr/>
        </p:nvSpPr>
        <p:spPr>
          <a:xfrm>
            <a:off x="7890084" y="2136461"/>
            <a:ext cx="3830861"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Blogger Sans"/>
                <a:ea typeface="+mn-ea"/>
                <a:cs typeface="+mn-cs"/>
              </a:rPr>
              <a:t>Większość mieszkańców Bydgoszczy zgadza się ze stwierdzeniem, że problemy z komunikacją publiczną są związane ze wzrostem cen prądu i paliw (60 proc.). Przeciwną opinię wyraził około co czwarty respondent.</a:t>
            </a:r>
          </a:p>
        </p:txBody>
      </p:sp>
    </p:spTree>
    <p:extLst>
      <p:ext uri="{BB962C8B-B14F-4D97-AF65-F5344CB8AC3E}">
        <p14:creationId xmlns:p14="http://schemas.microsoft.com/office/powerpoint/2010/main" val="33534768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Symbol zastępczy zawartości 6">
            <a:extLst>
              <a:ext uri="{FF2B5EF4-FFF2-40B4-BE49-F238E27FC236}">
                <a16:creationId xmlns:a16="http://schemas.microsoft.com/office/drawing/2014/main" xmlns="" id="{86F19814-FDC7-4D04-8DC1-C502852DCAD9}"/>
              </a:ext>
            </a:extLst>
          </p:cNvPr>
          <p:cNvGraphicFramePr>
            <a:graphicFrameLocks/>
          </p:cNvGraphicFramePr>
          <p:nvPr>
            <p:extLst>
              <p:ext uri="{D42A27DB-BD31-4B8C-83A1-F6EECF244321}">
                <p14:modId xmlns:p14="http://schemas.microsoft.com/office/powerpoint/2010/main" val="834932100"/>
              </p:ext>
            </p:extLst>
          </p:nvPr>
        </p:nvGraphicFramePr>
        <p:xfrm>
          <a:off x="-525722" y="2631682"/>
          <a:ext cx="5246607" cy="24806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322709610"/>
              </p:ext>
            </p:extLst>
          </p:nvPr>
        </p:nvGraphicFramePr>
        <p:xfrm>
          <a:off x="-503255" y="4586423"/>
          <a:ext cx="5246607" cy="2480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2492849691"/>
              </p:ext>
            </p:extLst>
          </p:nvPr>
        </p:nvGraphicFramePr>
        <p:xfrm>
          <a:off x="48405" y="894074"/>
          <a:ext cx="4863512" cy="2480618"/>
        </p:xfrm>
        <a:graphic>
          <a:graphicData uri="http://schemas.openxmlformats.org/drawingml/2006/chart">
            <c:chart xmlns:c="http://schemas.openxmlformats.org/drawingml/2006/chart" xmlns:r="http://schemas.openxmlformats.org/officeDocument/2006/relationships" r:id="rId4"/>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a:xfrm>
            <a:off x="1250916" y="70763"/>
            <a:ext cx="8990050" cy="825500"/>
          </a:xfrm>
        </p:spPr>
        <p:txBody>
          <a:bodyPr>
            <a:noAutofit/>
          </a:bodyPr>
          <a:lstStyle/>
          <a:p>
            <a:r>
              <a:rPr lang="pl-PL" sz="2400" dirty="0"/>
              <a:t>Czy za problemy z komunikacją miejską odpowiada wzrost </a:t>
            </a:r>
            <a:br>
              <a:rPr lang="pl-PL" sz="2400" dirty="0"/>
            </a:br>
            <a:r>
              <a:rPr lang="pl-PL" sz="2400" dirty="0"/>
              <a:t>cen prądu i paliw?</a:t>
            </a:r>
            <a:br>
              <a:rPr lang="pl-PL" sz="2400" dirty="0"/>
            </a:br>
            <a:r>
              <a:rPr lang="pl-PL" sz="1600" dirty="0">
                <a:solidFill>
                  <a:srgbClr val="1E5364"/>
                </a:solidFill>
                <a:latin typeface="Blogger Sans" panose="02000506030000020004" pitchFamily="50" charset="0"/>
                <a:ea typeface="Blogger Sans" panose="02000506030000020004" pitchFamily="50" charset="0"/>
              </a:rPr>
              <a:t>Podział na zmienne demograficzne</a:t>
            </a:r>
            <a:endParaRPr lang="pl-PL" sz="2400"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1045127205"/>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2619267652"/>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6"/>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pic>
        <p:nvPicPr>
          <p:cNvPr id="24" name="Grafika 23" descr="Mężczyzna">
            <a:extLst>
              <a:ext uri="{FF2B5EF4-FFF2-40B4-BE49-F238E27FC236}">
                <a16:creationId xmlns:a16="http://schemas.microsoft.com/office/drawing/2014/main" xmlns="" id="{2C25F29B-ADE8-48CC-8CBB-EF6779E8E59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142575" y="2355843"/>
            <a:ext cx="504000" cy="504000"/>
          </a:xfrm>
          <a:prstGeom prst="rect">
            <a:avLst/>
          </a:prstGeom>
        </p:spPr>
      </p:pic>
      <p:pic>
        <p:nvPicPr>
          <p:cNvPr id="25" name="Grafika 24" descr="Kobieta">
            <a:extLst>
              <a:ext uri="{FF2B5EF4-FFF2-40B4-BE49-F238E27FC236}">
                <a16:creationId xmlns:a16="http://schemas.microsoft.com/office/drawing/2014/main" xmlns="" id="{B5F7791D-AE1D-4CC3-A59C-AE144192695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296118" y="2370212"/>
            <a:ext cx="504000" cy="504000"/>
          </a:xfrm>
          <a:prstGeom prst="rect">
            <a:avLst/>
          </a:prstGeom>
        </p:spPr>
      </p:pic>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743668" y="5448423"/>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19096"/>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rPr>
              <a:t>STATUS NA RYNKU PRACY</a:t>
            </a: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804384" y="5700843"/>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63396" y="3649799"/>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4683232" y="3903198"/>
            <a:ext cx="513695" cy="513695"/>
          </a:xfrm>
          <a:prstGeom prst="rect">
            <a:avLst/>
          </a:prstGeom>
        </p:spPr>
      </p:pic>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9047587" y="178932"/>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0" y="1233587"/>
            <a:ext cx="492443" cy="549394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Q19: Czy zgadza się Pan(i) z następującym stwierdzeniem: Problemy z komunikacją publiczną związane są ze wzrostem cen prądu i paliw?</a:t>
            </a:r>
          </a:p>
        </p:txBody>
      </p:sp>
      <p:sp>
        <p:nvSpPr>
          <p:cNvPr id="47" name="pole tekstowe 46">
            <a:extLst>
              <a:ext uri="{FF2B5EF4-FFF2-40B4-BE49-F238E27FC236}">
                <a16:creationId xmlns:a16="http://schemas.microsoft.com/office/drawing/2014/main" xmlns="" id="{9184AE74-B6CE-4F49-981D-99BF022337ED}"/>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pic>
        <p:nvPicPr>
          <p:cNvPr id="51" name="Obraz 50">
            <a:extLst>
              <a:ext uri="{FF2B5EF4-FFF2-40B4-BE49-F238E27FC236}">
                <a16:creationId xmlns:a16="http://schemas.microsoft.com/office/drawing/2014/main" xmlns="" id="{517C0BE4-834F-4922-A02E-91B4716AEE67}"/>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7139" t="9762" r="16907" b="8766"/>
          <a:stretch/>
        </p:blipFill>
        <p:spPr>
          <a:xfrm>
            <a:off x="11047734" y="894074"/>
            <a:ext cx="1017997" cy="716022"/>
          </a:xfrm>
          <a:prstGeom prst="rect">
            <a:avLst/>
          </a:prstGeom>
        </p:spPr>
      </p:pic>
    </p:spTree>
    <p:extLst>
      <p:ext uri="{BB962C8B-B14F-4D97-AF65-F5344CB8AC3E}">
        <p14:creationId xmlns:p14="http://schemas.microsoft.com/office/powerpoint/2010/main" val="20648251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lang="pl-PL" sz="2000" dirty="0"/>
              <a:t>Czy za problemy z komunikacją miejską odpowiada wzrost cen prądu i paliw?</a:t>
            </a:r>
            <a:br>
              <a:rPr lang="pl-PL" sz="2000" dirty="0"/>
            </a:br>
            <a:r>
              <a:rPr lang="pl-PL" sz="1600" dirty="0">
                <a:solidFill>
                  <a:srgbClr val="1E5364"/>
                </a:solidFill>
                <a:latin typeface="Blogger Sans" panose="02000506030000020004" pitchFamily="50" charset="0"/>
                <a:ea typeface="Blogger Sans" panose="02000506030000020004" pitchFamily="50" charset="0"/>
              </a:rPr>
              <a:t>Omówienie wyników</a:t>
            </a:r>
            <a:endParaRPr lang="pl-PL" sz="20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2920619774"/>
              </p:ext>
            </p:extLst>
          </p:nvPr>
        </p:nvGraphicFramePr>
        <p:xfrm>
          <a:off x="429866" y="2588699"/>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endParaRPr lang="pl-PL" sz="1600" kern="1200" dirty="0">
                        <a:solidFill>
                          <a:schemeClr val="tx1"/>
                        </a:solidFill>
                        <a:effectLst/>
                        <a:highlight>
                          <a:srgbClr val="FFFF00"/>
                        </a:highlight>
                        <a:latin typeface="Blogger Sans" panose="02000506030000020004" pitchFamily="50" charset="0"/>
                        <a:ea typeface="Blogger Sans" panose="02000506030000020004" pitchFamily="50" charset="0"/>
                        <a:cs typeface="+mn-cs"/>
                      </a:endParaRPr>
                    </a:p>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Z tezą, że problemy z komunikacją miejską wynikają ze wzrostu cen prądu i paliw, częściej zgadzają się kobiety, słabiej wykształceni respondenci, osoby przed 40. rokiem życia, mieszkańcy zabudowy jednorodzinnej oraz osoby niepracujące. </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309363"/>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7" name="Obraz 6">
            <a:extLst>
              <a:ext uri="{FF2B5EF4-FFF2-40B4-BE49-F238E27FC236}">
                <a16:creationId xmlns:a16="http://schemas.microsoft.com/office/drawing/2014/main" xmlns="" id="{A9585EB9-4F4C-44DF-B825-90A807434097}"/>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8" name="pole tekstowe 7">
            <a:extLst>
              <a:ext uri="{FF2B5EF4-FFF2-40B4-BE49-F238E27FC236}">
                <a16:creationId xmlns:a16="http://schemas.microsoft.com/office/drawing/2014/main" xmlns="" id="{29194AB9-FEB4-401D-B33C-4E65B411FB59}"/>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Tree>
    <p:extLst>
      <p:ext uri="{BB962C8B-B14F-4D97-AF65-F5344CB8AC3E}">
        <p14:creationId xmlns:p14="http://schemas.microsoft.com/office/powerpoint/2010/main" val="14189914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Autofit/>
          </a:bodyPr>
          <a:lstStyle/>
          <a:p>
            <a:r>
              <a:rPr lang="pl-PL" sz="2000" dirty="0"/>
              <a:t>Ocena działalności Prezydenta Miasta i poziom zadowolenia mieszkańców</a:t>
            </a:r>
            <a:br>
              <a:rPr lang="pl-PL" sz="2000" dirty="0"/>
            </a:br>
            <a:r>
              <a:rPr lang="pl-PL" sz="2000" dirty="0">
                <a:solidFill>
                  <a:srgbClr val="1E5364"/>
                </a:solidFill>
                <a:latin typeface="Blogger Sans" panose="02000506030000020004" pitchFamily="50" charset="0"/>
                <a:ea typeface="Blogger Sans" panose="02000506030000020004" pitchFamily="50" charset="0"/>
              </a:rPr>
              <a:t>a opinia o przyczynach problemów z komunikacją publiczną</a:t>
            </a:r>
            <a:endParaRPr lang="pl-PL" sz="2000" dirty="0"/>
          </a:p>
        </p:txBody>
      </p:sp>
      <p:sp>
        <p:nvSpPr>
          <p:cNvPr id="46" name="pole tekstowe 45">
            <a:extLst>
              <a:ext uri="{FF2B5EF4-FFF2-40B4-BE49-F238E27FC236}">
                <a16:creationId xmlns:a16="http://schemas.microsoft.com/office/drawing/2014/main" xmlns="" id="{E5A9DF63-9032-46E5-9D1A-B894508F315C}"/>
              </a:ext>
            </a:extLst>
          </p:cNvPr>
          <p:cNvSpPr txBox="1"/>
          <p:nvPr/>
        </p:nvSpPr>
        <p:spPr>
          <a:xfrm>
            <a:off x="7645262" y="1321970"/>
            <a:ext cx="8694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3" name="pole tekstowe 52">
            <a:extLst>
              <a:ext uri="{FF2B5EF4-FFF2-40B4-BE49-F238E27FC236}">
                <a16:creationId xmlns:a16="http://schemas.microsoft.com/office/drawing/2014/main" xmlns="" id="{1560F1EB-FBC7-49C3-ACB8-CFFBFFA9108F}"/>
              </a:ext>
            </a:extLst>
          </p:cNvPr>
          <p:cNvSpPr txBox="1"/>
          <p:nvPr/>
        </p:nvSpPr>
        <p:spPr>
          <a:xfrm>
            <a:off x="290390" y="931528"/>
            <a:ext cx="8450487"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Q19: Czy zgadza się Pan(i) z następującym stwierdzeniem: </a:t>
            </a:r>
            <a:r>
              <a:rPr kumimoji="0" lang="pl-PL" sz="1100" b="1"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Problemy z komunikacją publiczną związane są ze wzrostem cen prądu i paliw</a:t>
            </a:r>
            <a:r>
              <a:rPr kumimoji="0" lang="pl-PL" sz="11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a:t>
            </a:r>
          </a:p>
        </p:txBody>
      </p:sp>
      <p:graphicFrame>
        <p:nvGraphicFramePr>
          <p:cNvPr id="21" name="Wykres 20">
            <a:extLst>
              <a:ext uri="{FF2B5EF4-FFF2-40B4-BE49-F238E27FC236}">
                <a16:creationId xmlns:a16="http://schemas.microsoft.com/office/drawing/2014/main" xmlns="" id="{136E3E4D-377B-4596-B535-820D61EE1C56}"/>
              </a:ext>
            </a:extLst>
          </p:cNvPr>
          <p:cNvGraphicFramePr/>
          <p:nvPr>
            <p:extLst>
              <p:ext uri="{D42A27DB-BD31-4B8C-83A1-F6EECF244321}">
                <p14:modId xmlns:p14="http://schemas.microsoft.com/office/powerpoint/2010/main" val="1345538836"/>
              </p:ext>
            </p:extLst>
          </p:nvPr>
        </p:nvGraphicFramePr>
        <p:xfrm>
          <a:off x="821334" y="1327553"/>
          <a:ext cx="6134133" cy="2446960"/>
        </p:xfrm>
        <a:graphic>
          <a:graphicData uri="http://schemas.openxmlformats.org/drawingml/2006/chart">
            <c:chart xmlns:c="http://schemas.openxmlformats.org/drawingml/2006/chart" xmlns:r="http://schemas.openxmlformats.org/officeDocument/2006/relationships" r:id="rId2"/>
          </a:graphicData>
        </a:graphic>
      </p:graphicFrame>
      <p:pic>
        <p:nvPicPr>
          <p:cNvPr id="25" name="Obraz 24">
            <a:extLst>
              <a:ext uri="{FF2B5EF4-FFF2-40B4-BE49-F238E27FC236}">
                <a16:creationId xmlns:a16="http://schemas.microsoft.com/office/drawing/2014/main" xmlns="" id="{B1115348-32F2-4F02-AF99-CC6980937E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9" name="pole tekstowe 28">
            <a:extLst>
              <a:ext uri="{FF2B5EF4-FFF2-40B4-BE49-F238E27FC236}">
                <a16:creationId xmlns:a16="http://schemas.microsoft.com/office/drawing/2014/main" xmlns="" id="{07F38117-0BD3-4662-A79A-B2E13E8B06F7}"/>
              </a:ext>
            </a:extLst>
          </p:cNvPr>
          <p:cNvSpPr txBox="1"/>
          <p:nvPr/>
        </p:nvSpPr>
        <p:spPr>
          <a:xfrm>
            <a:off x="7457066" y="1697023"/>
            <a:ext cx="4258769"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l-PL" dirty="0">
                <a:solidFill>
                  <a:prstClr val="black"/>
                </a:solidFill>
                <a:latin typeface="Blogger Sans"/>
              </a:rPr>
              <a:t>Osoby, które negatywnie oceniają działalność Prezydenta Miasta, częściej zaprzeczają temu, że problemy z komunikacją publiczną wynikają z podwyżek cen prądu i paliw.</a:t>
            </a:r>
            <a:endParaRPr kumimoji="0" lang="pl-PL" sz="1800" b="0" i="0" u="none" strike="noStrike" kern="1200" cap="none" spc="0" normalizeH="0" baseline="0" noProof="0" dirty="0">
              <a:ln>
                <a:noFill/>
              </a:ln>
              <a:solidFill>
                <a:prstClr val="black"/>
              </a:solidFill>
              <a:effectLst/>
              <a:uLnTx/>
              <a:uFillTx/>
              <a:latin typeface="Blogger Sans"/>
              <a:ea typeface="+mn-ea"/>
              <a:cs typeface="+mn-cs"/>
            </a:endParaRPr>
          </a:p>
        </p:txBody>
      </p:sp>
      <p:sp>
        <p:nvSpPr>
          <p:cNvPr id="38" name="pole tekstowe 37">
            <a:extLst>
              <a:ext uri="{FF2B5EF4-FFF2-40B4-BE49-F238E27FC236}">
                <a16:creationId xmlns:a16="http://schemas.microsoft.com/office/drawing/2014/main" xmlns="" id="{2D864BFD-F31C-4C34-9692-852B56F96B74}"/>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05</a:t>
            </a:r>
          </a:p>
        </p:txBody>
      </p:sp>
      <p:sp>
        <p:nvSpPr>
          <p:cNvPr id="15" name="pole tekstowe 14">
            <a:extLst>
              <a:ext uri="{FF2B5EF4-FFF2-40B4-BE49-F238E27FC236}">
                <a16:creationId xmlns:a16="http://schemas.microsoft.com/office/drawing/2014/main" xmlns="" id="{2AD0E72E-AC0E-43A1-8484-42F6D3B6B9BD}"/>
              </a:ext>
            </a:extLst>
          </p:cNvPr>
          <p:cNvSpPr txBox="1"/>
          <p:nvPr/>
        </p:nvSpPr>
        <p:spPr>
          <a:xfrm>
            <a:off x="122181" y="3487547"/>
            <a:ext cx="205837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graphicFrame>
        <p:nvGraphicFramePr>
          <p:cNvPr id="9" name="Wykres 8">
            <a:extLst>
              <a:ext uri="{FF2B5EF4-FFF2-40B4-BE49-F238E27FC236}">
                <a16:creationId xmlns:a16="http://schemas.microsoft.com/office/drawing/2014/main" xmlns="" id="{EC298194-D262-E824-6E12-8865B5CC8E8B}"/>
              </a:ext>
            </a:extLst>
          </p:cNvPr>
          <p:cNvGraphicFramePr/>
          <p:nvPr>
            <p:extLst>
              <p:ext uri="{D42A27DB-BD31-4B8C-83A1-F6EECF244321}">
                <p14:modId xmlns:p14="http://schemas.microsoft.com/office/powerpoint/2010/main" val="4292441594"/>
              </p:ext>
            </p:extLst>
          </p:nvPr>
        </p:nvGraphicFramePr>
        <p:xfrm>
          <a:off x="737419" y="4081448"/>
          <a:ext cx="6134133" cy="2446960"/>
        </p:xfrm>
        <a:graphic>
          <a:graphicData uri="http://schemas.openxmlformats.org/drawingml/2006/chart">
            <c:chart xmlns:c="http://schemas.openxmlformats.org/drawingml/2006/chart" xmlns:r="http://schemas.openxmlformats.org/officeDocument/2006/relationships" r:id="rId4"/>
          </a:graphicData>
        </a:graphic>
      </p:graphicFrame>
      <p:sp>
        <p:nvSpPr>
          <p:cNvPr id="12" name="pole tekstowe 11">
            <a:extLst>
              <a:ext uri="{FF2B5EF4-FFF2-40B4-BE49-F238E27FC236}">
                <a16:creationId xmlns:a16="http://schemas.microsoft.com/office/drawing/2014/main" xmlns="" id="{AC6C0162-06BD-204E-14DF-982B3C23D4D9}"/>
              </a:ext>
            </a:extLst>
          </p:cNvPr>
          <p:cNvSpPr txBox="1"/>
          <p:nvPr/>
        </p:nvSpPr>
        <p:spPr>
          <a:xfrm>
            <a:off x="7457065" y="4644823"/>
            <a:ext cx="4258769"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Blogger Sans"/>
                <a:ea typeface="+mn-ea"/>
                <a:cs typeface="+mn-cs"/>
              </a:rPr>
              <a:t>Badani, którzy są niezadowoleni lub średnio zadowoleni z jakości życia w mieście, częściej nie zgadzają się z w/w tezą.</a:t>
            </a:r>
          </a:p>
        </p:txBody>
      </p:sp>
      <p:sp>
        <p:nvSpPr>
          <p:cNvPr id="3" name="pole tekstowe 2">
            <a:extLst>
              <a:ext uri="{FF2B5EF4-FFF2-40B4-BE49-F238E27FC236}">
                <a16:creationId xmlns:a16="http://schemas.microsoft.com/office/drawing/2014/main" xmlns="" id="{EB1F0571-70D5-19D5-C379-10D044722224}"/>
              </a:ext>
            </a:extLst>
          </p:cNvPr>
          <p:cNvSpPr txBox="1"/>
          <p:nvPr/>
        </p:nvSpPr>
        <p:spPr>
          <a:xfrm>
            <a:off x="209282" y="6502636"/>
            <a:ext cx="319267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i="1" dirty="0">
                <a:solidFill>
                  <a:srgbClr val="1E5364"/>
                </a:solidFill>
                <a:latin typeface="Blogger Sans"/>
              </a:rPr>
              <a:t>ZADOWOLENIE Z POZIOMU ŻYCIA W BYDGOSZCZY</a:t>
            </a:r>
          </a:p>
        </p:txBody>
      </p:sp>
    </p:spTree>
    <p:extLst>
      <p:ext uri="{BB962C8B-B14F-4D97-AF65-F5344CB8AC3E}">
        <p14:creationId xmlns:p14="http://schemas.microsoft.com/office/powerpoint/2010/main" val="11370470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xmlns="" id="{001CDAA3-96F0-49E1-B674-331FCD7ABB41}"/>
              </a:ext>
            </a:extLst>
          </p:cNvPr>
          <p:cNvSpPr txBox="1"/>
          <p:nvPr/>
        </p:nvSpPr>
        <p:spPr>
          <a:xfrm>
            <a:off x="354563" y="3794650"/>
            <a:ext cx="908179" cy="92333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6000" b="0" i="0" u="none" strike="noStrike" kern="1200" cap="none" spc="-150" normalizeH="0" baseline="0" noProof="0" dirty="0">
                <a:ln>
                  <a:noFill/>
                </a:ln>
                <a:solidFill>
                  <a:srgbClr val="105C73"/>
                </a:solidFill>
                <a:effectLst/>
                <a:uLnTx/>
                <a:uFillTx/>
                <a:latin typeface="Blogger Sans"/>
                <a:ea typeface="+mn-ea"/>
                <a:cs typeface="Arial" pitchFamily="34" charset="0"/>
              </a:rPr>
              <a:t>06</a:t>
            </a:r>
          </a:p>
        </p:txBody>
      </p:sp>
      <p:sp>
        <p:nvSpPr>
          <p:cNvPr id="6" name="Tytuł 2">
            <a:extLst>
              <a:ext uri="{FF2B5EF4-FFF2-40B4-BE49-F238E27FC236}">
                <a16:creationId xmlns:a16="http://schemas.microsoft.com/office/drawing/2014/main" xmlns="" id="{94F86E67-3702-43C4-B39A-5E10D1775E9E}"/>
              </a:ext>
            </a:extLst>
          </p:cNvPr>
          <p:cNvSpPr>
            <a:spLocks noGrp="1"/>
          </p:cNvSpPr>
          <p:nvPr>
            <p:ph type="title"/>
          </p:nvPr>
        </p:nvSpPr>
        <p:spPr>
          <a:xfrm>
            <a:off x="1441251" y="3673444"/>
            <a:ext cx="5038207" cy="1121840"/>
          </a:xfrm>
        </p:spPr>
        <p:txBody>
          <a:bodyPr>
            <a:noAutofit/>
          </a:bodyPr>
          <a:lstStyle/>
          <a:p>
            <a:r>
              <a:rPr lang="pl-PL" sz="3600" dirty="0">
                <a:solidFill>
                  <a:srgbClr val="105C73"/>
                </a:solidFill>
                <a:ea typeface="Blogger Sans" panose="02000506030000020004" pitchFamily="50" charset="0"/>
              </a:rPr>
              <a:t>Rozpoznawalność programów miejskich</a:t>
            </a:r>
            <a:endParaRPr lang="pl-PL" sz="3600" dirty="0">
              <a:solidFill>
                <a:srgbClr val="105C73"/>
              </a:solidFill>
            </a:endParaRPr>
          </a:p>
        </p:txBody>
      </p:sp>
    </p:spTree>
    <p:extLst>
      <p:ext uri="{BB962C8B-B14F-4D97-AF65-F5344CB8AC3E}">
        <p14:creationId xmlns:p14="http://schemas.microsoft.com/office/powerpoint/2010/main" val="3220497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a:extLst>
              <a:ext uri="{FF2B5EF4-FFF2-40B4-BE49-F238E27FC236}">
                <a16:creationId xmlns:a16="http://schemas.microsoft.com/office/drawing/2014/main" xmlns="" id="{8CFE94D3-BA68-4D35-864F-0C7A3AE08FE7}"/>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06</a:t>
            </a:r>
          </a:p>
        </p:txBody>
      </p:sp>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a:bodyPr>
          <a:lstStyle/>
          <a:p>
            <a:r>
              <a:rPr lang="pl-PL" sz="3200" dirty="0"/>
              <a:t>Rozpoznawalność programów miejskich</a:t>
            </a:r>
          </a:p>
        </p:txBody>
      </p:sp>
      <p:sp>
        <p:nvSpPr>
          <p:cNvPr id="9" name="pole tekstowe 8">
            <a:extLst>
              <a:ext uri="{FF2B5EF4-FFF2-40B4-BE49-F238E27FC236}">
                <a16:creationId xmlns:a16="http://schemas.microsoft.com/office/drawing/2014/main" xmlns="" id="{82F02719-1206-4513-915B-009596304C3E}"/>
              </a:ext>
            </a:extLst>
          </p:cNvPr>
          <p:cNvSpPr txBox="1"/>
          <p:nvPr/>
        </p:nvSpPr>
        <p:spPr>
          <a:xfrm>
            <a:off x="122181" y="6533051"/>
            <a:ext cx="419025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   </a:t>
            </a: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Możliwe wiele odpowiedzi</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11" name="pole tekstowe 10">
            <a:extLst>
              <a:ext uri="{FF2B5EF4-FFF2-40B4-BE49-F238E27FC236}">
                <a16:creationId xmlns:a16="http://schemas.microsoft.com/office/drawing/2014/main" xmlns="" id="{78C5C52D-8554-45B1-8987-89508964C3DB}"/>
              </a:ext>
            </a:extLst>
          </p:cNvPr>
          <p:cNvSpPr txBox="1"/>
          <p:nvPr/>
        </p:nvSpPr>
        <p:spPr>
          <a:xfrm>
            <a:off x="6096000" y="1466713"/>
            <a:ext cx="5855832" cy="2246769"/>
          </a:xfrm>
          <a:prstGeom prst="rect">
            <a:avLst/>
          </a:prstGeom>
          <a:noFill/>
        </p:spPr>
        <p:txBody>
          <a:bodyPr wrap="square" rtlCol="0">
            <a:spAutoFit/>
          </a:bodyPr>
          <a:lstStyle/>
          <a:p>
            <a:pPr algn="just">
              <a:defRPr/>
            </a:pPr>
            <a:r>
              <a:rPr kumimoji="0" lang="pl-PL" sz="1400" b="0" i="0" u="none" strike="noStrike" kern="1200" cap="none" spc="0" normalizeH="0" baseline="0" noProof="0" dirty="0">
                <a:ln>
                  <a:noFill/>
                </a:ln>
                <a:solidFill>
                  <a:prstClr val="black"/>
                </a:solidFill>
                <a:effectLst/>
                <a:uLnTx/>
                <a:uFillTx/>
                <a:latin typeface="Blogger Sans"/>
                <a:ea typeface="+mn-ea"/>
                <a:cs typeface="+mn-cs"/>
              </a:rPr>
              <a:t>Spośród ujętych w badaniu programów realizowanych przez Miasto, największą rozpoznawalnością cieszy się </a:t>
            </a:r>
            <a:r>
              <a:rPr kumimoji="0" lang="pl-PL" sz="1400" b="0" i="1" u="none" strike="noStrike" kern="1200" cap="none" spc="0" normalizeH="0" baseline="0" noProof="0" dirty="0">
                <a:ln>
                  <a:noFill/>
                </a:ln>
                <a:solidFill>
                  <a:prstClr val="black"/>
                </a:solidFill>
                <a:effectLst/>
                <a:uLnTx/>
                <a:uFillTx/>
                <a:latin typeface="Blogger Sans"/>
                <a:ea typeface="+mn-ea"/>
                <a:cs typeface="+mn-cs"/>
              </a:rPr>
              <a:t>Bydgoski Budżet Obywatelski</a:t>
            </a:r>
            <a:r>
              <a:rPr kumimoji="0" lang="pl-PL" sz="1400" b="0" i="0" u="none" strike="noStrike" kern="1200" cap="none" spc="0" normalizeH="0" baseline="0" noProof="0" dirty="0">
                <a:ln>
                  <a:noFill/>
                </a:ln>
                <a:solidFill>
                  <a:prstClr val="black"/>
                </a:solidFill>
                <a:effectLst/>
                <a:uLnTx/>
                <a:uFillTx/>
                <a:latin typeface="Blogger Sans"/>
                <a:ea typeface="+mn-ea"/>
                <a:cs typeface="+mn-cs"/>
              </a:rPr>
              <a:t> (86 proc.). Na drugiej pozycji notujemy </a:t>
            </a:r>
            <a:r>
              <a:rPr kumimoji="0" lang="pl-PL" sz="1400" b="0" i="1" u="none" strike="noStrike" kern="1200" cap="none" spc="0" normalizeH="0" baseline="0" noProof="0" dirty="0">
                <a:ln>
                  <a:noFill/>
                </a:ln>
                <a:solidFill>
                  <a:prstClr val="black"/>
                </a:solidFill>
                <a:effectLst/>
                <a:uLnTx/>
                <a:uFillTx/>
                <a:latin typeface="Blogger Sans"/>
                <a:ea typeface="+mn-ea"/>
                <a:cs typeface="+mn-cs"/>
              </a:rPr>
              <a:t>konsultacje społeczne</a:t>
            </a:r>
            <a:r>
              <a:rPr kumimoji="0" lang="pl-PL" sz="1400" b="0" i="0" u="none" strike="noStrike" kern="1200" cap="none" spc="0" normalizeH="0" baseline="0" noProof="0" dirty="0">
                <a:ln>
                  <a:noFill/>
                </a:ln>
                <a:solidFill>
                  <a:prstClr val="black"/>
                </a:solidFill>
                <a:effectLst/>
                <a:uLnTx/>
                <a:uFillTx/>
                <a:latin typeface="Blogger Sans"/>
                <a:ea typeface="+mn-ea"/>
                <a:cs typeface="+mn-cs"/>
              </a:rPr>
              <a:t>, o których słyszało 68 proc. </a:t>
            </a:r>
            <a:r>
              <a:rPr lang="pl-PL" sz="1400" dirty="0">
                <a:solidFill>
                  <a:prstClr val="black"/>
                </a:solidFill>
                <a:latin typeface="Blogger Sans"/>
              </a:rPr>
              <a:t>Ponad połowa ankietowanych zna program </a:t>
            </a:r>
            <a:r>
              <a:rPr lang="pl-PL" sz="1400" i="1" dirty="0">
                <a:solidFill>
                  <a:prstClr val="black"/>
                </a:solidFill>
                <a:latin typeface="Blogger Sans"/>
              </a:rPr>
              <a:t>Bydgoska Rodzina 3 plus </a:t>
            </a:r>
            <a:r>
              <a:rPr lang="pl-PL" sz="1400" dirty="0">
                <a:solidFill>
                  <a:prstClr val="black"/>
                </a:solidFill>
                <a:latin typeface="Blogger Sans"/>
              </a:rPr>
              <a:t>(56 proc.), a 46 proc. – </a:t>
            </a:r>
            <a:r>
              <a:rPr lang="pl-PL" sz="1400" i="1" dirty="0">
                <a:solidFill>
                  <a:prstClr val="black"/>
                </a:solidFill>
                <a:latin typeface="Blogger Sans"/>
              </a:rPr>
              <a:t>program utwardzania dróg gruntowych</a:t>
            </a:r>
            <a:r>
              <a:rPr lang="pl-PL" sz="1400" dirty="0">
                <a:solidFill>
                  <a:prstClr val="black"/>
                </a:solidFill>
                <a:latin typeface="Blogger Sans"/>
              </a:rPr>
              <a:t>. O </a:t>
            </a:r>
            <a:r>
              <a:rPr lang="pl-PL" sz="1400" i="1" dirty="0">
                <a:solidFill>
                  <a:prstClr val="black"/>
                </a:solidFill>
                <a:latin typeface="Blogger Sans"/>
              </a:rPr>
              <a:t>programie wsparcia leczenia niepłodności metodą in vitro</a:t>
            </a:r>
            <a:r>
              <a:rPr lang="pl-PL" sz="1400" dirty="0">
                <a:solidFill>
                  <a:prstClr val="black"/>
                </a:solidFill>
                <a:latin typeface="Blogger Sans"/>
              </a:rPr>
              <a:t> słyszało 42 proc. badanych. </a:t>
            </a:r>
            <a:r>
              <a:rPr lang="pl-PL" sz="1400" dirty="0">
                <a:solidFill>
                  <a:prstClr val="black"/>
                </a:solidFill>
              </a:rPr>
              <a:t>Najmniej znanym programem są </a:t>
            </a:r>
            <a:r>
              <a:rPr lang="pl-PL" sz="1400" i="1" dirty="0">
                <a:solidFill>
                  <a:prstClr val="black"/>
                </a:solidFill>
              </a:rPr>
              <a:t>Inicjatywy Lokalne 75/25</a:t>
            </a:r>
            <a:r>
              <a:rPr lang="pl-PL" sz="1400" dirty="0">
                <a:solidFill>
                  <a:prstClr val="black"/>
                </a:solidFill>
              </a:rPr>
              <a:t>, o których słyszało tylko 14 proc. respondentów.</a:t>
            </a: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400" dirty="0">
                <a:solidFill>
                  <a:prstClr val="black"/>
                </a:solidFill>
                <a:latin typeface="Blogger Sans"/>
              </a:rPr>
              <a:t>Wśród ogółu badanych program wsparcia „in vitro” spotkał się z dużym poparciem – 80 proc. badanych uważa, że program powinien być kontynuowany. </a:t>
            </a: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409122" y="1071682"/>
            <a:ext cx="560283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Q20: Przeczytam Panu/i listę programów realizowanych przez Miasto. Proszę powiedzieć, które z nich zna Pan/i, choćby ze słyszenia. </a:t>
            </a:r>
          </a:p>
        </p:txBody>
      </p:sp>
      <p:graphicFrame>
        <p:nvGraphicFramePr>
          <p:cNvPr id="12" name="Symbol zastępczy zawartości 6">
            <a:extLst>
              <a:ext uri="{FF2B5EF4-FFF2-40B4-BE49-F238E27FC236}">
                <a16:creationId xmlns:a16="http://schemas.microsoft.com/office/drawing/2014/main" xmlns="" id="{BA866BD8-F002-472C-90C2-307410F57911}"/>
              </a:ext>
            </a:extLst>
          </p:cNvPr>
          <p:cNvGraphicFramePr>
            <a:graphicFrameLocks/>
          </p:cNvGraphicFramePr>
          <p:nvPr>
            <p:extLst>
              <p:ext uri="{D42A27DB-BD31-4B8C-83A1-F6EECF244321}">
                <p14:modId xmlns:p14="http://schemas.microsoft.com/office/powerpoint/2010/main" val="674381517"/>
              </p:ext>
            </p:extLst>
          </p:nvPr>
        </p:nvGraphicFramePr>
        <p:xfrm>
          <a:off x="248741" y="1594902"/>
          <a:ext cx="6806154" cy="47784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ymbol zastępczy zawartości 6">
            <a:extLst>
              <a:ext uri="{FF2B5EF4-FFF2-40B4-BE49-F238E27FC236}">
                <a16:creationId xmlns:a16="http://schemas.microsoft.com/office/drawing/2014/main" xmlns="" id="{85FEB477-51D3-484B-9611-3B63DA56D16B}"/>
              </a:ext>
            </a:extLst>
          </p:cNvPr>
          <p:cNvGraphicFramePr>
            <a:graphicFrameLocks/>
          </p:cNvGraphicFramePr>
          <p:nvPr>
            <p:extLst>
              <p:ext uri="{D42A27DB-BD31-4B8C-83A1-F6EECF244321}">
                <p14:modId xmlns:p14="http://schemas.microsoft.com/office/powerpoint/2010/main" val="2592280847"/>
              </p:ext>
            </p:extLst>
          </p:nvPr>
        </p:nvGraphicFramePr>
        <p:xfrm>
          <a:off x="6213987" y="3975092"/>
          <a:ext cx="5855832" cy="2774011"/>
        </p:xfrm>
        <a:graphic>
          <a:graphicData uri="http://schemas.openxmlformats.org/drawingml/2006/chart">
            <c:chart xmlns:c="http://schemas.openxmlformats.org/drawingml/2006/chart" xmlns:r="http://schemas.openxmlformats.org/officeDocument/2006/relationships" r:id="rId3"/>
          </a:graphicData>
        </a:graphic>
      </p:graphicFrame>
      <p:sp>
        <p:nvSpPr>
          <p:cNvPr id="16" name="pole tekstowe 15">
            <a:extLst>
              <a:ext uri="{FF2B5EF4-FFF2-40B4-BE49-F238E27FC236}">
                <a16:creationId xmlns:a16="http://schemas.microsoft.com/office/drawing/2014/main" xmlns="" id="{E87687EC-CCDE-46AC-9E77-94CEA4B4CDCC}"/>
              </a:ext>
            </a:extLst>
          </p:cNvPr>
          <p:cNvSpPr txBox="1"/>
          <p:nvPr/>
        </p:nvSpPr>
        <p:spPr>
          <a:xfrm>
            <a:off x="6087536" y="4106617"/>
            <a:ext cx="61044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schemeClr val="tx1">
                    <a:lumMod val="95000"/>
                    <a:lumOff val="5000"/>
                  </a:schemeClr>
                </a:solidFill>
                <a:effectLst/>
                <a:uLnTx/>
                <a:uFillTx/>
                <a:latin typeface="Blogger Sans" panose="02000506030000020004" pitchFamily="50" charset="0"/>
                <a:ea typeface="Blogger Sans" panose="02000506030000020004" pitchFamily="50" charset="0"/>
                <a:cs typeface="+mn-cs"/>
              </a:rPr>
              <a:t>Q21: Czy Pana/i zdaniem, miasto Bydgoszcz powinno kontynuować Program wsparcia leczenia niepłodności metodą zapłodnienia pozaustrojowego – in vitro?</a:t>
            </a:r>
          </a:p>
        </p:txBody>
      </p:sp>
      <p:sp>
        <p:nvSpPr>
          <p:cNvPr id="17" name="pole tekstowe 16">
            <a:extLst>
              <a:ext uri="{FF2B5EF4-FFF2-40B4-BE49-F238E27FC236}">
                <a16:creationId xmlns:a16="http://schemas.microsoft.com/office/drawing/2014/main" xmlns="" id="{02C5FA05-B810-4A2F-9F16-C664CE380159}"/>
              </a:ext>
            </a:extLst>
          </p:cNvPr>
          <p:cNvSpPr txBox="1"/>
          <p:nvPr/>
        </p:nvSpPr>
        <p:spPr>
          <a:xfrm>
            <a:off x="6209793" y="6563829"/>
            <a:ext cx="9542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000" b="0" i="0"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13" name="Obraz 12">
            <a:extLst>
              <a:ext uri="{FF2B5EF4-FFF2-40B4-BE49-F238E27FC236}">
                <a16:creationId xmlns:a16="http://schemas.microsoft.com/office/drawing/2014/main" xmlns="" id="{43726D18-DD20-4766-9D25-AD4CFC030C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39" t="9762" r="16907" b="8766"/>
          <a:stretch/>
        </p:blipFill>
        <p:spPr>
          <a:xfrm>
            <a:off x="9139768" y="28462"/>
            <a:ext cx="1120083" cy="787826"/>
          </a:xfrm>
          <a:prstGeom prst="rect">
            <a:avLst/>
          </a:prstGeom>
        </p:spPr>
      </p:pic>
    </p:spTree>
    <p:extLst>
      <p:ext uri="{BB962C8B-B14F-4D97-AF65-F5344CB8AC3E}">
        <p14:creationId xmlns:p14="http://schemas.microsoft.com/office/powerpoint/2010/main" val="36740184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fontScale="90000"/>
          </a:bodyPr>
          <a:lstStyle/>
          <a:p>
            <a:r>
              <a:rPr lang="pl-PL" sz="3100" dirty="0"/>
              <a:t>Rozpoznawalność programów miejskich</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sp>
        <p:nvSpPr>
          <p:cNvPr id="9" name="pole tekstowe 8">
            <a:extLst>
              <a:ext uri="{FF2B5EF4-FFF2-40B4-BE49-F238E27FC236}">
                <a16:creationId xmlns:a16="http://schemas.microsoft.com/office/drawing/2014/main" xmlns="" id="{82F02719-1206-4513-915B-009596304C3E}"/>
              </a:ext>
            </a:extLst>
          </p:cNvPr>
          <p:cNvSpPr txBox="1"/>
          <p:nvPr/>
        </p:nvSpPr>
        <p:spPr>
          <a:xfrm>
            <a:off x="10389826" y="5379930"/>
            <a:ext cx="160843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50" b="0" i="0"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5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Możliwe wiele odpowiedzi</a:t>
            </a:r>
            <a:endParaRPr kumimoji="0" lang="pl-PL" sz="105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 name="pole tekstowe 4">
            <a:extLst>
              <a:ext uri="{FF2B5EF4-FFF2-40B4-BE49-F238E27FC236}">
                <a16:creationId xmlns:a16="http://schemas.microsoft.com/office/drawing/2014/main" xmlns="" id="{1983AFA0-68D7-4626-A3B6-F4342623D71F}"/>
              </a:ext>
            </a:extLst>
          </p:cNvPr>
          <p:cNvSpPr txBox="1"/>
          <p:nvPr/>
        </p:nvSpPr>
        <p:spPr>
          <a:xfrm rot="16200000">
            <a:off x="-2486260" y="3511191"/>
            <a:ext cx="540340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Q20: Przeczytam Panu/i listę programów realizowanych przez Miasto. Proszę powiedzieć, które z nich zna Pan/i, choćby ze słyszenia. </a:t>
            </a:r>
          </a:p>
        </p:txBody>
      </p:sp>
      <p:graphicFrame>
        <p:nvGraphicFramePr>
          <p:cNvPr id="13" name="Tabela 7">
            <a:extLst>
              <a:ext uri="{FF2B5EF4-FFF2-40B4-BE49-F238E27FC236}">
                <a16:creationId xmlns:a16="http://schemas.microsoft.com/office/drawing/2014/main" xmlns="" id="{9A462F87-12A0-4405-B3CB-67BA015D7CCD}"/>
              </a:ext>
            </a:extLst>
          </p:cNvPr>
          <p:cNvGraphicFramePr>
            <a:graphicFrameLocks noGrp="1"/>
          </p:cNvGraphicFramePr>
          <p:nvPr>
            <p:extLst>
              <p:ext uri="{D42A27DB-BD31-4B8C-83A1-F6EECF244321}">
                <p14:modId xmlns:p14="http://schemas.microsoft.com/office/powerpoint/2010/main" val="4084638429"/>
              </p:ext>
            </p:extLst>
          </p:nvPr>
        </p:nvGraphicFramePr>
        <p:xfrm>
          <a:off x="633275" y="1146848"/>
          <a:ext cx="10501450" cy="2751351"/>
        </p:xfrm>
        <a:graphic>
          <a:graphicData uri="http://schemas.openxmlformats.org/drawingml/2006/table">
            <a:tbl>
              <a:tblPr firstRow="1" bandRow="1">
                <a:tableStyleId>{5C22544A-7EE6-4342-B048-85BDC9FD1C3A}</a:tableStyleId>
              </a:tblPr>
              <a:tblGrid>
                <a:gridCol w="2762086">
                  <a:extLst>
                    <a:ext uri="{9D8B030D-6E8A-4147-A177-3AD203B41FA5}">
                      <a16:colId xmlns:a16="http://schemas.microsoft.com/office/drawing/2014/main" xmlns="" val="2920472292"/>
                    </a:ext>
                  </a:extLst>
                </a:gridCol>
                <a:gridCol w="767730">
                  <a:extLst>
                    <a:ext uri="{9D8B030D-6E8A-4147-A177-3AD203B41FA5}">
                      <a16:colId xmlns:a16="http://schemas.microsoft.com/office/drawing/2014/main" xmlns="" val="267356524"/>
                    </a:ext>
                  </a:extLst>
                </a:gridCol>
                <a:gridCol w="731171">
                  <a:extLst>
                    <a:ext uri="{9D8B030D-6E8A-4147-A177-3AD203B41FA5}">
                      <a16:colId xmlns:a16="http://schemas.microsoft.com/office/drawing/2014/main" xmlns="" val="1344935835"/>
                    </a:ext>
                  </a:extLst>
                </a:gridCol>
                <a:gridCol w="731172">
                  <a:extLst>
                    <a:ext uri="{9D8B030D-6E8A-4147-A177-3AD203B41FA5}">
                      <a16:colId xmlns:a16="http://schemas.microsoft.com/office/drawing/2014/main" xmlns="" val="1392901705"/>
                    </a:ext>
                  </a:extLst>
                </a:gridCol>
                <a:gridCol w="712892">
                  <a:extLst>
                    <a:ext uri="{9D8B030D-6E8A-4147-A177-3AD203B41FA5}">
                      <a16:colId xmlns:a16="http://schemas.microsoft.com/office/drawing/2014/main" xmlns="" val="2983885867"/>
                    </a:ext>
                  </a:extLst>
                </a:gridCol>
                <a:gridCol w="676334">
                  <a:extLst>
                    <a:ext uri="{9D8B030D-6E8A-4147-A177-3AD203B41FA5}">
                      <a16:colId xmlns:a16="http://schemas.microsoft.com/office/drawing/2014/main" xmlns="" val="4178514599"/>
                    </a:ext>
                  </a:extLst>
                </a:gridCol>
                <a:gridCol w="612356">
                  <a:extLst>
                    <a:ext uri="{9D8B030D-6E8A-4147-A177-3AD203B41FA5}">
                      <a16:colId xmlns:a16="http://schemas.microsoft.com/office/drawing/2014/main" xmlns="" val="2047087726"/>
                    </a:ext>
                  </a:extLst>
                </a:gridCol>
                <a:gridCol w="648914">
                  <a:extLst>
                    <a:ext uri="{9D8B030D-6E8A-4147-A177-3AD203B41FA5}">
                      <a16:colId xmlns:a16="http://schemas.microsoft.com/office/drawing/2014/main" xmlns="" val="3686852749"/>
                    </a:ext>
                  </a:extLst>
                </a:gridCol>
                <a:gridCol w="639775">
                  <a:extLst>
                    <a:ext uri="{9D8B030D-6E8A-4147-A177-3AD203B41FA5}">
                      <a16:colId xmlns:a16="http://schemas.microsoft.com/office/drawing/2014/main" xmlns="" val="1157537386"/>
                    </a:ext>
                  </a:extLst>
                </a:gridCol>
                <a:gridCol w="780745">
                  <a:extLst>
                    <a:ext uri="{9D8B030D-6E8A-4147-A177-3AD203B41FA5}">
                      <a16:colId xmlns:a16="http://schemas.microsoft.com/office/drawing/2014/main" xmlns="" val="895146918"/>
                    </a:ext>
                  </a:extLst>
                </a:gridCol>
                <a:gridCol w="762000">
                  <a:extLst>
                    <a:ext uri="{9D8B030D-6E8A-4147-A177-3AD203B41FA5}">
                      <a16:colId xmlns:a16="http://schemas.microsoft.com/office/drawing/2014/main" xmlns="" val="3581398314"/>
                    </a:ext>
                  </a:extLst>
                </a:gridCol>
                <a:gridCol w="676275">
                  <a:extLst>
                    <a:ext uri="{9D8B030D-6E8A-4147-A177-3AD203B41FA5}">
                      <a16:colId xmlns:a16="http://schemas.microsoft.com/office/drawing/2014/main" xmlns="" val="3553150166"/>
                    </a:ext>
                  </a:extLst>
                </a:gridCol>
              </a:tblGrid>
              <a:tr h="329378">
                <a:tc>
                  <a:txBody>
                    <a:bodyPr/>
                    <a:lstStyle/>
                    <a:p>
                      <a:endParaRPr lang="pl-PL" sz="1000" dirty="0">
                        <a:solidFill>
                          <a:schemeClr val="bg1"/>
                        </a:solidFill>
                      </a:endParaRPr>
                    </a:p>
                  </a:txBody>
                  <a:tcPr anchor="ctr">
                    <a:lnR w="76200" cap="flat" cmpd="sng" algn="ctr">
                      <a:solidFill>
                        <a:schemeClr val="bg1"/>
                      </a:solidFill>
                      <a:prstDash val="solid"/>
                      <a:round/>
                      <a:headEnd type="none" w="med" len="med"/>
                      <a:tailEnd type="none" w="med" len="med"/>
                    </a:lnR>
                    <a:solidFill>
                      <a:srgbClr val="1E5364"/>
                    </a:solidFill>
                  </a:tcPr>
                </a:tc>
                <a:tc gridSpan="2">
                  <a:txBody>
                    <a:bodyPr/>
                    <a:lstStyle/>
                    <a:p>
                      <a:pPr algn="ctr" fontAlgn="b"/>
                      <a:r>
                        <a:rPr lang="pl-PL" sz="1100" b="0" i="0" u="none" strike="noStrike" dirty="0">
                          <a:solidFill>
                            <a:schemeClr val="bg1"/>
                          </a:solidFill>
                          <a:effectLst/>
                          <a:latin typeface="Blogger Sans" panose="02000506030000020004" pitchFamily="50" charset="0"/>
                          <a:ea typeface="Blogger Sans" panose="02000506030000020004" pitchFamily="50" charset="0"/>
                        </a:rPr>
                        <a:t>PŁEĆ</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1E5364"/>
                    </a:solidFill>
                  </a:tcPr>
                </a:tc>
                <a:tc hMerge="1">
                  <a:txBody>
                    <a:bodyPr/>
                    <a:lstStyle/>
                    <a:p>
                      <a:endParaRPr lang="pl-PL"/>
                    </a:p>
                  </a:txBody>
                  <a:tcPr/>
                </a:tc>
                <a:tc gridSpan="6">
                  <a:txBody>
                    <a:bodyPr/>
                    <a:lstStyle/>
                    <a:p>
                      <a:pPr algn="ctr" fontAlgn="b"/>
                      <a:r>
                        <a:rPr lang="pl-PL" sz="1100" b="0" i="0" u="none" strike="noStrike" dirty="0">
                          <a:solidFill>
                            <a:schemeClr val="bg1"/>
                          </a:solidFill>
                          <a:effectLst/>
                          <a:latin typeface="Blogger Sans" panose="02000506030000020004" pitchFamily="50" charset="0"/>
                          <a:ea typeface="Blogger Sans" panose="02000506030000020004" pitchFamily="50" charset="0"/>
                        </a:rPr>
                        <a:t>WIEK</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1E5364"/>
                    </a:solidFill>
                  </a:tcPr>
                </a:tc>
                <a:tc hMerge="1">
                  <a:txBody>
                    <a:bodyPr/>
                    <a:lstStyle/>
                    <a:p>
                      <a:pPr algn="ctr" fontAlgn="b"/>
                      <a:endParaRPr lang="pl-PL" sz="900" b="0" i="0" u="none" strike="noStrike" dirty="0">
                        <a:solidFill>
                          <a:schemeClr val="bg1"/>
                        </a:solidFill>
                        <a:effectLst/>
                        <a:latin typeface="+mn-lt"/>
                      </a:endParaRPr>
                    </a:p>
                  </a:txBody>
                  <a:tcPr marL="7620" marR="7620" marT="7620" marB="0" anchor="b">
                    <a:solidFill>
                      <a:srgbClr val="105C73"/>
                    </a:solidFill>
                  </a:tcPr>
                </a:tc>
                <a:tc hMerge="1">
                  <a:txBody>
                    <a:bodyPr/>
                    <a:lstStyle/>
                    <a:p>
                      <a:pPr algn="ctr" fontAlgn="b"/>
                      <a:endParaRPr lang="pl-PL" sz="1100" b="0" i="0" u="none" strike="noStrike" dirty="0">
                        <a:solidFill>
                          <a:schemeClr val="tx1"/>
                        </a:solidFill>
                        <a:effectLst/>
                        <a:latin typeface="Blogger Sans" panose="02000506030000020004" pitchFamily="50" charset="0"/>
                        <a:ea typeface="Blogger Sans" panose="02000506030000020004" pitchFamily="50" charset="0"/>
                      </a:endParaRP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E97307"/>
                    </a:solidFill>
                  </a:tcPr>
                </a:tc>
                <a:tc hMerge="1">
                  <a:txBody>
                    <a:bodyPr/>
                    <a:lstStyle/>
                    <a:p>
                      <a:pPr algn="ctr" fontAlgn="b"/>
                      <a:endParaRPr lang="pl-PL" sz="1200" b="0" i="0" u="none" strike="noStrike" dirty="0">
                        <a:solidFill>
                          <a:schemeClr val="bg1"/>
                        </a:solidFill>
                        <a:effectLst/>
                        <a:latin typeface="+mn-lt"/>
                      </a:endParaRPr>
                    </a:p>
                  </a:txBody>
                  <a:tcPr marL="7620" marR="7620" marT="7620" marB="0" anchor="ctr">
                    <a:solidFill>
                      <a:srgbClr val="105C73"/>
                    </a:solidFill>
                  </a:tcPr>
                </a:tc>
                <a:tc hMerge="1">
                  <a:txBody>
                    <a:bodyPr/>
                    <a:lstStyle/>
                    <a:p>
                      <a:pPr algn="ctr" fontAlgn="b"/>
                      <a:endParaRPr lang="pl-PL" sz="1200" b="0" i="0" u="none" strike="noStrike" dirty="0">
                        <a:solidFill>
                          <a:schemeClr val="bg1"/>
                        </a:solidFill>
                        <a:effectLst/>
                        <a:latin typeface="+mn-lt"/>
                      </a:endParaRPr>
                    </a:p>
                  </a:txBody>
                  <a:tcPr marL="7620" marR="7620" marT="7620" marB="0" anchor="ctr">
                    <a:solidFill>
                      <a:srgbClr val="105C73"/>
                    </a:solidFill>
                  </a:tcPr>
                </a:tc>
                <a:tc hMerge="1">
                  <a:txBody>
                    <a:bodyPr/>
                    <a:lstStyle/>
                    <a:p>
                      <a:endParaRPr lang="pl-PL"/>
                    </a:p>
                  </a:txBody>
                  <a:tcPr/>
                </a:tc>
                <a:tc gridSpan="3">
                  <a:txBody>
                    <a:bodyPr/>
                    <a:lstStyle/>
                    <a:p>
                      <a:pPr algn="ctr" fontAlgn="b"/>
                      <a:r>
                        <a:rPr lang="pl-PL" sz="1100" b="0" i="0" u="none" strike="noStrike" dirty="0">
                          <a:solidFill>
                            <a:schemeClr val="bg1"/>
                          </a:solidFill>
                          <a:effectLst/>
                          <a:latin typeface="Blogger Sans" panose="02000506030000020004" pitchFamily="50" charset="0"/>
                          <a:ea typeface="Blogger Sans" panose="02000506030000020004" pitchFamily="50" charset="0"/>
                        </a:rPr>
                        <a:t>WYKSZTAŁCENIE</a:t>
                      </a:r>
                    </a:p>
                  </a:txBody>
                  <a:tcPr marL="7620" marR="7620" marT="7620" marB="0" anchor="ctr">
                    <a:lnL w="76200" cap="flat" cmpd="sng" algn="ctr">
                      <a:solidFill>
                        <a:schemeClr val="bg1"/>
                      </a:solidFill>
                      <a:prstDash val="solid"/>
                      <a:round/>
                      <a:headEnd type="none" w="med" len="med"/>
                      <a:tailEnd type="none" w="med" len="med"/>
                    </a:lnL>
                    <a:solidFill>
                      <a:srgbClr val="1E5364"/>
                    </a:solidFill>
                  </a:tcPr>
                </a:tc>
                <a:tc hMerge="1">
                  <a:txBody>
                    <a:bodyPr/>
                    <a:lstStyle/>
                    <a:p>
                      <a:pPr algn="ctr" fontAlgn="b"/>
                      <a:endParaRPr lang="pl-PL" sz="1100" b="0" i="0" u="none" strike="noStrike" dirty="0">
                        <a:solidFill>
                          <a:schemeClr val="tx1"/>
                        </a:solidFill>
                        <a:effectLst/>
                        <a:latin typeface="Blogger Sans" panose="02000506030000020004" pitchFamily="50" charset="0"/>
                        <a:ea typeface="Blogger Sans" panose="02000506030000020004" pitchFamily="50" charset="0"/>
                      </a:endParaRPr>
                    </a:p>
                  </a:txBody>
                  <a:tcPr marL="7620" marR="7620" marT="7620" marB="0" anchor="ctr">
                    <a:lnL w="12700" cap="flat" cmpd="sng" algn="ctr">
                      <a:solidFill>
                        <a:schemeClr val="bg1"/>
                      </a:solidFill>
                      <a:prstDash val="solid"/>
                      <a:round/>
                      <a:headEnd type="none" w="med" len="med"/>
                      <a:tailEnd type="none" w="med" len="med"/>
                    </a:lnL>
                    <a:solidFill>
                      <a:srgbClr val="E97307"/>
                    </a:solidFill>
                  </a:tcPr>
                </a:tc>
                <a:tc hMerge="1">
                  <a:txBody>
                    <a:bodyPr/>
                    <a:lstStyle/>
                    <a:p>
                      <a:pPr algn="ctr" fontAlgn="b"/>
                      <a:endParaRPr lang="pl-PL" sz="1200" b="0" i="0" u="none" strike="noStrike" dirty="0">
                        <a:solidFill>
                          <a:schemeClr val="bg1"/>
                        </a:solidFill>
                        <a:effectLst/>
                        <a:latin typeface="+mn-lt"/>
                      </a:endParaRPr>
                    </a:p>
                  </a:txBody>
                  <a:tcPr marL="7620" marR="7620" marT="7620" marB="0" anchor="ctr">
                    <a:solidFill>
                      <a:srgbClr val="105C73"/>
                    </a:solidFill>
                  </a:tcPr>
                </a:tc>
                <a:extLst>
                  <a:ext uri="{0D108BD9-81ED-4DB2-BD59-A6C34878D82A}">
                    <a16:rowId xmlns:a16="http://schemas.microsoft.com/office/drawing/2014/main" xmlns="" val="1925299195"/>
                  </a:ext>
                </a:extLst>
              </a:tr>
              <a:tr h="448393">
                <a:tc>
                  <a:txBody>
                    <a:bodyPr/>
                    <a:lstStyle/>
                    <a:p>
                      <a:endParaRPr lang="pl-PL" sz="1000" dirty="0">
                        <a:solidFill>
                          <a:schemeClr val="bg1"/>
                        </a:solidFill>
                      </a:endParaRPr>
                    </a:p>
                  </a:txBody>
                  <a:tcPr anchor="ctr">
                    <a:lnR w="762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Kobieta</a:t>
                      </a:r>
                    </a:p>
                  </a:txBody>
                  <a:tcPr marL="36000" marR="7620" marT="7620" marB="0" anchor="ctr">
                    <a:lnL w="762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Mężczyzna</a:t>
                      </a:r>
                    </a:p>
                  </a:txBody>
                  <a:tcPr marL="7620" marR="7620" marT="7620" marB="0" anchor="ctr">
                    <a:lnR w="762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a:solidFill>
                            <a:schemeClr val="bg1"/>
                          </a:solidFill>
                          <a:effectLst/>
                          <a:latin typeface="Blogger Sans" panose="02000506030000020004" pitchFamily="50" charset="0"/>
                          <a:ea typeface="Blogger Sans" panose="02000506030000020004" pitchFamily="50" charset="0"/>
                        </a:rPr>
                        <a:t>18-29</a:t>
                      </a:r>
                    </a:p>
                  </a:txBody>
                  <a:tcPr marL="7620" marR="7620" marT="7620" marB="0" anchor="ctr">
                    <a:lnL w="762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900" b="0" i="0" u="none" strike="noStrike">
                          <a:solidFill>
                            <a:schemeClr val="bg1"/>
                          </a:solidFill>
                          <a:effectLst/>
                          <a:latin typeface="Blogger Sans" panose="02000506030000020004" pitchFamily="50" charset="0"/>
                          <a:ea typeface="Blogger Sans" panose="02000506030000020004" pitchFamily="50" charset="0"/>
                        </a:rPr>
                        <a:t>30-39</a:t>
                      </a:r>
                    </a:p>
                  </a:txBody>
                  <a:tcPr marL="7620" marR="7620" marT="7620" marB="0" anchor="ctr">
                    <a:lnR w="127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a:solidFill>
                            <a:schemeClr val="bg1"/>
                          </a:solidFill>
                          <a:effectLst/>
                          <a:latin typeface="Blogger Sans" panose="02000506030000020004" pitchFamily="50" charset="0"/>
                          <a:ea typeface="Blogger Sans" panose="02000506030000020004" pitchFamily="50" charset="0"/>
                        </a:rPr>
                        <a:t>40-49</a:t>
                      </a:r>
                    </a:p>
                  </a:txBody>
                  <a:tcPr marL="7620" marR="7620" marT="7620" marB="0" anchor="ctr">
                    <a:lnL w="127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900" b="0" i="0" u="none" strike="noStrike">
                          <a:solidFill>
                            <a:schemeClr val="bg1"/>
                          </a:solidFill>
                          <a:effectLst/>
                          <a:latin typeface="Blogger Sans" panose="02000506030000020004" pitchFamily="50" charset="0"/>
                          <a:ea typeface="Blogger Sans" panose="02000506030000020004" pitchFamily="50" charset="0"/>
                        </a:rPr>
                        <a:t>50-59</a:t>
                      </a:r>
                    </a:p>
                  </a:txBody>
                  <a:tcPr marL="7620" marR="7620" marT="7620" marB="0" anchor="ctr">
                    <a:solidFill>
                      <a:srgbClr val="1E5364"/>
                    </a:solidFill>
                  </a:tcPr>
                </a:tc>
                <a:tc>
                  <a:txBody>
                    <a:bodyPr/>
                    <a:lstStyle/>
                    <a:p>
                      <a:pPr algn="ctr" fontAlgn="b"/>
                      <a:r>
                        <a:rPr lang="pl-PL" sz="900" b="0" i="0" u="none" strike="noStrike">
                          <a:solidFill>
                            <a:schemeClr val="bg1"/>
                          </a:solidFill>
                          <a:effectLst/>
                          <a:latin typeface="Blogger Sans" panose="02000506030000020004" pitchFamily="50" charset="0"/>
                          <a:ea typeface="Blogger Sans" panose="02000506030000020004" pitchFamily="50" charset="0"/>
                        </a:rPr>
                        <a:t>60-69</a:t>
                      </a:r>
                    </a:p>
                  </a:txBody>
                  <a:tcPr marL="7620" marR="7620" marT="7620" marB="0" anchor="ct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70 i więcej lat</a:t>
                      </a:r>
                    </a:p>
                  </a:txBody>
                  <a:tcPr marL="7620" marR="7620" marT="7620" marB="0" anchor="ctr">
                    <a:lnR w="762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Podstawowe/</a:t>
                      </a:r>
                    </a:p>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Zawodowe</a:t>
                      </a:r>
                    </a:p>
                  </a:txBody>
                  <a:tcPr marL="36000" marR="3600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Średnie i policealne</a:t>
                      </a:r>
                    </a:p>
                  </a:txBody>
                  <a:tcPr marL="36000" marR="36000" marT="7620" marB="0" anchor="ctr">
                    <a:lnL w="127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Wyższe</a:t>
                      </a:r>
                    </a:p>
                  </a:txBody>
                  <a:tcPr marL="36000" marR="36000" marT="7620" marB="0" anchor="ctr">
                    <a:solidFill>
                      <a:srgbClr val="1E5364"/>
                    </a:solidFill>
                  </a:tcPr>
                </a:tc>
                <a:extLst>
                  <a:ext uri="{0D108BD9-81ED-4DB2-BD59-A6C34878D82A}">
                    <a16:rowId xmlns:a16="http://schemas.microsoft.com/office/drawing/2014/main" xmlns="" val="2083611774"/>
                  </a:ext>
                </a:extLst>
              </a:tr>
              <a:tr h="281940">
                <a:tc>
                  <a:txBody>
                    <a:bodyPr/>
                    <a:lstStyle/>
                    <a:p>
                      <a:pPr algn="ctr" fontAlgn="t"/>
                      <a:r>
                        <a:rPr lang="af-ZA" sz="900" b="0" i="0" u="none" strike="noStrike" dirty="0">
                          <a:solidFill>
                            <a:schemeClr val="tx1"/>
                          </a:solidFill>
                          <a:effectLst/>
                          <a:latin typeface="+mj-lt"/>
                        </a:rPr>
                        <a:t>Bydgoski Budżet Obywatelski</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83%</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89%</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57%</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85%</a:t>
                      </a:r>
                    </a:p>
                  </a:txBody>
                  <a:tcPr marL="7620" marR="7620" marT="7620" marB="0" anchor="ctr">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98%</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94%</a:t>
                      </a:r>
                    </a:p>
                  </a:txBody>
                  <a:tcPr marL="7620" marR="7620" marT="7620" marB="0" anchor="ctr">
                    <a:solidFill>
                      <a:srgbClr val="BED7D1"/>
                    </a:solidFill>
                  </a:tcPr>
                </a:tc>
                <a:tc>
                  <a:txBody>
                    <a:bodyPr/>
                    <a:lstStyle/>
                    <a:p>
                      <a:pPr algn="ctr" fontAlgn="t"/>
                      <a:r>
                        <a:rPr lang="af-ZA" sz="900" b="0" i="0" u="none" strike="noStrike">
                          <a:solidFill>
                            <a:schemeClr val="tx1"/>
                          </a:solidFill>
                          <a:effectLst/>
                          <a:latin typeface="+mj-lt"/>
                        </a:rPr>
                        <a:t>95%</a:t>
                      </a:r>
                    </a:p>
                  </a:txBody>
                  <a:tcPr marL="7620" marR="7620" marT="7620" marB="0" anchor="ctr">
                    <a:solidFill>
                      <a:srgbClr val="BED7D1"/>
                    </a:solidFill>
                  </a:tcPr>
                </a:tc>
                <a:tc>
                  <a:txBody>
                    <a:bodyPr/>
                    <a:lstStyle/>
                    <a:p>
                      <a:pPr algn="ctr" fontAlgn="t"/>
                      <a:r>
                        <a:rPr lang="af-ZA" sz="900" b="0" i="0" u="none" strike="noStrike">
                          <a:solidFill>
                            <a:schemeClr val="tx1"/>
                          </a:solidFill>
                          <a:effectLst/>
                          <a:latin typeface="+mj-lt"/>
                        </a:rPr>
                        <a:t>79%</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99%</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71%</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95%</a:t>
                      </a:r>
                    </a:p>
                  </a:txBody>
                  <a:tcPr marL="7620" marR="7620" marT="7620" marB="0" anchor="ctr">
                    <a:solidFill>
                      <a:srgbClr val="BED7D1"/>
                    </a:solidFill>
                  </a:tcPr>
                </a:tc>
                <a:extLst>
                  <a:ext uri="{0D108BD9-81ED-4DB2-BD59-A6C34878D82A}">
                    <a16:rowId xmlns:a16="http://schemas.microsoft.com/office/drawing/2014/main" xmlns="" val="2316334182"/>
                  </a:ext>
                </a:extLst>
              </a:tr>
              <a:tr h="281940">
                <a:tc>
                  <a:txBody>
                    <a:bodyPr/>
                    <a:lstStyle/>
                    <a:p>
                      <a:pPr algn="ctr" fontAlgn="t"/>
                      <a:r>
                        <a:rPr lang="af-ZA" sz="900" b="0" i="0" u="none" strike="noStrike" dirty="0">
                          <a:solidFill>
                            <a:schemeClr val="tx1"/>
                          </a:solidFill>
                          <a:effectLst/>
                          <a:latin typeface="+mj-lt"/>
                        </a:rPr>
                        <a:t>Konsultacje społeczne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67%</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69%</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61%</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64%</a:t>
                      </a:r>
                    </a:p>
                  </a:txBody>
                  <a:tcPr marL="7620" marR="7620" marT="7620" marB="0" anchor="ctr">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85%</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69%</a:t>
                      </a:r>
                    </a:p>
                  </a:txBody>
                  <a:tcPr marL="7620" marR="7620" marT="7620" marB="0" anchor="ctr">
                    <a:solidFill>
                      <a:srgbClr val="BED7D1"/>
                    </a:solidFill>
                  </a:tcPr>
                </a:tc>
                <a:tc>
                  <a:txBody>
                    <a:bodyPr/>
                    <a:lstStyle/>
                    <a:p>
                      <a:pPr algn="ctr" fontAlgn="t"/>
                      <a:r>
                        <a:rPr lang="af-ZA" sz="900" b="0" i="0" u="none" strike="noStrike">
                          <a:solidFill>
                            <a:schemeClr val="tx1"/>
                          </a:solidFill>
                          <a:effectLst/>
                          <a:latin typeface="+mj-lt"/>
                        </a:rPr>
                        <a:t>78%</a:t>
                      </a:r>
                    </a:p>
                  </a:txBody>
                  <a:tcPr marL="7620" marR="7620" marT="7620" marB="0" anchor="ctr">
                    <a:solidFill>
                      <a:srgbClr val="BED7D1"/>
                    </a:solidFill>
                  </a:tcPr>
                </a:tc>
                <a:tc>
                  <a:txBody>
                    <a:bodyPr/>
                    <a:lstStyle/>
                    <a:p>
                      <a:pPr algn="ctr" fontAlgn="t"/>
                      <a:r>
                        <a:rPr lang="af-ZA" sz="900" b="0" i="0" u="none" strike="noStrike">
                          <a:solidFill>
                            <a:schemeClr val="tx1"/>
                          </a:solidFill>
                          <a:effectLst/>
                          <a:latin typeface="+mj-lt"/>
                        </a:rPr>
                        <a:t>51%</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68%</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64%</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74%</a:t>
                      </a:r>
                    </a:p>
                  </a:txBody>
                  <a:tcPr marL="7620" marR="7620" marT="7620" marB="0" anchor="ctr">
                    <a:solidFill>
                      <a:srgbClr val="BED7D1"/>
                    </a:solidFill>
                  </a:tcPr>
                </a:tc>
                <a:extLst>
                  <a:ext uri="{0D108BD9-81ED-4DB2-BD59-A6C34878D82A}">
                    <a16:rowId xmlns:a16="http://schemas.microsoft.com/office/drawing/2014/main" xmlns="" val="3168497306"/>
                  </a:ext>
                </a:extLst>
              </a:tr>
              <a:tr h="281940">
                <a:tc>
                  <a:txBody>
                    <a:bodyPr/>
                    <a:lstStyle/>
                    <a:p>
                      <a:pPr algn="ctr" fontAlgn="t"/>
                      <a:r>
                        <a:rPr lang="af-ZA" sz="900" b="0" i="0" u="none" strike="noStrike" dirty="0">
                          <a:solidFill>
                            <a:schemeClr val="tx1"/>
                          </a:solidFill>
                          <a:effectLst/>
                          <a:latin typeface="+mj-lt"/>
                        </a:rPr>
                        <a:t>Inicjatywy Lokalne 75/25</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10%</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20%</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20%</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9%</a:t>
                      </a:r>
                    </a:p>
                  </a:txBody>
                  <a:tcPr marL="7620" marR="7620" marT="7620" marB="0" anchor="ctr">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9%</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18%</a:t>
                      </a:r>
                    </a:p>
                  </a:txBody>
                  <a:tcPr marL="7620" marR="7620" marT="7620" marB="0" anchor="ctr">
                    <a:solidFill>
                      <a:srgbClr val="BED7D1"/>
                    </a:solidFill>
                  </a:tcPr>
                </a:tc>
                <a:tc>
                  <a:txBody>
                    <a:bodyPr/>
                    <a:lstStyle/>
                    <a:p>
                      <a:pPr algn="ctr" fontAlgn="t"/>
                      <a:r>
                        <a:rPr lang="af-ZA" sz="900" b="0" i="0" u="none" strike="noStrike">
                          <a:solidFill>
                            <a:schemeClr val="tx1"/>
                          </a:solidFill>
                          <a:effectLst/>
                          <a:latin typeface="+mj-lt"/>
                        </a:rPr>
                        <a:t>11%</a:t>
                      </a:r>
                    </a:p>
                  </a:txBody>
                  <a:tcPr marL="7620" marR="7620" marT="7620" marB="0" anchor="ctr">
                    <a:solidFill>
                      <a:srgbClr val="BED7D1"/>
                    </a:solidFill>
                  </a:tcPr>
                </a:tc>
                <a:tc>
                  <a:txBody>
                    <a:bodyPr/>
                    <a:lstStyle/>
                    <a:p>
                      <a:pPr algn="ctr" fontAlgn="t"/>
                      <a:r>
                        <a:rPr lang="af-ZA" sz="900" b="0" i="0" u="none" strike="noStrike">
                          <a:solidFill>
                            <a:schemeClr val="tx1"/>
                          </a:solidFill>
                          <a:effectLst/>
                          <a:latin typeface="+mj-lt"/>
                        </a:rPr>
                        <a:t>22%</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11%</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18%</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13%</a:t>
                      </a:r>
                    </a:p>
                  </a:txBody>
                  <a:tcPr marL="7620" marR="7620" marT="7620" marB="0" anchor="ctr">
                    <a:solidFill>
                      <a:srgbClr val="BED7D1"/>
                    </a:solidFill>
                  </a:tcPr>
                </a:tc>
                <a:extLst>
                  <a:ext uri="{0D108BD9-81ED-4DB2-BD59-A6C34878D82A}">
                    <a16:rowId xmlns:a16="http://schemas.microsoft.com/office/drawing/2014/main" xmlns="" val="1344972698"/>
                  </a:ext>
                </a:extLst>
              </a:tr>
              <a:tr h="281940">
                <a:tc>
                  <a:txBody>
                    <a:bodyPr/>
                    <a:lstStyle/>
                    <a:p>
                      <a:pPr algn="ctr" fontAlgn="t"/>
                      <a:r>
                        <a:rPr lang="af-ZA" sz="900" b="0" i="0" u="none" strike="noStrike" dirty="0">
                          <a:solidFill>
                            <a:schemeClr val="tx1"/>
                          </a:solidFill>
                          <a:effectLst/>
                          <a:latin typeface="+mj-lt"/>
                        </a:rPr>
                        <a:t>Bydgoska Rodzina 3 Plus</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57%</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55%</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80%</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58%</a:t>
                      </a:r>
                    </a:p>
                  </a:txBody>
                  <a:tcPr marL="7620" marR="7620" marT="7620" marB="0" anchor="ctr">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84%</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41%</a:t>
                      </a:r>
                    </a:p>
                  </a:txBody>
                  <a:tcPr marL="7620" marR="7620" marT="7620" marB="0" anchor="ctr">
                    <a:solidFill>
                      <a:srgbClr val="BED7D1"/>
                    </a:solidFill>
                  </a:tcPr>
                </a:tc>
                <a:tc>
                  <a:txBody>
                    <a:bodyPr/>
                    <a:lstStyle/>
                    <a:p>
                      <a:pPr algn="ctr" fontAlgn="t"/>
                      <a:r>
                        <a:rPr lang="af-ZA" sz="900" b="0" i="0" u="none" strike="noStrike">
                          <a:solidFill>
                            <a:schemeClr val="tx1"/>
                          </a:solidFill>
                          <a:effectLst/>
                          <a:latin typeface="+mj-lt"/>
                        </a:rPr>
                        <a:t>49%</a:t>
                      </a:r>
                    </a:p>
                  </a:txBody>
                  <a:tcPr marL="7620" marR="7620" marT="7620" marB="0" anchor="ctr">
                    <a:solidFill>
                      <a:srgbClr val="BED7D1"/>
                    </a:solidFill>
                  </a:tcPr>
                </a:tc>
                <a:tc>
                  <a:txBody>
                    <a:bodyPr/>
                    <a:lstStyle/>
                    <a:p>
                      <a:pPr algn="ctr" fontAlgn="t"/>
                      <a:r>
                        <a:rPr lang="af-ZA" sz="900" b="0" i="0" u="none" strike="noStrike">
                          <a:solidFill>
                            <a:schemeClr val="tx1"/>
                          </a:solidFill>
                          <a:effectLst/>
                          <a:latin typeface="+mj-lt"/>
                        </a:rPr>
                        <a:t>30%</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50%</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52%</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67%</a:t>
                      </a:r>
                    </a:p>
                  </a:txBody>
                  <a:tcPr marL="7620" marR="7620" marT="7620" marB="0" anchor="ctr">
                    <a:solidFill>
                      <a:srgbClr val="BED7D1"/>
                    </a:solidFill>
                  </a:tcPr>
                </a:tc>
                <a:extLst>
                  <a:ext uri="{0D108BD9-81ED-4DB2-BD59-A6C34878D82A}">
                    <a16:rowId xmlns:a16="http://schemas.microsoft.com/office/drawing/2014/main" xmlns="" val="2946867612"/>
                  </a:ext>
                </a:extLst>
              </a:tr>
              <a:tr h="281940">
                <a:tc>
                  <a:txBody>
                    <a:bodyPr/>
                    <a:lstStyle/>
                    <a:p>
                      <a:pPr algn="ctr" fontAlgn="t"/>
                      <a:r>
                        <a:rPr lang="af-ZA" sz="900" b="0" i="0" u="none" strike="noStrike" dirty="0">
                          <a:solidFill>
                            <a:schemeClr val="tx1"/>
                          </a:solidFill>
                          <a:effectLst/>
                          <a:latin typeface="+mj-lt"/>
                        </a:rPr>
                        <a:t>Program utwardzania dróg gruntowych</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30%</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64%</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34%</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53%</a:t>
                      </a:r>
                    </a:p>
                  </a:txBody>
                  <a:tcPr marL="7620" marR="7620" marT="7620" marB="0" anchor="ctr">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44%</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47%</a:t>
                      </a:r>
                    </a:p>
                  </a:txBody>
                  <a:tcPr marL="7620" marR="7620" marT="7620" marB="0" anchor="ctr">
                    <a:solidFill>
                      <a:srgbClr val="BED7D1"/>
                    </a:solidFill>
                  </a:tcPr>
                </a:tc>
                <a:tc>
                  <a:txBody>
                    <a:bodyPr/>
                    <a:lstStyle/>
                    <a:p>
                      <a:pPr algn="ctr" fontAlgn="t"/>
                      <a:r>
                        <a:rPr lang="af-ZA" sz="900" b="0" i="0" u="none" strike="noStrike">
                          <a:solidFill>
                            <a:schemeClr val="tx1"/>
                          </a:solidFill>
                          <a:effectLst/>
                          <a:latin typeface="+mj-lt"/>
                        </a:rPr>
                        <a:t>42%</a:t>
                      </a:r>
                    </a:p>
                  </a:txBody>
                  <a:tcPr marL="7620" marR="7620" marT="7620" marB="0" anchor="ctr">
                    <a:solidFill>
                      <a:srgbClr val="BED7D1"/>
                    </a:solidFill>
                  </a:tcPr>
                </a:tc>
                <a:tc>
                  <a:txBody>
                    <a:bodyPr/>
                    <a:lstStyle/>
                    <a:p>
                      <a:pPr algn="ctr" fontAlgn="t"/>
                      <a:r>
                        <a:rPr lang="af-ZA" sz="900" b="0" i="0" u="none" strike="noStrike">
                          <a:solidFill>
                            <a:schemeClr val="tx1"/>
                          </a:solidFill>
                          <a:effectLst/>
                          <a:latin typeface="+mj-lt"/>
                        </a:rPr>
                        <a:t>51%</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38%</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48%</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50%</a:t>
                      </a:r>
                    </a:p>
                  </a:txBody>
                  <a:tcPr marL="7620" marR="7620" marT="7620" marB="0" anchor="ctr">
                    <a:solidFill>
                      <a:srgbClr val="BED7D1"/>
                    </a:solidFill>
                  </a:tcPr>
                </a:tc>
                <a:extLst>
                  <a:ext uri="{0D108BD9-81ED-4DB2-BD59-A6C34878D82A}">
                    <a16:rowId xmlns:a16="http://schemas.microsoft.com/office/drawing/2014/main" xmlns="" val="24287340"/>
                  </a:ext>
                </a:extLst>
              </a:tr>
              <a:tr h="281940">
                <a:tc>
                  <a:txBody>
                    <a:bodyPr/>
                    <a:lstStyle/>
                    <a:p>
                      <a:pPr algn="ctr" fontAlgn="t"/>
                      <a:r>
                        <a:rPr lang="pl-PL" sz="900" b="0" i="0" u="none" strike="noStrike" dirty="0">
                          <a:solidFill>
                            <a:schemeClr val="tx1"/>
                          </a:solidFill>
                          <a:effectLst/>
                          <a:latin typeface="+mj-lt"/>
                        </a:rPr>
                        <a:t>Program wsparcia leczenia niepłodności metodą zapłodnienia pozaustrojowego – in vitro</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41%</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dirty="0">
                          <a:solidFill>
                            <a:schemeClr val="tx1"/>
                          </a:solidFill>
                          <a:effectLst/>
                          <a:latin typeface="+mj-lt"/>
                        </a:rPr>
                        <a:t>44%</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49%</a:t>
                      </a:r>
                    </a:p>
                  </a:txBody>
                  <a:tcPr marL="7620" marR="7620" marT="7620" marB="0" anchor="ctr">
                    <a:lnL w="762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47%</a:t>
                      </a:r>
                    </a:p>
                  </a:txBody>
                  <a:tcPr marL="7620" marR="7620" marT="7620" marB="0" anchor="ctr">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26%</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39%</a:t>
                      </a:r>
                    </a:p>
                  </a:txBody>
                  <a:tcPr marL="7620" marR="7620" marT="7620" marB="0" anchor="ctr">
                    <a:solidFill>
                      <a:srgbClr val="BED7D1"/>
                    </a:solidFill>
                  </a:tcPr>
                </a:tc>
                <a:tc>
                  <a:txBody>
                    <a:bodyPr/>
                    <a:lstStyle/>
                    <a:p>
                      <a:pPr algn="ctr" fontAlgn="t"/>
                      <a:r>
                        <a:rPr lang="af-ZA" sz="900" b="0" i="0" u="none" strike="noStrike">
                          <a:solidFill>
                            <a:schemeClr val="tx1"/>
                          </a:solidFill>
                          <a:effectLst/>
                          <a:latin typeface="+mj-lt"/>
                        </a:rPr>
                        <a:t>52%</a:t>
                      </a:r>
                    </a:p>
                  </a:txBody>
                  <a:tcPr marL="7620" marR="7620" marT="7620" marB="0" anchor="ctr">
                    <a:solidFill>
                      <a:srgbClr val="BED7D1"/>
                    </a:solidFill>
                  </a:tcPr>
                </a:tc>
                <a:tc>
                  <a:txBody>
                    <a:bodyPr/>
                    <a:lstStyle/>
                    <a:p>
                      <a:pPr algn="ctr" fontAlgn="t"/>
                      <a:r>
                        <a:rPr lang="af-ZA" sz="900" b="0" i="0" u="none" strike="noStrike">
                          <a:solidFill>
                            <a:schemeClr val="tx1"/>
                          </a:solidFill>
                          <a:effectLst/>
                          <a:latin typeface="+mj-lt"/>
                        </a:rPr>
                        <a:t>42%</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30%</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chemeClr val="tx1"/>
                          </a:solidFill>
                          <a:effectLst/>
                          <a:latin typeface="+mj-lt"/>
                        </a:rPr>
                        <a:t>51%</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chemeClr val="tx1"/>
                          </a:solidFill>
                          <a:effectLst/>
                          <a:latin typeface="+mj-lt"/>
                        </a:rPr>
                        <a:t>40%</a:t>
                      </a:r>
                    </a:p>
                  </a:txBody>
                  <a:tcPr marL="7620" marR="7620" marT="7620" marB="0" anchor="ctr">
                    <a:solidFill>
                      <a:srgbClr val="BED7D1"/>
                    </a:solidFill>
                  </a:tcPr>
                </a:tc>
                <a:extLst>
                  <a:ext uri="{0D108BD9-81ED-4DB2-BD59-A6C34878D82A}">
                    <a16:rowId xmlns:a16="http://schemas.microsoft.com/office/drawing/2014/main" xmlns="" val="922962596"/>
                  </a:ext>
                </a:extLst>
              </a:tr>
              <a:tr h="281940">
                <a:tc>
                  <a:txBody>
                    <a:bodyPr/>
                    <a:lstStyle/>
                    <a:p>
                      <a:pPr algn="ctr" fontAlgn="t"/>
                      <a:r>
                        <a:rPr lang="af-ZA" sz="900" b="0" i="0" u="none" strike="noStrike" dirty="0">
                          <a:solidFill>
                            <a:schemeClr val="tx1"/>
                          </a:solidFill>
                          <a:effectLst/>
                          <a:latin typeface="+mj-lt"/>
                        </a:rPr>
                        <a:t>Nie znam żadnego programu</a:t>
                      </a:r>
                    </a:p>
                  </a:txBody>
                  <a:tcPr marL="7620" marR="7620" marT="7620" marB="0" anchor="ctr">
                    <a:lnR w="76200" cap="flat" cmpd="sng" algn="ctr">
                      <a:solidFill>
                        <a:schemeClr val="bg1"/>
                      </a:solidFill>
                      <a:prstDash val="solid"/>
                      <a:round/>
                      <a:headEnd type="none" w="med" len="med"/>
                      <a:tailEnd type="none" w="med" len="med"/>
                    </a:lnR>
                    <a:solidFill>
                      <a:srgbClr val="F5D5B5"/>
                    </a:solidFill>
                  </a:tcPr>
                </a:tc>
                <a:tc>
                  <a:txBody>
                    <a:bodyPr/>
                    <a:lstStyle/>
                    <a:p>
                      <a:pPr algn="ctr" fontAlgn="t"/>
                      <a:r>
                        <a:rPr lang="af-ZA" sz="900" b="0" i="0" u="none" strike="noStrike">
                          <a:solidFill>
                            <a:schemeClr val="tx1"/>
                          </a:solidFill>
                          <a:effectLst/>
                          <a:latin typeface="+mj-lt"/>
                        </a:rPr>
                        <a:t>5%</a:t>
                      </a:r>
                    </a:p>
                  </a:txBody>
                  <a:tcPr marL="7620" marR="7620" marT="7620" marB="0" anchor="ctr">
                    <a:lnL w="76200" cap="flat" cmpd="sng" algn="ctr">
                      <a:solidFill>
                        <a:schemeClr val="bg1"/>
                      </a:solidFill>
                      <a:prstDash val="solid"/>
                      <a:round/>
                      <a:headEnd type="none" w="med" len="med"/>
                      <a:tailEnd type="none" w="med" len="med"/>
                    </a:lnL>
                    <a:solidFill>
                      <a:srgbClr val="F5D5B5"/>
                    </a:solidFill>
                  </a:tcPr>
                </a:tc>
                <a:tc>
                  <a:txBody>
                    <a:bodyPr/>
                    <a:lstStyle/>
                    <a:p>
                      <a:pPr algn="ctr" fontAlgn="t"/>
                      <a:r>
                        <a:rPr lang="af-ZA" sz="900" b="0" i="0" u="none" strike="noStrike">
                          <a:solidFill>
                            <a:schemeClr val="tx1"/>
                          </a:solidFill>
                          <a:effectLst/>
                          <a:latin typeface="+mj-lt"/>
                        </a:rPr>
                        <a:t>2%</a:t>
                      </a:r>
                    </a:p>
                  </a:txBody>
                  <a:tcPr marL="7620" marR="7620" marT="7620" marB="0" anchor="ctr">
                    <a:lnR w="76200" cap="flat" cmpd="sng" algn="ctr">
                      <a:solidFill>
                        <a:schemeClr val="bg1"/>
                      </a:solidFill>
                      <a:prstDash val="solid"/>
                      <a:round/>
                      <a:headEnd type="none" w="med" len="med"/>
                      <a:tailEnd type="none" w="med" len="med"/>
                    </a:lnR>
                    <a:solidFill>
                      <a:srgbClr val="F5D5B5"/>
                    </a:solidFill>
                  </a:tcPr>
                </a:tc>
                <a:tc>
                  <a:txBody>
                    <a:bodyPr/>
                    <a:lstStyle/>
                    <a:p>
                      <a:pPr algn="ctr" fontAlgn="t"/>
                      <a:r>
                        <a:rPr lang="af-ZA" sz="900" b="0" i="0" u="none" strike="noStrike">
                          <a:solidFill>
                            <a:schemeClr val="tx1"/>
                          </a:solidFill>
                          <a:effectLst/>
                          <a:latin typeface="+mj-lt"/>
                        </a:rPr>
                        <a:t>1%</a:t>
                      </a:r>
                    </a:p>
                  </a:txBody>
                  <a:tcPr marL="7620" marR="7620" marT="7620" marB="0" anchor="ctr">
                    <a:lnL w="76200" cap="flat" cmpd="sng" algn="ctr">
                      <a:solidFill>
                        <a:schemeClr val="bg1"/>
                      </a:solidFill>
                      <a:prstDash val="solid"/>
                      <a:round/>
                      <a:headEnd type="none" w="med" len="med"/>
                      <a:tailEnd type="none" w="med" len="med"/>
                    </a:lnL>
                    <a:solidFill>
                      <a:srgbClr val="F5D5B5"/>
                    </a:solidFill>
                  </a:tcPr>
                </a:tc>
                <a:tc>
                  <a:txBody>
                    <a:bodyPr/>
                    <a:lstStyle/>
                    <a:p>
                      <a:pPr algn="ctr" fontAlgn="t"/>
                      <a:r>
                        <a:rPr lang="af-ZA" sz="900" b="0" i="0" u="none" strike="noStrike">
                          <a:solidFill>
                            <a:schemeClr val="tx1"/>
                          </a:solidFill>
                          <a:effectLst/>
                          <a:latin typeface="+mj-lt"/>
                        </a:rPr>
                        <a:t>7%</a:t>
                      </a:r>
                    </a:p>
                  </a:txBody>
                  <a:tcPr marL="7620" marR="7620" marT="7620" marB="0" anchor="ctr">
                    <a:lnR w="12700" cap="flat" cmpd="sng" algn="ctr">
                      <a:solidFill>
                        <a:schemeClr val="bg1"/>
                      </a:solidFill>
                      <a:prstDash val="solid"/>
                      <a:round/>
                      <a:headEnd type="none" w="med" len="med"/>
                      <a:tailEnd type="none" w="med" len="med"/>
                    </a:lnR>
                    <a:solidFill>
                      <a:srgbClr val="F5D5B5"/>
                    </a:solidFill>
                  </a:tcPr>
                </a:tc>
                <a:tc>
                  <a:txBody>
                    <a:bodyPr/>
                    <a:lstStyle/>
                    <a:p>
                      <a:pPr algn="ctr" fontAlgn="t"/>
                      <a:r>
                        <a:rPr lang="af-ZA" sz="900" b="0" i="0" u="none" strike="noStrike">
                          <a:solidFill>
                            <a:schemeClr val="tx1"/>
                          </a:solidFill>
                          <a:effectLst/>
                          <a:latin typeface="+mj-lt"/>
                        </a:rPr>
                        <a:t>2%</a:t>
                      </a:r>
                    </a:p>
                  </a:txBody>
                  <a:tcPr marL="7620" marR="7620" marT="7620" marB="0" anchor="ctr">
                    <a:lnL w="12700" cap="flat" cmpd="sng" algn="ctr">
                      <a:solidFill>
                        <a:schemeClr val="bg1"/>
                      </a:solidFill>
                      <a:prstDash val="solid"/>
                      <a:round/>
                      <a:headEnd type="none" w="med" len="med"/>
                      <a:tailEnd type="none" w="med" len="med"/>
                    </a:lnL>
                    <a:solidFill>
                      <a:srgbClr val="F5D5B5"/>
                    </a:solidFill>
                  </a:tcPr>
                </a:tc>
                <a:tc>
                  <a:txBody>
                    <a:bodyPr/>
                    <a:lstStyle/>
                    <a:p>
                      <a:pPr algn="ctr" fontAlgn="t"/>
                      <a:r>
                        <a:rPr lang="af-ZA" sz="900" b="0" i="0" u="none" strike="noStrike">
                          <a:solidFill>
                            <a:schemeClr val="tx1"/>
                          </a:solidFill>
                          <a:effectLst/>
                          <a:latin typeface="+mj-lt"/>
                        </a:rPr>
                        <a:t>6%</a:t>
                      </a:r>
                    </a:p>
                  </a:txBody>
                  <a:tcPr marL="7620" marR="7620" marT="7620" marB="0" anchor="ctr">
                    <a:solidFill>
                      <a:srgbClr val="F5D5B5"/>
                    </a:solidFill>
                  </a:tcPr>
                </a:tc>
                <a:tc>
                  <a:txBody>
                    <a:bodyPr/>
                    <a:lstStyle/>
                    <a:p>
                      <a:pPr algn="ctr" fontAlgn="t"/>
                      <a:r>
                        <a:rPr lang="af-ZA" sz="900" b="0" i="0" u="none" strike="noStrike">
                          <a:solidFill>
                            <a:schemeClr val="tx1"/>
                          </a:solidFill>
                          <a:effectLst/>
                          <a:latin typeface="+mj-lt"/>
                        </a:rPr>
                        <a:t>0%</a:t>
                      </a:r>
                    </a:p>
                  </a:txBody>
                  <a:tcPr marL="7620" marR="7620" marT="7620" marB="0" anchor="ctr">
                    <a:solidFill>
                      <a:srgbClr val="F5D5B5"/>
                    </a:solidFill>
                  </a:tcPr>
                </a:tc>
                <a:tc>
                  <a:txBody>
                    <a:bodyPr/>
                    <a:lstStyle/>
                    <a:p>
                      <a:pPr algn="ctr" fontAlgn="t"/>
                      <a:r>
                        <a:rPr lang="af-ZA" sz="900" b="0" i="0" u="none" strike="noStrike" dirty="0">
                          <a:solidFill>
                            <a:schemeClr val="tx1"/>
                          </a:solidFill>
                          <a:effectLst/>
                          <a:latin typeface="+mj-lt"/>
                        </a:rPr>
                        <a:t>7%</a:t>
                      </a:r>
                    </a:p>
                  </a:txBody>
                  <a:tcPr marL="7620" marR="7620" marT="7620" marB="0" anchor="ctr">
                    <a:lnR w="76200" cap="flat" cmpd="sng" algn="ctr">
                      <a:solidFill>
                        <a:schemeClr val="bg1"/>
                      </a:solidFill>
                      <a:prstDash val="solid"/>
                      <a:round/>
                      <a:headEnd type="none" w="med" len="med"/>
                      <a:tailEnd type="none" w="med" len="med"/>
                    </a:lnR>
                    <a:solidFill>
                      <a:srgbClr val="F5D5B5"/>
                    </a:solidFill>
                  </a:tcPr>
                </a:tc>
                <a:tc>
                  <a:txBody>
                    <a:bodyPr/>
                    <a:lstStyle/>
                    <a:p>
                      <a:pPr algn="ctr" fontAlgn="t"/>
                      <a:r>
                        <a:rPr lang="af-ZA" sz="900" b="0" i="0" u="none" strike="noStrike">
                          <a:solidFill>
                            <a:schemeClr val="tx1"/>
                          </a:solidFill>
                          <a:effectLst/>
                          <a:latin typeface="+mj-lt"/>
                        </a:rPr>
                        <a:t>3%</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5D5B5"/>
                    </a:solidFill>
                  </a:tcPr>
                </a:tc>
                <a:tc>
                  <a:txBody>
                    <a:bodyPr/>
                    <a:lstStyle/>
                    <a:p>
                      <a:pPr algn="ctr" fontAlgn="t"/>
                      <a:r>
                        <a:rPr lang="af-ZA" sz="900" b="0" i="0" u="none" strike="noStrike">
                          <a:solidFill>
                            <a:schemeClr val="tx1"/>
                          </a:solidFill>
                          <a:effectLst/>
                          <a:latin typeface="+mj-lt"/>
                        </a:rPr>
                        <a:t>6%</a:t>
                      </a:r>
                    </a:p>
                  </a:txBody>
                  <a:tcPr marL="7620" marR="7620" marT="7620" marB="0" anchor="ctr">
                    <a:lnL w="12700" cap="flat" cmpd="sng" algn="ctr">
                      <a:solidFill>
                        <a:schemeClr val="bg1"/>
                      </a:solidFill>
                      <a:prstDash val="solid"/>
                      <a:round/>
                      <a:headEnd type="none" w="med" len="med"/>
                      <a:tailEnd type="none" w="med" len="med"/>
                    </a:lnL>
                    <a:solidFill>
                      <a:srgbClr val="F5D5B5"/>
                    </a:solidFill>
                  </a:tcPr>
                </a:tc>
                <a:tc>
                  <a:txBody>
                    <a:bodyPr/>
                    <a:lstStyle/>
                    <a:p>
                      <a:pPr algn="ctr" fontAlgn="t"/>
                      <a:r>
                        <a:rPr lang="af-ZA" sz="900" b="0" i="0" u="none" strike="noStrike" dirty="0">
                          <a:solidFill>
                            <a:schemeClr val="tx1"/>
                          </a:solidFill>
                          <a:effectLst/>
                          <a:latin typeface="+mj-lt"/>
                        </a:rPr>
                        <a:t>2%</a:t>
                      </a:r>
                    </a:p>
                  </a:txBody>
                  <a:tcPr marL="7620" marR="7620" marT="7620" marB="0" anchor="ctr">
                    <a:solidFill>
                      <a:srgbClr val="F5D5B5"/>
                    </a:solidFill>
                  </a:tcPr>
                </a:tc>
                <a:extLst>
                  <a:ext uri="{0D108BD9-81ED-4DB2-BD59-A6C34878D82A}">
                    <a16:rowId xmlns:a16="http://schemas.microsoft.com/office/drawing/2014/main" xmlns="" val="3585622494"/>
                  </a:ext>
                </a:extLst>
              </a:tr>
            </a:tbl>
          </a:graphicData>
        </a:graphic>
      </p:graphicFrame>
      <p:graphicFrame>
        <p:nvGraphicFramePr>
          <p:cNvPr id="18" name="Tabela 7">
            <a:extLst>
              <a:ext uri="{FF2B5EF4-FFF2-40B4-BE49-F238E27FC236}">
                <a16:creationId xmlns:a16="http://schemas.microsoft.com/office/drawing/2014/main" xmlns="" id="{C8D41816-DF97-413F-BC28-62B633DB93AE}"/>
              </a:ext>
            </a:extLst>
          </p:cNvPr>
          <p:cNvGraphicFramePr>
            <a:graphicFrameLocks noGrp="1"/>
          </p:cNvGraphicFramePr>
          <p:nvPr>
            <p:extLst>
              <p:ext uri="{D42A27DB-BD31-4B8C-83A1-F6EECF244321}">
                <p14:modId xmlns:p14="http://schemas.microsoft.com/office/powerpoint/2010/main" val="4118087692"/>
              </p:ext>
            </p:extLst>
          </p:nvPr>
        </p:nvGraphicFramePr>
        <p:xfrm>
          <a:off x="633275" y="4023536"/>
          <a:ext cx="9510850" cy="2712789"/>
        </p:xfrm>
        <a:graphic>
          <a:graphicData uri="http://schemas.openxmlformats.org/drawingml/2006/table">
            <a:tbl>
              <a:tblPr firstRow="1" bandRow="1">
                <a:tableStyleId>{5C22544A-7EE6-4342-B048-85BDC9FD1C3A}</a:tableStyleId>
              </a:tblPr>
              <a:tblGrid>
                <a:gridCol w="2738576">
                  <a:extLst>
                    <a:ext uri="{9D8B030D-6E8A-4147-A177-3AD203B41FA5}">
                      <a16:colId xmlns:a16="http://schemas.microsoft.com/office/drawing/2014/main" xmlns="" val="2920472292"/>
                    </a:ext>
                  </a:extLst>
                </a:gridCol>
                <a:gridCol w="1152525">
                  <a:extLst>
                    <a:ext uri="{9D8B030D-6E8A-4147-A177-3AD203B41FA5}">
                      <a16:colId xmlns:a16="http://schemas.microsoft.com/office/drawing/2014/main" xmlns="" val="2983885867"/>
                    </a:ext>
                  </a:extLst>
                </a:gridCol>
                <a:gridCol w="1009650">
                  <a:extLst>
                    <a:ext uri="{9D8B030D-6E8A-4147-A177-3AD203B41FA5}">
                      <a16:colId xmlns:a16="http://schemas.microsoft.com/office/drawing/2014/main" xmlns="" val="2047087726"/>
                    </a:ext>
                  </a:extLst>
                </a:gridCol>
                <a:gridCol w="980535">
                  <a:extLst>
                    <a:ext uri="{9D8B030D-6E8A-4147-A177-3AD203B41FA5}">
                      <a16:colId xmlns:a16="http://schemas.microsoft.com/office/drawing/2014/main" xmlns="" val="3686852749"/>
                    </a:ext>
                  </a:extLst>
                </a:gridCol>
                <a:gridCol w="812268">
                  <a:extLst>
                    <a:ext uri="{9D8B030D-6E8A-4147-A177-3AD203B41FA5}">
                      <a16:colId xmlns:a16="http://schemas.microsoft.com/office/drawing/2014/main" xmlns="" val="1157537386"/>
                    </a:ext>
                  </a:extLst>
                </a:gridCol>
                <a:gridCol w="963116">
                  <a:extLst>
                    <a:ext uri="{9D8B030D-6E8A-4147-A177-3AD203B41FA5}">
                      <a16:colId xmlns:a16="http://schemas.microsoft.com/office/drawing/2014/main" xmlns="" val="895146918"/>
                    </a:ext>
                  </a:extLst>
                </a:gridCol>
                <a:gridCol w="928304">
                  <a:extLst>
                    <a:ext uri="{9D8B030D-6E8A-4147-A177-3AD203B41FA5}">
                      <a16:colId xmlns:a16="http://schemas.microsoft.com/office/drawing/2014/main" xmlns="" val="3581398314"/>
                    </a:ext>
                  </a:extLst>
                </a:gridCol>
                <a:gridCol w="925876">
                  <a:extLst>
                    <a:ext uri="{9D8B030D-6E8A-4147-A177-3AD203B41FA5}">
                      <a16:colId xmlns:a16="http://schemas.microsoft.com/office/drawing/2014/main" xmlns="" val="3553150166"/>
                    </a:ext>
                  </a:extLst>
                </a:gridCol>
              </a:tblGrid>
              <a:tr h="329378">
                <a:tc>
                  <a:txBody>
                    <a:bodyPr/>
                    <a:lstStyle/>
                    <a:p>
                      <a:endParaRPr lang="pl-PL" sz="1000" dirty="0">
                        <a:solidFill>
                          <a:schemeClr val="bg1"/>
                        </a:solidFill>
                      </a:endParaRPr>
                    </a:p>
                  </a:txBody>
                  <a:tcPr anchor="ctr">
                    <a:lnR w="76200" cap="flat" cmpd="sng" algn="ctr">
                      <a:solidFill>
                        <a:schemeClr val="bg1"/>
                      </a:solidFill>
                      <a:prstDash val="solid"/>
                      <a:round/>
                      <a:headEnd type="none" w="med" len="med"/>
                      <a:tailEnd type="none" w="med" len="med"/>
                    </a:lnR>
                    <a:solidFill>
                      <a:srgbClr val="1E5364"/>
                    </a:solidFill>
                  </a:tcPr>
                </a:tc>
                <a:tc gridSpan="4">
                  <a:txBody>
                    <a:bodyPr/>
                    <a:lstStyle/>
                    <a:p>
                      <a:pPr algn="ctr" fontAlgn="b"/>
                      <a:r>
                        <a:rPr lang="pl-PL" sz="1100" b="0" i="0" u="none" strike="noStrike" dirty="0">
                          <a:solidFill>
                            <a:schemeClr val="bg1"/>
                          </a:solidFill>
                          <a:effectLst/>
                          <a:latin typeface="+mn-lt"/>
                        </a:rPr>
                        <a:t>STATUS NA RYNKU PRACY</a:t>
                      </a:r>
                    </a:p>
                  </a:txBody>
                  <a:tcPr marL="7620" marR="7620" marT="7620" marB="0" anchor="ctr">
                    <a:lnL w="76200" cap="flat" cmpd="sng" algn="ctr">
                      <a:solidFill>
                        <a:schemeClr val="bg1"/>
                      </a:solidFill>
                      <a:prstDash val="solid"/>
                      <a:round/>
                      <a:headEnd type="none" w="med" len="med"/>
                      <a:tailEnd type="none" w="med" len="med"/>
                    </a:lnL>
                    <a:solidFill>
                      <a:srgbClr val="1E5364"/>
                    </a:solidFill>
                  </a:tcPr>
                </a:tc>
                <a:tc hMerge="1">
                  <a:txBody>
                    <a:bodyPr/>
                    <a:lstStyle/>
                    <a:p>
                      <a:pPr algn="ctr" fontAlgn="b"/>
                      <a:endParaRPr lang="pl-PL" sz="1200" b="0" i="0" u="none" strike="noStrike" dirty="0">
                        <a:solidFill>
                          <a:schemeClr val="bg1"/>
                        </a:solidFill>
                        <a:effectLst/>
                        <a:latin typeface="+mn-lt"/>
                      </a:endParaRPr>
                    </a:p>
                  </a:txBody>
                  <a:tcPr marL="7620" marR="7620" marT="7620" marB="0" anchor="ctr">
                    <a:solidFill>
                      <a:srgbClr val="105C73"/>
                    </a:solidFill>
                  </a:tcPr>
                </a:tc>
                <a:tc hMerge="1">
                  <a:txBody>
                    <a:bodyPr/>
                    <a:lstStyle/>
                    <a:p>
                      <a:pPr algn="ctr" fontAlgn="b"/>
                      <a:endParaRPr lang="pl-PL" sz="1200" b="0" i="0" u="none" strike="noStrike" dirty="0">
                        <a:solidFill>
                          <a:schemeClr val="bg1"/>
                        </a:solidFill>
                        <a:effectLst/>
                        <a:latin typeface="+mn-lt"/>
                      </a:endParaRPr>
                    </a:p>
                  </a:txBody>
                  <a:tcPr marL="7620" marR="7620" marT="7620" marB="0" anchor="ctr">
                    <a:solidFill>
                      <a:srgbClr val="105C73"/>
                    </a:solidFill>
                  </a:tcPr>
                </a:tc>
                <a:tc hMerge="1">
                  <a:txBody>
                    <a:bodyPr/>
                    <a:lstStyle/>
                    <a:p>
                      <a:endParaRPr lang="pl-PL"/>
                    </a:p>
                  </a:txBody>
                  <a:tcPr/>
                </a:tc>
                <a:tc gridSpan="3">
                  <a:txBody>
                    <a:bodyPr/>
                    <a:lstStyle/>
                    <a:p>
                      <a:pPr algn="ctr" fontAlgn="b"/>
                      <a:r>
                        <a:rPr lang="pl-PL" sz="1100" b="0" i="0" u="none" strike="noStrike" dirty="0">
                          <a:solidFill>
                            <a:schemeClr val="bg1"/>
                          </a:solidFill>
                          <a:effectLst/>
                          <a:latin typeface="Blogger Sans" panose="02000506030000020004" pitchFamily="50" charset="0"/>
                          <a:ea typeface="Blogger Sans" panose="02000506030000020004" pitchFamily="50" charset="0"/>
                        </a:rPr>
                        <a:t>TYP ZABUDOWY</a:t>
                      </a:r>
                    </a:p>
                  </a:txBody>
                  <a:tcPr marL="7620" marR="7620" marT="7620" marB="0" anchor="ctr">
                    <a:solidFill>
                      <a:srgbClr val="1E5364"/>
                    </a:solidFill>
                  </a:tcPr>
                </a:tc>
                <a:tc hMerge="1">
                  <a:txBody>
                    <a:bodyPr/>
                    <a:lstStyle/>
                    <a:p>
                      <a:pPr algn="ctr" fontAlgn="b"/>
                      <a:endParaRPr lang="pl-PL" sz="1100" b="0" i="0" u="none" strike="noStrike" dirty="0">
                        <a:solidFill>
                          <a:schemeClr val="tx1"/>
                        </a:solidFill>
                        <a:effectLst/>
                        <a:latin typeface="Blogger Sans" panose="02000506030000020004" pitchFamily="50" charset="0"/>
                        <a:ea typeface="Blogger Sans" panose="02000506030000020004" pitchFamily="50" charset="0"/>
                      </a:endParaRPr>
                    </a:p>
                  </a:txBody>
                  <a:tcPr marL="7620" marR="7620" marT="7620" marB="0" anchor="ctr">
                    <a:lnL w="12700" cap="flat" cmpd="sng" algn="ctr">
                      <a:solidFill>
                        <a:schemeClr val="bg1"/>
                      </a:solidFill>
                      <a:prstDash val="solid"/>
                      <a:round/>
                      <a:headEnd type="none" w="med" len="med"/>
                      <a:tailEnd type="none" w="med" len="med"/>
                    </a:lnL>
                    <a:solidFill>
                      <a:srgbClr val="E97307"/>
                    </a:solidFill>
                  </a:tcPr>
                </a:tc>
                <a:tc hMerge="1">
                  <a:txBody>
                    <a:bodyPr/>
                    <a:lstStyle/>
                    <a:p>
                      <a:pPr algn="ctr" fontAlgn="b"/>
                      <a:endParaRPr lang="pl-PL" sz="1200" b="0" i="0" u="none" strike="noStrike" dirty="0">
                        <a:solidFill>
                          <a:schemeClr val="bg1"/>
                        </a:solidFill>
                        <a:effectLst/>
                        <a:latin typeface="+mn-lt"/>
                      </a:endParaRPr>
                    </a:p>
                  </a:txBody>
                  <a:tcPr marL="7620" marR="7620" marT="7620" marB="0" anchor="ctr">
                    <a:solidFill>
                      <a:srgbClr val="105C73"/>
                    </a:solidFill>
                  </a:tcPr>
                </a:tc>
                <a:extLst>
                  <a:ext uri="{0D108BD9-81ED-4DB2-BD59-A6C34878D82A}">
                    <a16:rowId xmlns:a16="http://schemas.microsoft.com/office/drawing/2014/main" xmlns="" val="1925299195"/>
                  </a:ext>
                </a:extLst>
              </a:tr>
              <a:tr h="409831">
                <a:tc>
                  <a:txBody>
                    <a:bodyPr/>
                    <a:lstStyle/>
                    <a:p>
                      <a:endParaRPr lang="pl-PL" sz="1000" dirty="0">
                        <a:solidFill>
                          <a:schemeClr val="bg1"/>
                        </a:solidFill>
                      </a:endParaRPr>
                    </a:p>
                  </a:txBody>
                  <a:tcPr anchor="ctr">
                    <a:lnR w="762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Pracujący najemnie</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Własna działalność</a:t>
                      </a:r>
                    </a:p>
                  </a:txBody>
                  <a:tcPr marL="7620" marR="7620" marT="7620" marB="0" anchor="ctr">
                    <a:lnL w="127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Emeryci i renciści</a:t>
                      </a:r>
                    </a:p>
                  </a:txBody>
                  <a:tcPr marL="7620" marR="7620" marT="7620" marB="0" anchor="ct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Niepracujący</a:t>
                      </a:r>
                    </a:p>
                  </a:txBody>
                  <a:tcPr marL="7620" marR="7620" marT="7620" marB="0" anchor="ctr">
                    <a:lnR w="762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Jednorodzinnej</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Wielorodzinnej (blok/wieżowiec)</a:t>
                      </a:r>
                    </a:p>
                  </a:txBody>
                  <a:tcPr marL="7620" marR="7620" marT="7620" marB="0" anchor="ctr">
                    <a:lnL w="127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900" b="0" i="0" u="none" strike="noStrike" dirty="0">
                          <a:solidFill>
                            <a:schemeClr val="bg1"/>
                          </a:solidFill>
                          <a:effectLst/>
                          <a:latin typeface="Blogger Sans" panose="02000506030000020004" pitchFamily="50" charset="0"/>
                          <a:ea typeface="Blogger Sans" panose="02000506030000020004" pitchFamily="50" charset="0"/>
                        </a:rPr>
                        <a:t>Kamienica</a:t>
                      </a:r>
                    </a:p>
                  </a:txBody>
                  <a:tcPr marL="7620" marR="7620" marT="7620" marB="0" anchor="ctr">
                    <a:solidFill>
                      <a:srgbClr val="1E5364"/>
                    </a:solidFill>
                  </a:tcPr>
                </a:tc>
                <a:extLst>
                  <a:ext uri="{0D108BD9-81ED-4DB2-BD59-A6C34878D82A}">
                    <a16:rowId xmlns:a16="http://schemas.microsoft.com/office/drawing/2014/main" xmlns="" val="2083611774"/>
                  </a:ext>
                </a:extLst>
              </a:tr>
              <a:tr h="281940">
                <a:tc>
                  <a:txBody>
                    <a:bodyPr/>
                    <a:lstStyle/>
                    <a:p>
                      <a:pPr algn="ctr" fontAlgn="t"/>
                      <a:r>
                        <a:rPr lang="af-ZA" sz="900" b="0" i="0" u="none" strike="noStrike" dirty="0">
                          <a:solidFill>
                            <a:schemeClr val="tx1"/>
                          </a:solidFill>
                          <a:effectLst/>
                          <a:latin typeface="+mj-lt"/>
                        </a:rPr>
                        <a:t>Bydgoski Budżet Obywatelski</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88%</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100%</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87%</a:t>
                      </a:r>
                    </a:p>
                  </a:txBody>
                  <a:tcPr marL="7620" marR="7620" marT="7620" marB="0" anchor="ctr">
                    <a:solidFill>
                      <a:srgbClr val="BED7D1"/>
                    </a:solidFill>
                  </a:tcPr>
                </a:tc>
                <a:tc>
                  <a:txBody>
                    <a:bodyPr/>
                    <a:lstStyle/>
                    <a:p>
                      <a:pPr algn="ctr" fontAlgn="t"/>
                      <a:r>
                        <a:rPr lang="af-ZA" sz="900" b="0" i="0" u="none" strike="noStrike">
                          <a:solidFill>
                            <a:srgbClr val="010205"/>
                          </a:solidFill>
                          <a:effectLst/>
                          <a:latin typeface="+mj-lt"/>
                        </a:rPr>
                        <a:t>68%</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90%</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83%</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96%</a:t>
                      </a:r>
                    </a:p>
                  </a:txBody>
                  <a:tcPr marL="7620" marR="7620" marT="7620" marB="0" anchor="ctr">
                    <a:solidFill>
                      <a:srgbClr val="BED7D1"/>
                    </a:solidFill>
                  </a:tcPr>
                </a:tc>
                <a:extLst>
                  <a:ext uri="{0D108BD9-81ED-4DB2-BD59-A6C34878D82A}">
                    <a16:rowId xmlns:a16="http://schemas.microsoft.com/office/drawing/2014/main" xmlns="" val="2316334182"/>
                  </a:ext>
                </a:extLst>
              </a:tr>
              <a:tr h="281940">
                <a:tc>
                  <a:txBody>
                    <a:bodyPr/>
                    <a:lstStyle/>
                    <a:p>
                      <a:pPr algn="ctr" fontAlgn="t"/>
                      <a:r>
                        <a:rPr lang="af-ZA" sz="900" b="0" i="0" u="none" strike="noStrike" dirty="0">
                          <a:solidFill>
                            <a:schemeClr val="tx1"/>
                          </a:solidFill>
                          <a:effectLst/>
                          <a:latin typeface="+mj-lt"/>
                        </a:rPr>
                        <a:t>Konsultacje społeczne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68%</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93%</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65%</a:t>
                      </a:r>
                    </a:p>
                  </a:txBody>
                  <a:tcPr marL="7620" marR="7620" marT="7620" marB="0" anchor="ctr">
                    <a:solidFill>
                      <a:srgbClr val="BED7D1"/>
                    </a:solidFill>
                  </a:tcPr>
                </a:tc>
                <a:tc>
                  <a:txBody>
                    <a:bodyPr/>
                    <a:lstStyle/>
                    <a:p>
                      <a:pPr algn="ctr" fontAlgn="t"/>
                      <a:r>
                        <a:rPr lang="af-ZA" sz="900" b="0" i="0" u="none" strike="noStrike">
                          <a:solidFill>
                            <a:srgbClr val="010205"/>
                          </a:solidFill>
                          <a:effectLst/>
                          <a:latin typeface="+mj-lt"/>
                        </a:rPr>
                        <a:t>68%</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76%</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70%</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50%</a:t>
                      </a:r>
                    </a:p>
                  </a:txBody>
                  <a:tcPr marL="7620" marR="7620" marT="7620" marB="0" anchor="ctr">
                    <a:solidFill>
                      <a:srgbClr val="BED7D1"/>
                    </a:solidFill>
                  </a:tcPr>
                </a:tc>
                <a:extLst>
                  <a:ext uri="{0D108BD9-81ED-4DB2-BD59-A6C34878D82A}">
                    <a16:rowId xmlns:a16="http://schemas.microsoft.com/office/drawing/2014/main" xmlns="" val="3168497306"/>
                  </a:ext>
                </a:extLst>
              </a:tr>
              <a:tr h="281940">
                <a:tc>
                  <a:txBody>
                    <a:bodyPr/>
                    <a:lstStyle/>
                    <a:p>
                      <a:pPr algn="ctr" fontAlgn="t"/>
                      <a:r>
                        <a:rPr lang="af-ZA" sz="900" b="0" i="0" u="none" strike="noStrike" dirty="0">
                          <a:solidFill>
                            <a:schemeClr val="tx1"/>
                          </a:solidFill>
                          <a:effectLst/>
                          <a:latin typeface="+mj-lt"/>
                        </a:rPr>
                        <a:t>Inicjatywy Lokalne 75/25</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dirty="0">
                          <a:solidFill>
                            <a:srgbClr val="010205"/>
                          </a:solidFill>
                          <a:effectLst/>
                          <a:latin typeface="+mj-lt"/>
                        </a:rPr>
                        <a:t>16%</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4%</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15%</a:t>
                      </a:r>
                    </a:p>
                  </a:txBody>
                  <a:tcPr marL="7620" marR="7620" marT="7620" marB="0" anchor="ctr">
                    <a:solidFill>
                      <a:srgbClr val="BED7D1"/>
                    </a:solidFill>
                  </a:tcPr>
                </a:tc>
                <a:tc>
                  <a:txBody>
                    <a:bodyPr/>
                    <a:lstStyle/>
                    <a:p>
                      <a:pPr algn="ctr" fontAlgn="t"/>
                      <a:r>
                        <a:rPr lang="af-ZA" sz="900" b="0" i="0" u="none" strike="noStrike">
                          <a:solidFill>
                            <a:srgbClr val="010205"/>
                          </a:solidFill>
                          <a:effectLst/>
                          <a:latin typeface="+mj-lt"/>
                        </a:rPr>
                        <a:t>9%</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7%</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17%</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12%</a:t>
                      </a:r>
                    </a:p>
                  </a:txBody>
                  <a:tcPr marL="7620" marR="7620" marT="7620" marB="0" anchor="ctr">
                    <a:solidFill>
                      <a:srgbClr val="BED7D1"/>
                    </a:solidFill>
                  </a:tcPr>
                </a:tc>
                <a:extLst>
                  <a:ext uri="{0D108BD9-81ED-4DB2-BD59-A6C34878D82A}">
                    <a16:rowId xmlns:a16="http://schemas.microsoft.com/office/drawing/2014/main" xmlns="" val="1344972698"/>
                  </a:ext>
                </a:extLst>
              </a:tr>
              <a:tr h="281940">
                <a:tc>
                  <a:txBody>
                    <a:bodyPr/>
                    <a:lstStyle/>
                    <a:p>
                      <a:pPr algn="ctr" fontAlgn="t"/>
                      <a:r>
                        <a:rPr lang="af-ZA" sz="900" b="0" i="0" u="none" strike="noStrike" dirty="0">
                          <a:solidFill>
                            <a:schemeClr val="tx1"/>
                          </a:solidFill>
                          <a:effectLst/>
                          <a:latin typeface="+mj-lt"/>
                        </a:rPr>
                        <a:t>Bydgoska Rodzina 3 Plus</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63%</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86%</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37%</a:t>
                      </a:r>
                    </a:p>
                  </a:txBody>
                  <a:tcPr marL="7620" marR="7620" marT="7620" marB="0" anchor="ctr">
                    <a:solidFill>
                      <a:srgbClr val="BED7D1"/>
                    </a:solidFill>
                  </a:tcPr>
                </a:tc>
                <a:tc>
                  <a:txBody>
                    <a:bodyPr/>
                    <a:lstStyle/>
                    <a:p>
                      <a:pPr algn="ctr" fontAlgn="t"/>
                      <a:r>
                        <a:rPr lang="af-ZA" sz="900" b="0" i="0" u="none" strike="noStrike">
                          <a:solidFill>
                            <a:srgbClr val="010205"/>
                          </a:solidFill>
                          <a:effectLst/>
                          <a:latin typeface="+mj-lt"/>
                        </a:rPr>
                        <a:t>72%</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60%</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54%</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65%</a:t>
                      </a:r>
                    </a:p>
                  </a:txBody>
                  <a:tcPr marL="7620" marR="7620" marT="7620" marB="0" anchor="ctr">
                    <a:solidFill>
                      <a:srgbClr val="BED7D1"/>
                    </a:solidFill>
                  </a:tcPr>
                </a:tc>
                <a:extLst>
                  <a:ext uri="{0D108BD9-81ED-4DB2-BD59-A6C34878D82A}">
                    <a16:rowId xmlns:a16="http://schemas.microsoft.com/office/drawing/2014/main" xmlns="" val="2946867612"/>
                  </a:ext>
                </a:extLst>
              </a:tr>
              <a:tr h="281940">
                <a:tc>
                  <a:txBody>
                    <a:bodyPr/>
                    <a:lstStyle/>
                    <a:p>
                      <a:pPr algn="ctr" fontAlgn="t"/>
                      <a:r>
                        <a:rPr lang="af-ZA" sz="900" b="0" i="0" u="none" strike="noStrike">
                          <a:solidFill>
                            <a:schemeClr val="tx1"/>
                          </a:solidFill>
                          <a:effectLst/>
                          <a:latin typeface="+mj-lt"/>
                        </a:rPr>
                        <a:t>Program utwardzania dróg gruntowych</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50%</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32%</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45%</a:t>
                      </a:r>
                    </a:p>
                  </a:txBody>
                  <a:tcPr marL="7620" marR="7620" marT="7620" marB="0" anchor="ctr">
                    <a:solidFill>
                      <a:srgbClr val="BED7D1"/>
                    </a:solidFill>
                  </a:tcPr>
                </a:tc>
                <a:tc>
                  <a:txBody>
                    <a:bodyPr/>
                    <a:lstStyle/>
                    <a:p>
                      <a:pPr algn="ctr" fontAlgn="t"/>
                      <a:r>
                        <a:rPr lang="af-ZA" sz="900" b="0" i="0" u="none" strike="noStrike" dirty="0">
                          <a:solidFill>
                            <a:srgbClr val="010205"/>
                          </a:solidFill>
                          <a:effectLst/>
                          <a:latin typeface="+mj-lt"/>
                        </a:rPr>
                        <a:t>40%</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56%</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48%</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21%</a:t>
                      </a:r>
                    </a:p>
                  </a:txBody>
                  <a:tcPr marL="7620" marR="7620" marT="7620" marB="0" anchor="ctr">
                    <a:solidFill>
                      <a:srgbClr val="BED7D1"/>
                    </a:solidFill>
                  </a:tcPr>
                </a:tc>
                <a:extLst>
                  <a:ext uri="{0D108BD9-81ED-4DB2-BD59-A6C34878D82A}">
                    <a16:rowId xmlns:a16="http://schemas.microsoft.com/office/drawing/2014/main" xmlns="" val="24287340"/>
                  </a:ext>
                </a:extLst>
              </a:tr>
              <a:tr h="281940">
                <a:tc>
                  <a:txBody>
                    <a:bodyPr/>
                    <a:lstStyle/>
                    <a:p>
                      <a:pPr algn="ctr" fontAlgn="t"/>
                      <a:r>
                        <a:rPr lang="pl-PL" sz="900" b="0" i="0" u="none" strike="noStrike" dirty="0">
                          <a:solidFill>
                            <a:schemeClr val="tx1"/>
                          </a:solidFill>
                          <a:effectLst/>
                          <a:latin typeface="+mj-lt"/>
                        </a:rPr>
                        <a:t>Program wsparcia leczenia niepłodności metodą zapłodnienia pozaustrojowego – in vitro</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40%</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49%</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40%</a:t>
                      </a:r>
                    </a:p>
                  </a:txBody>
                  <a:tcPr marL="7620" marR="7620" marT="7620" marB="0" anchor="ctr">
                    <a:solidFill>
                      <a:srgbClr val="BED7D1"/>
                    </a:solidFill>
                  </a:tcPr>
                </a:tc>
                <a:tc>
                  <a:txBody>
                    <a:bodyPr/>
                    <a:lstStyle/>
                    <a:p>
                      <a:pPr algn="ctr" fontAlgn="t"/>
                      <a:r>
                        <a:rPr lang="af-ZA" sz="900" b="0" i="0" u="none" strike="noStrike">
                          <a:solidFill>
                            <a:srgbClr val="010205"/>
                          </a:solidFill>
                          <a:effectLst/>
                          <a:latin typeface="+mj-lt"/>
                        </a:rPr>
                        <a:t>52%</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40%</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900" b="0" i="0" u="none" strike="noStrike">
                          <a:solidFill>
                            <a:srgbClr val="010205"/>
                          </a:solidFill>
                          <a:effectLst/>
                          <a:latin typeface="+mj-lt"/>
                        </a:rPr>
                        <a:t>39%</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900" b="0" i="0" u="none" strike="noStrike">
                          <a:solidFill>
                            <a:srgbClr val="010205"/>
                          </a:solidFill>
                          <a:effectLst/>
                          <a:latin typeface="+mj-lt"/>
                        </a:rPr>
                        <a:t>63%</a:t>
                      </a:r>
                    </a:p>
                  </a:txBody>
                  <a:tcPr marL="7620" marR="7620" marT="7620" marB="0" anchor="ctr">
                    <a:solidFill>
                      <a:srgbClr val="BED7D1"/>
                    </a:solidFill>
                  </a:tcPr>
                </a:tc>
                <a:extLst>
                  <a:ext uri="{0D108BD9-81ED-4DB2-BD59-A6C34878D82A}">
                    <a16:rowId xmlns:a16="http://schemas.microsoft.com/office/drawing/2014/main" xmlns="" val="124974200"/>
                  </a:ext>
                </a:extLst>
              </a:tr>
              <a:tr h="281940">
                <a:tc>
                  <a:txBody>
                    <a:bodyPr/>
                    <a:lstStyle/>
                    <a:p>
                      <a:pPr algn="ctr" fontAlgn="t"/>
                      <a:r>
                        <a:rPr lang="af-ZA" sz="900" b="0" i="0" u="none" strike="noStrike" dirty="0">
                          <a:solidFill>
                            <a:schemeClr val="tx1"/>
                          </a:solidFill>
                          <a:effectLst/>
                          <a:latin typeface="+mj-lt"/>
                        </a:rPr>
                        <a:t>Nie znam żadnego programu</a:t>
                      </a:r>
                    </a:p>
                  </a:txBody>
                  <a:tcPr marL="7620" marR="7620" marT="7620" marB="0" anchor="ctr">
                    <a:lnR w="76200" cap="flat" cmpd="sng" algn="ctr">
                      <a:solidFill>
                        <a:schemeClr val="bg1"/>
                      </a:solidFill>
                      <a:prstDash val="solid"/>
                      <a:round/>
                      <a:headEnd type="none" w="med" len="med"/>
                      <a:tailEnd type="none" w="med" len="med"/>
                    </a:lnR>
                    <a:solidFill>
                      <a:srgbClr val="F5D5B5"/>
                    </a:solidFill>
                  </a:tcPr>
                </a:tc>
                <a:tc>
                  <a:txBody>
                    <a:bodyPr/>
                    <a:lstStyle/>
                    <a:p>
                      <a:pPr algn="ctr" fontAlgn="t"/>
                      <a:r>
                        <a:rPr lang="af-ZA" sz="900" b="0" i="0" u="none" strike="noStrike">
                          <a:solidFill>
                            <a:srgbClr val="010205"/>
                          </a:solidFill>
                          <a:effectLst/>
                          <a:latin typeface="+mj-lt"/>
                        </a:rPr>
                        <a:t>3%</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5D5B5"/>
                    </a:solidFill>
                  </a:tcPr>
                </a:tc>
                <a:tc>
                  <a:txBody>
                    <a:bodyPr/>
                    <a:lstStyle/>
                    <a:p>
                      <a:pPr algn="ctr" fontAlgn="t"/>
                      <a:r>
                        <a:rPr lang="af-ZA" sz="900" b="0" i="0" u="none" strike="noStrike">
                          <a:solidFill>
                            <a:srgbClr val="010205"/>
                          </a:solidFill>
                          <a:effectLst/>
                          <a:latin typeface="+mj-lt"/>
                        </a:rPr>
                        <a:t>0%</a:t>
                      </a:r>
                    </a:p>
                  </a:txBody>
                  <a:tcPr marL="7620" marR="7620" marT="7620" marB="0" anchor="ctr">
                    <a:lnL w="12700" cap="flat" cmpd="sng" algn="ctr">
                      <a:solidFill>
                        <a:schemeClr val="bg1"/>
                      </a:solidFill>
                      <a:prstDash val="solid"/>
                      <a:round/>
                      <a:headEnd type="none" w="med" len="med"/>
                      <a:tailEnd type="none" w="med" len="med"/>
                    </a:lnL>
                    <a:solidFill>
                      <a:srgbClr val="F5D5B5"/>
                    </a:solidFill>
                  </a:tcPr>
                </a:tc>
                <a:tc>
                  <a:txBody>
                    <a:bodyPr/>
                    <a:lstStyle/>
                    <a:p>
                      <a:pPr algn="ctr" fontAlgn="t"/>
                      <a:r>
                        <a:rPr lang="af-ZA" sz="900" b="0" i="0" u="none" strike="noStrike">
                          <a:solidFill>
                            <a:srgbClr val="010205"/>
                          </a:solidFill>
                          <a:effectLst/>
                          <a:latin typeface="+mj-lt"/>
                        </a:rPr>
                        <a:t>4%</a:t>
                      </a:r>
                    </a:p>
                  </a:txBody>
                  <a:tcPr marL="7620" marR="7620" marT="7620" marB="0" anchor="ctr">
                    <a:solidFill>
                      <a:srgbClr val="F5D5B5"/>
                    </a:solidFill>
                  </a:tcPr>
                </a:tc>
                <a:tc>
                  <a:txBody>
                    <a:bodyPr/>
                    <a:lstStyle/>
                    <a:p>
                      <a:pPr algn="ctr" fontAlgn="t"/>
                      <a:r>
                        <a:rPr lang="af-ZA" sz="900" b="0" i="0" u="none" strike="noStrike" dirty="0">
                          <a:solidFill>
                            <a:srgbClr val="010205"/>
                          </a:solidFill>
                          <a:effectLst/>
                          <a:latin typeface="+mj-lt"/>
                        </a:rPr>
                        <a:t>11%</a:t>
                      </a:r>
                    </a:p>
                  </a:txBody>
                  <a:tcPr marL="7620" marR="7620" marT="7620" marB="0" anchor="ctr">
                    <a:lnR w="76200" cap="flat" cmpd="sng" algn="ctr">
                      <a:solidFill>
                        <a:schemeClr val="bg1"/>
                      </a:solidFill>
                      <a:prstDash val="solid"/>
                      <a:round/>
                      <a:headEnd type="none" w="med" len="med"/>
                      <a:tailEnd type="none" w="med" len="med"/>
                    </a:lnR>
                    <a:solidFill>
                      <a:srgbClr val="F5D5B5"/>
                    </a:solidFill>
                  </a:tcPr>
                </a:tc>
                <a:tc>
                  <a:txBody>
                    <a:bodyPr/>
                    <a:lstStyle/>
                    <a:p>
                      <a:pPr algn="ctr" fontAlgn="t"/>
                      <a:r>
                        <a:rPr lang="af-ZA" sz="900" b="0" i="0" u="none" strike="noStrike">
                          <a:solidFill>
                            <a:srgbClr val="010205"/>
                          </a:solidFill>
                          <a:effectLst/>
                          <a:latin typeface="+mj-lt"/>
                        </a:rPr>
                        <a:t>0%</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5D5B5"/>
                    </a:solidFill>
                  </a:tcPr>
                </a:tc>
                <a:tc>
                  <a:txBody>
                    <a:bodyPr/>
                    <a:lstStyle/>
                    <a:p>
                      <a:pPr algn="ctr" fontAlgn="t"/>
                      <a:r>
                        <a:rPr lang="af-ZA" sz="900" b="0" i="0" u="none" strike="noStrike" dirty="0">
                          <a:solidFill>
                            <a:srgbClr val="010205"/>
                          </a:solidFill>
                          <a:effectLst/>
                          <a:latin typeface="+mj-lt"/>
                        </a:rPr>
                        <a:t>5%</a:t>
                      </a:r>
                    </a:p>
                  </a:txBody>
                  <a:tcPr marL="7620" marR="7620" marT="7620" marB="0" anchor="ctr">
                    <a:lnL w="12700" cap="flat" cmpd="sng" algn="ctr">
                      <a:solidFill>
                        <a:schemeClr val="bg1"/>
                      </a:solidFill>
                      <a:prstDash val="solid"/>
                      <a:round/>
                      <a:headEnd type="none" w="med" len="med"/>
                      <a:tailEnd type="none" w="med" len="med"/>
                    </a:lnL>
                    <a:solidFill>
                      <a:srgbClr val="F5D5B5"/>
                    </a:solidFill>
                  </a:tcPr>
                </a:tc>
                <a:tc>
                  <a:txBody>
                    <a:bodyPr/>
                    <a:lstStyle/>
                    <a:p>
                      <a:pPr algn="ctr" fontAlgn="t"/>
                      <a:r>
                        <a:rPr lang="af-ZA" sz="900" b="0" i="0" u="none" strike="noStrike" dirty="0">
                          <a:solidFill>
                            <a:srgbClr val="010205"/>
                          </a:solidFill>
                          <a:effectLst/>
                          <a:latin typeface="+mj-lt"/>
                        </a:rPr>
                        <a:t>2%</a:t>
                      </a:r>
                    </a:p>
                  </a:txBody>
                  <a:tcPr marL="7620" marR="7620" marT="7620" marB="0" anchor="ctr">
                    <a:solidFill>
                      <a:srgbClr val="F5D5B5"/>
                    </a:solidFill>
                  </a:tcPr>
                </a:tc>
                <a:extLst>
                  <a:ext uri="{0D108BD9-81ED-4DB2-BD59-A6C34878D82A}">
                    <a16:rowId xmlns:a16="http://schemas.microsoft.com/office/drawing/2014/main" xmlns="" val="3585622494"/>
                  </a:ext>
                </a:extLst>
              </a:tr>
            </a:tbl>
          </a:graphicData>
        </a:graphic>
      </p:graphicFrame>
      <p:pic>
        <p:nvPicPr>
          <p:cNvPr id="11" name="Grafika 10" descr="Grupa docelowa">
            <a:extLst>
              <a:ext uri="{FF2B5EF4-FFF2-40B4-BE49-F238E27FC236}">
                <a16:creationId xmlns:a16="http://schemas.microsoft.com/office/drawing/2014/main" xmlns="" id="{0222131C-315F-4457-8E62-E92D534493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985703" y="167841"/>
            <a:ext cx="715818" cy="715818"/>
          </a:xfrm>
          <a:prstGeom prst="rect">
            <a:avLst/>
          </a:prstGeom>
        </p:spPr>
      </p:pic>
      <p:sp>
        <p:nvSpPr>
          <p:cNvPr id="12" name="pole tekstowe 11">
            <a:extLst>
              <a:ext uri="{FF2B5EF4-FFF2-40B4-BE49-F238E27FC236}">
                <a16:creationId xmlns:a16="http://schemas.microsoft.com/office/drawing/2014/main" xmlns="" id="{0218AACB-DC73-4CC2-9850-1E5F6087B1E2}"/>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06</a:t>
            </a:r>
          </a:p>
        </p:txBody>
      </p:sp>
      <p:pic>
        <p:nvPicPr>
          <p:cNvPr id="14" name="Obraz 13">
            <a:extLst>
              <a:ext uri="{FF2B5EF4-FFF2-40B4-BE49-F238E27FC236}">
                <a16:creationId xmlns:a16="http://schemas.microsoft.com/office/drawing/2014/main" xmlns="" id="{73BCD01D-73A0-4CDA-8068-E146B39AC5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9" t="9762" r="16907" b="8766"/>
          <a:stretch/>
        </p:blipFill>
        <p:spPr>
          <a:xfrm>
            <a:off x="9320981" y="84349"/>
            <a:ext cx="986199" cy="693657"/>
          </a:xfrm>
          <a:prstGeom prst="rect">
            <a:avLst/>
          </a:prstGeom>
        </p:spPr>
      </p:pic>
    </p:spTree>
    <p:extLst>
      <p:ext uri="{BB962C8B-B14F-4D97-AF65-F5344CB8AC3E}">
        <p14:creationId xmlns:p14="http://schemas.microsoft.com/office/powerpoint/2010/main" val="582565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kumimoji="0" lang="pl-PL" sz="2800" b="0" i="0" u="none" strike="noStrike" kern="1200" cap="none" spc="0" normalizeH="0" baseline="0" noProof="0" dirty="0">
                <a:ln>
                  <a:noFill/>
                </a:ln>
                <a:solidFill>
                  <a:srgbClr val="105C73"/>
                </a:solidFill>
                <a:effectLst/>
                <a:uLnTx/>
                <a:uFillTx/>
                <a:latin typeface="Blogger Sans"/>
                <a:ea typeface="+mj-ea"/>
                <a:cs typeface="+mj-cs"/>
              </a:rPr>
              <a:t>Rozpoznawalność programów miejskich</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3519395423"/>
              </p:ext>
            </p:extLst>
          </p:nvPr>
        </p:nvGraphicFramePr>
        <p:xfrm>
          <a:off x="429866" y="2174618"/>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Wśród ogółu badanych najlepiej rozpoznawalnym programem jest Bydgoski Budżet Obywatelski. Częściej znajomość tego programu deklarują mieszkańcy w wieku 40-69 lat, a także osoby z wykształceniem podstawowym/zawodowym lub wyższym. Konsultacje społecznej są częściej kojarzone wśród czterdziestolatków, osób z wyższym wykształceniem oraz wśród przedsiębiorców. </a:t>
                      </a:r>
                    </a:p>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Większe różnice obserwujemy również w przypadku rozpoznawalności programu Bydgoska Rodzina 3 Plus – wyższe odsetki wskazań notujemy wśród badanych przed 30. rokiem życia i czterdziestolatków, wśród osób z wyższym wykształceniem, natomiast rzadziej słyszeli o nim emeryci i renciści. Z kolei znajomość programu utwardzania dróg gruntowych jest wyższa wśród mężczyzn niż kobiet.</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57483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82149" y="3222138"/>
            <a:ext cx="1024759" cy="1024759"/>
          </a:xfrm>
          <a:prstGeom prst="rect">
            <a:avLst/>
          </a:prstGeom>
        </p:spPr>
      </p:pic>
      <p:pic>
        <p:nvPicPr>
          <p:cNvPr id="7" name="Obraz 6">
            <a:extLst>
              <a:ext uri="{FF2B5EF4-FFF2-40B4-BE49-F238E27FC236}">
                <a16:creationId xmlns:a16="http://schemas.microsoft.com/office/drawing/2014/main" xmlns="" id="{1093B7AF-D655-4730-A6BC-9483248BCB54}"/>
              </a:ext>
            </a:extLst>
          </p:cNvPr>
          <p:cNvPicPr>
            <a:picLocks noChangeAspect="1"/>
          </p:cNvPicPr>
          <p:nvPr/>
        </p:nvPicPr>
        <p:blipFill rotWithShape="1">
          <a:blip r:embed="rId4">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8" name="pole tekstowe 7">
            <a:extLst>
              <a:ext uri="{FF2B5EF4-FFF2-40B4-BE49-F238E27FC236}">
                <a16:creationId xmlns:a16="http://schemas.microsoft.com/office/drawing/2014/main" xmlns="" id="{417C9EA5-8421-4234-A344-240B7740A4CC}"/>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06</a:t>
            </a:r>
          </a:p>
        </p:txBody>
      </p:sp>
    </p:spTree>
    <p:extLst>
      <p:ext uri="{BB962C8B-B14F-4D97-AF65-F5344CB8AC3E}">
        <p14:creationId xmlns:p14="http://schemas.microsoft.com/office/powerpoint/2010/main" val="13057550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a:extLst>
              <a:ext uri="{FF2B5EF4-FFF2-40B4-BE49-F238E27FC236}">
                <a16:creationId xmlns:a16="http://schemas.microsoft.com/office/drawing/2014/main" xmlns="" id="{8CFE94D3-BA68-4D35-864F-0C7A3AE08FE7}"/>
              </a:ext>
            </a:extLst>
          </p:cNvPr>
          <p:cNvSpPr txBox="1"/>
          <p:nvPr/>
        </p:nvSpPr>
        <p:spPr>
          <a:xfrm>
            <a:off x="122181" y="-48915"/>
            <a:ext cx="908179" cy="92333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6000" b="0" i="0" u="none" strike="noStrike" kern="1200" cap="none" spc="-150" normalizeH="0" baseline="0" noProof="0" dirty="0">
                <a:ln>
                  <a:noFill/>
                </a:ln>
                <a:solidFill>
                  <a:srgbClr val="105C73"/>
                </a:solidFill>
                <a:effectLst/>
                <a:uLnTx/>
                <a:uFillTx/>
                <a:latin typeface="Blogger Sans"/>
                <a:ea typeface="+mn-ea"/>
                <a:cs typeface="Arial" pitchFamily="34" charset="0"/>
              </a:rPr>
              <a:t>06</a:t>
            </a:r>
          </a:p>
        </p:txBody>
      </p:sp>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fontScale="90000"/>
          </a:bodyPr>
          <a:lstStyle/>
          <a:p>
            <a:r>
              <a:rPr lang="pl-PL" sz="3100" dirty="0"/>
              <a:t>Ocena działalności Prezydenta Miasta</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a rozpoznawalność programów miejskich</a:t>
            </a:r>
            <a:endParaRPr lang="pl-PL" dirty="0"/>
          </a:p>
        </p:txBody>
      </p:sp>
      <p:sp>
        <p:nvSpPr>
          <p:cNvPr id="9" name="pole tekstowe 8">
            <a:extLst>
              <a:ext uri="{FF2B5EF4-FFF2-40B4-BE49-F238E27FC236}">
                <a16:creationId xmlns:a16="http://schemas.microsoft.com/office/drawing/2014/main" xmlns="" id="{82F02719-1206-4513-915B-009596304C3E}"/>
              </a:ext>
            </a:extLst>
          </p:cNvPr>
          <p:cNvSpPr txBox="1"/>
          <p:nvPr/>
        </p:nvSpPr>
        <p:spPr>
          <a:xfrm>
            <a:off x="122181" y="6533051"/>
            <a:ext cx="419025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   </a:t>
            </a: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Możliwe wiele odpowiedzi</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graphicFrame>
        <p:nvGraphicFramePr>
          <p:cNvPr id="13" name="Tabela 7">
            <a:extLst>
              <a:ext uri="{FF2B5EF4-FFF2-40B4-BE49-F238E27FC236}">
                <a16:creationId xmlns:a16="http://schemas.microsoft.com/office/drawing/2014/main" xmlns="" id="{9A462F87-12A0-4405-B3CB-67BA015D7CCD}"/>
              </a:ext>
            </a:extLst>
          </p:cNvPr>
          <p:cNvGraphicFramePr>
            <a:graphicFrameLocks noGrp="1"/>
          </p:cNvGraphicFramePr>
          <p:nvPr>
            <p:extLst>
              <p:ext uri="{D42A27DB-BD31-4B8C-83A1-F6EECF244321}">
                <p14:modId xmlns:p14="http://schemas.microsoft.com/office/powerpoint/2010/main" val="249115687"/>
              </p:ext>
            </p:extLst>
          </p:nvPr>
        </p:nvGraphicFramePr>
        <p:xfrm>
          <a:off x="752390" y="2455443"/>
          <a:ext cx="6779626" cy="3317322"/>
        </p:xfrm>
        <a:graphic>
          <a:graphicData uri="http://schemas.openxmlformats.org/drawingml/2006/table">
            <a:tbl>
              <a:tblPr firstRow="1" bandRow="1">
                <a:tableStyleId>{5C22544A-7EE6-4342-B048-85BDC9FD1C3A}</a:tableStyleId>
              </a:tblPr>
              <a:tblGrid>
                <a:gridCol w="3759388">
                  <a:extLst>
                    <a:ext uri="{9D8B030D-6E8A-4147-A177-3AD203B41FA5}">
                      <a16:colId xmlns:a16="http://schemas.microsoft.com/office/drawing/2014/main" xmlns="" val="2920472292"/>
                    </a:ext>
                  </a:extLst>
                </a:gridCol>
                <a:gridCol w="1062648">
                  <a:extLst>
                    <a:ext uri="{9D8B030D-6E8A-4147-A177-3AD203B41FA5}">
                      <a16:colId xmlns:a16="http://schemas.microsoft.com/office/drawing/2014/main" xmlns="" val="895146918"/>
                    </a:ext>
                  </a:extLst>
                </a:gridCol>
                <a:gridCol w="1037134">
                  <a:extLst>
                    <a:ext uri="{9D8B030D-6E8A-4147-A177-3AD203B41FA5}">
                      <a16:colId xmlns:a16="http://schemas.microsoft.com/office/drawing/2014/main" xmlns="" val="3581398314"/>
                    </a:ext>
                  </a:extLst>
                </a:gridCol>
                <a:gridCol w="920456">
                  <a:extLst>
                    <a:ext uri="{9D8B030D-6E8A-4147-A177-3AD203B41FA5}">
                      <a16:colId xmlns:a16="http://schemas.microsoft.com/office/drawing/2014/main" xmlns="" val="3553150166"/>
                    </a:ext>
                  </a:extLst>
                </a:gridCol>
              </a:tblGrid>
              <a:tr h="405785">
                <a:tc>
                  <a:txBody>
                    <a:bodyPr/>
                    <a:lstStyle/>
                    <a:p>
                      <a:endParaRPr lang="pl-PL" sz="1000" dirty="0">
                        <a:solidFill>
                          <a:schemeClr val="bg1"/>
                        </a:solidFill>
                      </a:endParaRPr>
                    </a:p>
                  </a:txBody>
                  <a:tcPr anchor="ctr">
                    <a:lnR w="76200" cap="flat" cmpd="sng" algn="ctr">
                      <a:solidFill>
                        <a:schemeClr val="bg1"/>
                      </a:solidFill>
                      <a:prstDash val="solid"/>
                      <a:round/>
                      <a:headEnd type="none" w="med" len="med"/>
                      <a:tailEnd type="none" w="med" len="med"/>
                    </a:lnR>
                    <a:solidFill>
                      <a:srgbClr val="1E5364"/>
                    </a:solidFill>
                  </a:tcPr>
                </a:tc>
                <a:tc gridSpan="3">
                  <a:txBody>
                    <a:bodyPr/>
                    <a:lstStyle/>
                    <a:p>
                      <a:pPr algn="ctr" fontAlgn="b"/>
                      <a:r>
                        <a:rPr lang="pl-PL" sz="1100" b="0" i="0" u="none" strike="noStrike" dirty="0">
                          <a:solidFill>
                            <a:schemeClr val="bg1"/>
                          </a:solidFill>
                          <a:effectLst/>
                          <a:latin typeface="Blogger Sans" panose="02000506030000020004" pitchFamily="50" charset="0"/>
                          <a:ea typeface="Blogger Sans" panose="02000506030000020004" pitchFamily="50" charset="0"/>
                        </a:rPr>
                        <a:t>OCENA DZIAŁALNOŚCI PREZYDENTA MIASTA</a:t>
                      </a:r>
                    </a:p>
                  </a:txBody>
                  <a:tcPr marL="7620" marR="7620" marT="7620" marB="0" anchor="ctr">
                    <a:lnL w="76200" cap="flat" cmpd="sng" algn="ctr">
                      <a:solidFill>
                        <a:schemeClr val="bg1"/>
                      </a:solidFill>
                      <a:prstDash val="solid"/>
                      <a:round/>
                      <a:headEnd type="none" w="med" len="med"/>
                      <a:tailEnd type="none" w="med" len="med"/>
                    </a:lnL>
                    <a:solidFill>
                      <a:srgbClr val="1E5364"/>
                    </a:solidFill>
                  </a:tcPr>
                </a:tc>
                <a:tc hMerge="1">
                  <a:txBody>
                    <a:bodyPr/>
                    <a:lstStyle/>
                    <a:p>
                      <a:pPr algn="ctr" fontAlgn="b"/>
                      <a:endParaRPr lang="pl-PL" sz="1100" b="0" i="0" u="none" strike="noStrike" dirty="0">
                        <a:solidFill>
                          <a:schemeClr val="tx1"/>
                        </a:solidFill>
                        <a:effectLst/>
                        <a:latin typeface="Blogger Sans" panose="02000506030000020004" pitchFamily="50" charset="0"/>
                        <a:ea typeface="Blogger Sans" panose="02000506030000020004" pitchFamily="50" charset="0"/>
                      </a:endParaRPr>
                    </a:p>
                  </a:txBody>
                  <a:tcPr marL="7620" marR="7620" marT="7620" marB="0" anchor="ctr">
                    <a:lnL w="12700" cap="flat" cmpd="sng" algn="ctr">
                      <a:solidFill>
                        <a:schemeClr val="bg1"/>
                      </a:solidFill>
                      <a:prstDash val="solid"/>
                      <a:round/>
                      <a:headEnd type="none" w="med" len="med"/>
                      <a:tailEnd type="none" w="med" len="med"/>
                    </a:lnL>
                    <a:solidFill>
                      <a:srgbClr val="E97307"/>
                    </a:solidFill>
                  </a:tcPr>
                </a:tc>
                <a:tc hMerge="1">
                  <a:txBody>
                    <a:bodyPr/>
                    <a:lstStyle/>
                    <a:p>
                      <a:pPr algn="ctr" fontAlgn="b"/>
                      <a:endParaRPr lang="pl-PL" sz="1200" b="0" i="0" u="none" strike="noStrike" dirty="0">
                        <a:solidFill>
                          <a:schemeClr val="bg1"/>
                        </a:solidFill>
                        <a:effectLst/>
                        <a:latin typeface="+mn-lt"/>
                      </a:endParaRPr>
                    </a:p>
                  </a:txBody>
                  <a:tcPr marL="7620" marR="7620" marT="7620" marB="0" anchor="ctr">
                    <a:solidFill>
                      <a:srgbClr val="105C73"/>
                    </a:solidFill>
                  </a:tcPr>
                </a:tc>
                <a:extLst>
                  <a:ext uri="{0D108BD9-81ED-4DB2-BD59-A6C34878D82A}">
                    <a16:rowId xmlns:a16="http://schemas.microsoft.com/office/drawing/2014/main" xmlns="" val="1925299195"/>
                  </a:ext>
                </a:extLst>
              </a:tr>
              <a:tr h="511237">
                <a:tc>
                  <a:txBody>
                    <a:bodyPr/>
                    <a:lstStyle/>
                    <a:p>
                      <a:endParaRPr lang="pl-PL" sz="1000" dirty="0">
                        <a:solidFill>
                          <a:schemeClr val="bg1"/>
                        </a:solidFill>
                      </a:endParaRPr>
                    </a:p>
                  </a:txBody>
                  <a:tcPr anchor="ctr">
                    <a:lnR w="762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1100" b="0" i="0" u="none" strike="noStrike" dirty="0">
                          <a:solidFill>
                            <a:schemeClr val="bg1"/>
                          </a:solidFill>
                          <a:effectLst/>
                          <a:latin typeface="Blogger Sans" panose="02000506030000020004" pitchFamily="50" charset="0"/>
                          <a:ea typeface="Blogger Sans" panose="02000506030000020004" pitchFamily="50" charset="0"/>
                        </a:rPr>
                        <a:t>Dobrze</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E5364"/>
                    </a:solidFill>
                  </a:tcPr>
                </a:tc>
                <a:tc>
                  <a:txBody>
                    <a:bodyPr/>
                    <a:lstStyle/>
                    <a:p>
                      <a:pPr algn="ctr" fontAlgn="b"/>
                      <a:r>
                        <a:rPr lang="pl-PL" sz="1100" b="0" i="0" u="none" strike="noStrike" dirty="0">
                          <a:solidFill>
                            <a:schemeClr val="bg1"/>
                          </a:solidFill>
                          <a:effectLst/>
                          <a:latin typeface="Blogger Sans" panose="02000506030000020004" pitchFamily="50" charset="0"/>
                          <a:ea typeface="Blogger Sans" panose="02000506030000020004" pitchFamily="50" charset="0"/>
                        </a:rPr>
                        <a:t>Ani dobrze, ani źle</a:t>
                      </a:r>
                    </a:p>
                  </a:txBody>
                  <a:tcPr marL="7620" marR="7620" marT="7620" marB="0" anchor="ctr">
                    <a:lnL w="12700" cap="flat" cmpd="sng" algn="ctr">
                      <a:solidFill>
                        <a:schemeClr val="bg1"/>
                      </a:solidFill>
                      <a:prstDash val="solid"/>
                      <a:round/>
                      <a:headEnd type="none" w="med" len="med"/>
                      <a:tailEnd type="none" w="med" len="med"/>
                    </a:lnL>
                    <a:solidFill>
                      <a:srgbClr val="1E5364"/>
                    </a:solidFill>
                  </a:tcPr>
                </a:tc>
                <a:tc>
                  <a:txBody>
                    <a:bodyPr/>
                    <a:lstStyle/>
                    <a:p>
                      <a:pPr algn="ctr" fontAlgn="b"/>
                      <a:r>
                        <a:rPr lang="pl-PL" sz="1100" b="0" i="0" u="none" strike="noStrike" dirty="0">
                          <a:solidFill>
                            <a:schemeClr val="bg1"/>
                          </a:solidFill>
                          <a:effectLst/>
                          <a:latin typeface="Blogger Sans" panose="02000506030000020004" pitchFamily="50" charset="0"/>
                          <a:ea typeface="Blogger Sans" panose="02000506030000020004" pitchFamily="50" charset="0"/>
                        </a:rPr>
                        <a:t>Źle</a:t>
                      </a:r>
                    </a:p>
                  </a:txBody>
                  <a:tcPr marL="7620" marR="7620" marT="7620" marB="0" anchor="ctr">
                    <a:solidFill>
                      <a:srgbClr val="1E5364"/>
                    </a:solidFill>
                  </a:tcPr>
                </a:tc>
                <a:extLst>
                  <a:ext uri="{0D108BD9-81ED-4DB2-BD59-A6C34878D82A}">
                    <a16:rowId xmlns:a16="http://schemas.microsoft.com/office/drawing/2014/main" xmlns="" val="2083611774"/>
                  </a:ext>
                </a:extLst>
              </a:tr>
              <a:tr h="342900">
                <a:tc>
                  <a:txBody>
                    <a:bodyPr/>
                    <a:lstStyle/>
                    <a:p>
                      <a:pPr algn="ctr" fontAlgn="t"/>
                      <a:r>
                        <a:rPr lang="af-ZA" sz="1100" b="0" i="0" u="none" strike="noStrike" dirty="0">
                          <a:solidFill>
                            <a:schemeClr val="tx1"/>
                          </a:solidFill>
                          <a:effectLst/>
                          <a:latin typeface="+mj-lt"/>
                        </a:rPr>
                        <a:t>Bydgoski Budżet Obywatelski</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100" b="0" i="0" u="none" strike="noStrike">
                          <a:solidFill>
                            <a:srgbClr val="010205"/>
                          </a:solidFill>
                          <a:effectLst/>
                          <a:latin typeface="+mj-lt"/>
                        </a:rPr>
                        <a:t>100%</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100" b="0" i="0" u="none" strike="noStrike">
                          <a:solidFill>
                            <a:srgbClr val="010205"/>
                          </a:solidFill>
                          <a:effectLst/>
                          <a:latin typeface="+mj-lt"/>
                        </a:rPr>
                        <a:t>84%</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1100" b="0" i="0" u="none" strike="noStrike">
                          <a:solidFill>
                            <a:srgbClr val="010205"/>
                          </a:solidFill>
                          <a:effectLst/>
                          <a:latin typeface="+mj-lt"/>
                        </a:rPr>
                        <a:t>90%</a:t>
                      </a:r>
                    </a:p>
                  </a:txBody>
                  <a:tcPr marL="7620" marR="7620" marT="7620" marB="0" anchor="ctr">
                    <a:solidFill>
                      <a:srgbClr val="BED7D1"/>
                    </a:solidFill>
                  </a:tcPr>
                </a:tc>
                <a:extLst>
                  <a:ext uri="{0D108BD9-81ED-4DB2-BD59-A6C34878D82A}">
                    <a16:rowId xmlns:a16="http://schemas.microsoft.com/office/drawing/2014/main" xmlns="" val="2316334182"/>
                  </a:ext>
                </a:extLst>
              </a:tr>
              <a:tr h="342900">
                <a:tc>
                  <a:txBody>
                    <a:bodyPr/>
                    <a:lstStyle/>
                    <a:p>
                      <a:pPr algn="ctr" fontAlgn="t"/>
                      <a:r>
                        <a:rPr lang="af-ZA" sz="1100" b="0" i="0" u="none" strike="noStrike" dirty="0">
                          <a:solidFill>
                            <a:schemeClr val="tx1"/>
                          </a:solidFill>
                          <a:effectLst/>
                          <a:latin typeface="+mj-lt"/>
                        </a:rPr>
                        <a:t>Konsultacje społeczne</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100" b="0" i="0" u="none" strike="noStrike">
                          <a:solidFill>
                            <a:srgbClr val="010205"/>
                          </a:solidFill>
                          <a:effectLst/>
                          <a:latin typeface="+mj-lt"/>
                        </a:rPr>
                        <a:t>95%</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100" b="0" i="0" u="none" strike="noStrike">
                          <a:solidFill>
                            <a:srgbClr val="010205"/>
                          </a:solidFill>
                          <a:effectLst/>
                          <a:latin typeface="+mj-lt"/>
                        </a:rPr>
                        <a:t>67%</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1100" b="0" i="0" u="none" strike="noStrike">
                          <a:solidFill>
                            <a:srgbClr val="010205"/>
                          </a:solidFill>
                          <a:effectLst/>
                          <a:latin typeface="+mj-lt"/>
                        </a:rPr>
                        <a:t>61%</a:t>
                      </a:r>
                    </a:p>
                  </a:txBody>
                  <a:tcPr marL="7620" marR="7620" marT="7620" marB="0" anchor="ctr">
                    <a:solidFill>
                      <a:srgbClr val="BED7D1"/>
                    </a:solidFill>
                  </a:tcPr>
                </a:tc>
                <a:extLst>
                  <a:ext uri="{0D108BD9-81ED-4DB2-BD59-A6C34878D82A}">
                    <a16:rowId xmlns:a16="http://schemas.microsoft.com/office/drawing/2014/main" xmlns="" val="3168497306"/>
                  </a:ext>
                </a:extLst>
              </a:tr>
              <a:tr h="342900">
                <a:tc>
                  <a:txBody>
                    <a:bodyPr/>
                    <a:lstStyle/>
                    <a:p>
                      <a:pPr algn="ctr" fontAlgn="t"/>
                      <a:r>
                        <a:rPr lang="af-ZA" sz="1100" b="0" i="0" u="none" strike="noStrike" dirty="0">
                          <a:solidFill>
                            <a:schemeClr val="tx1"/>
                          </a:solidFill>
                          <a:effectLst/>
                          <a:latin typeface="+mj-lt"/>
                        </a:rPr>
                        <a:t>Inicjatywy Lokalne 75/25</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100" b="0" i="0" u="none" strike="noStrike">
                          <a:solidFill>
                            <a:srgbClr val="010205"/>
                          </a:solidFill>
                          <a:effectLst/>
                          <a:latin typeface="+mj-lt"/>
                        </a:rPr>
                        <a:t>19%</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100" b="0" i="0" u="none" strike="noStrike">
                          <a:solidFill>
                            <a:srgbClr val="010205"/>
                          </a:solidFill>
                          <a:effectLst/>
                          <a:latin typeface="+mj-lt"/>
                        </a:rPr>
                        <a:t>14%</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1100" b="0" i="0" u="none" strike="noStrike">
                          <a:solidFill>
                            <a:srgbClr val="010205"/>
                          </a:solidFill>
                          <a:effectLst/>
                          <a:latin typeface="+mj-lt"/>
                        </a:rPr>
                        <a:t>14%</a:t>
                      </a:r>
                    </a:p>
                  </a:txBody>
                  <a:tcPr marL="7620" marR="7620" marT="7620" marB="0" anchor="ctr">
                    <a:solidFill>
                      <a:srgbClr val="BED7D1"/>
                    </a:solidFill>
                  </a:tcPr>
                </a:tc>
                <a:extLst>
                  <a:ext uri="{0D108BD9-81ED-4DB2-BD59-A6C34878D82A}">
                    <a16:rowId xmlns:a16="http://schemas.microsoft.com/office/drawing/2014/main" xmlns="" val="1344972698"/>
                  </a:ext>
                </a:extLst>
              </a:tr>
              <a:tr h="342900">
                <a:tc>
                  <a:txBody>
                    <a:bodyPr/>
                    <a:lstStyle/>
                    <a:p>
                      <a:pPr algn="ctr" fontAlgn="t"/>
                      <a:r>
                        <a:rPr lang="af-ZA" sz="1100" b="0" i="0" u="none" strike="noStrike" dirty="0">
                          <a:solidFill>
                            <a:schemeClr val="tx1"/>
                          </a:solidFill>
                          <a:effectLst/>
                          <a:latin typeface="+mj-lt"/>
                        </a:rPr>
                        <a:t>Bydgoska Rodzina 3 Plus</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100" b="0" i="0" u="none" strike="noStrike">
                          <a:solidFill>
                            <a:srgbClr val="010205"/>
                          </a:solidFill>
                          <a:effectLst/>
                          <a:latin typeface="+mj-lt"/>
                        </a:rPr>
                        <a:t>49%</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100" b="0" i="0" u="none" strike="noStrike">
                          <a:solidFill>
                            <a:srgbClr val="010205"/>
                          </a:solidFill>
                          <a:effectLst/>
                          <a:latin typeface="+mj-lt"/>
                        </a:rPr>
                        <a:t>60%</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1100" b="0" i="0" u="none" strike="noStrike">
                          <a:solidFill>
                            <a:srgbClr val="010205"/>
                          </a:solidFill>
                          <a:effectLst/>
                          <a:latin typeface="+mj-lt"/>
                        </a:rPr>
                        <a:t>39%</a:t>
                      </a:r>
                    </a:p>
                  </a:txBody>
                  <a:tcPr marL="7620" marR="7620" marT="7620" marB="0" anchor="ctr">
                    <a:solidFill>
                      <a:srgbClr val="BED7D1"/>
                    </a:solidFill>
                  </a:tcPr>
                </a:tc>
                <a:extLst>
                  <a:ext uri="{0D108BD9-81ED-4DB2-BD59-A6C34878D82A}">
                    <a16:rowId xmlns:a16="http://schemas.microsoft.com/office/drawing/2014/main" xmlns="" val="2946867612"/>
                  </a:ext>
                </a:extLst>
              </a:tr>
              <a:tr h="342900">
                <a:tc>
                  <a:txBody>
                    <a:bodyPr/>
                    <a:lstStyle/>
                    <a:p>
                      <a:pPr algn="ctr" fontAlgn="t"/>
                      <a:r>
                        <a:rPr lang="af-ZA" sz="1100" b="0" i="0" u="none" strike="noStrike" dirty="0">
                          <a:solidFill>
                            <a:schemeClr val="tx1"/>
                          </a:solidFill>
                          <a:effectLst/>
                          <a:latin typeface="+mj-lt"/>
                        </a:rPr>
                        <a:t>Program utwardzania dróg gruntowych</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100" b="0" i="0" u="none" strike="noStrike">
                          <a:solidFill>
                            <a:srgbClr val="010205"/>
                          </a:solidFill>
                          <a:effectLst/>
                          <a:latin typeface="+mj-lt"/>
                        </a:rPr>
                        <a:t>36%</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100" b="0" i="0" u="none" strike="noStrike">
                          <a:solidFill>
                            <a:srgbClr val="010205"/>
                          </a:solidFill>
                          <a:effectLst/>
                          <a:latin typeface="+mj-lt"/>
                        </a:rPr>
                        <a:t>47%</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1100" b="0" i="0" u="none" strike="noStrike">
                          <a:solidFill>
                            <a:srgbClr val="010205"/>
                          </a:solidFill>
                          <a:effectLst/>
                          <a:latin typeface="+mj-lt"/>
                        </a:rPr>
                        <a:t>44%</a:t>
                      </a:r>
                    </a:p>
                  </a:txBody>
                  <a:tcPr marL="7620" marR="7620" marT="7620" marB="0" anchor="ctr">
                    <a:solidFill>
                      <a:srgbClr val="BED7D1"/>
                    </a:solidFill>
                  </a:tcPr>
                </a:tc>
                <a:extLst>
                  <a:ext uri="{0D108BD9-81ED-4DB2-BD59-A6C34878D82A}">
                    <a16:rowId xmlns:a16="http://schemas.microsoft.com/office/drawing/2014/main" xmlns="" val="24287340"/>
                  </a:ext>
                </a:extLst>
              </a:tr>
              <a:tr h="342900">
                <a:tc>
                  <a:txBody>
                    <a:bodyPr/>
                    <a:lstStyle/>
                    <a:p>
                      <a:pPr algn="ctr" fontAlgn="t"/>
                      <a:r>
                        <a:rPr lang="pl-PL" sz="1100" b="0" i="0" u="none" strike="noStrike" dirty="0">
                          <a:solidFill>
                            <a:schemeClr val="tx1"/>
                          </a:solidFill>
                          <a:effectLst/>
                          <a:latin typeface="+mj-lt"/>
                        </a:rPr>
                        <a:t>Program wsparcia leczenia niepłodności metodą zapłodnienia pozaustrojowego – in vitro</a:t>
                      </a:r>
                    </a:p>
                  </a:txBody>
                  <a:tcPr marL="7620" marR="7620" marT="7620" marB="0" anchor="ctr">
                    <a:lnR w="762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100" b="0" i="0" u="none" strike="noStrike">
                          <a:solidFill>
                            <a:srgbClr val="010205"/>
                          </a:solidFill>
                          <a:effectLst/>
                          <a:latin typeface="+mj-lt"/>
                        </a:rPr>
                        <a:t>63%</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ED7D1"/>
                    </a:solidFill>
                  </a:tcPr>
                </a:tc>
                <a:tc>
                  <a:txBody>
                    <a:bodyPr/>
                    <a:lstStyle/>
                    <a:p>
                      <a:pPr algn="ctr" fontAlgn="t"/>
                      <a:r>
                        <a:rPr lang="af-ZA" sz="1100" b="0" i="0" u="none" strike="noStrike">
                          <a:solidFill>
                            <a:srgbClr val="010205"/>
                          </a:solidFill>
                          <a:effectLst/>
                          <a:latin typeface="+mj-lt"/>
                        </a:rPr>
                        <a:t>40%</a:t>
                      </a:r>
                    </a:p>
                  </a:txBody>
                  <a:tcPr marL="7620" marR="7620" marT="7620" marB="0" anchor="ctr">
                    <a:lnL w="12700" cap="flat" cmpd="sng" algn="ctr">
                      <a:solidFill>
                        <a:schemeClr val="bg1"/>
                      </a:solidFill>
                      <a:prstDash val="solid"/>
                      <a:round/>
                      <a:headEnd type="none" w="med" len="med"/>
                      <a:tailEnd type="none" w="med" len="med"/>
                    </a:lnL>
                    <a:solidFill>
                      <a:srgbClr val="BED7D1"/>
                    </a:solidFill>
                  </a:tcPr>
                </a:tc>
                <a:tc>
                  <a:txBody>
                    <a:bodyPr/>
                    <a:lstStyle/>
                    <a:p>
                      <a:pPr algn="ctr" fontAlgn="t"/>
                      <a:r>
                        <a:rPr lang="af-ZA" sz="1100" b="0" i="0" u="none" strike="noStrike">
                          <a:solidFill>
                            <a:srgbClr val="010205"/>
                          </a:solidFill>
                          <a:effectLst/>
                          <a:latin typeface="+mj-lt"/>
                        </a:rPr>
                        <a:t>41%</a:t>
                      </a:r>
                    </a:p>
                  </a:txBody>
                  <a:tcPr marL="7620" marR="7620" marT="7620" marB="0" anchor="ctr">
                    <a:solidFill>
                      <a:srgbClr val="BED7D1"/>
                    </a:solidFill>
                  </a:tcPr>
                </a:tc>
                <a:extLst>
                  <a:ext uri="{0D108BD9-81ED-4DB2-BD59-A6C34878D82A}">
                    <a16:rowId xmlns:a16="http://schemas.microsoft.com/office/drawing/2014/main" xmlns="" val="1331059625"/>
                  </a:ext>
                </a:extLst>
              </a:tr>
              <a:tr h="342900">
                <a:tc>
                  <a:txBody>
                    <a:bodyPr/>
                    <a:lstStyle/>
                    <a:p>
                      <a:pPr algn="ctr" fontAlgn="t"/>
                      <a:r>
                        <a:rPr lang="af-ZA" sz="1100" b="0" i="0" u="none" strike="noStrike" dirty="0">
                          <a:solidFill>
                            <a:schemeClr val="tx1"/>
                          </a:solidFill>
                          <a:effectLst/>
                          <a:latin typeface="+mj-lt"/>
                        </a:rPr>
                        <a:t>Nie znam żadnego programu</a:t>
                      </a:r>
                    </a:p>
                  </a:txBody>
                  <a:tcPr marL="7620" marR="7620" marT="7620" marB="0" anchor="ctr">
                    <a:lnR w="76200" cap="flat" cmpd="sng" algn="ctr">
                      <a:solidFill>
                        <a:schemeClr val="bg1"/>
                      </a:solidFill>
                      <a:prstDash val="solid"/>
                      <a:round/>
                      <a:headEnd type="none" w="med" len="med"/>
                      <a:tailEnd type="none" w="med" len="med"/>
                    </a:lnR>
                    <a:solidFill>
                      <a:srgbClr val="F5D5B5"/>
                    </a:solidFill>
                  </a:tcPr>
                </a:tc>
                <a:tc>
                  <a:txBody>
                    <a:bodyPr/>
                    <a:lstStyle/>
                    <a:p>
                      <a:pPr algn="ctr" fontAlgn="t"/>
                      <a:r>
                        <a:rPr lang="af-ZA" sz="1100" b="0" i="0" u="none" strike="noStrike">
                          <a:solidFill>
                            <a:srgbClr val="010205"/>
                          </a:solidFill>
                          <a:effectLst/>
                          <a:latin typeface="+mj-lt"/>
                        </a:rPr>
                        <a:t>0%</a:t>
                      </a:r>
                    </a:p>
                  </a:txBody>
                  <a:tcPr marL="7620" marR="7620" marT="7620" marB="0" anchor="ctr">
                    <a:lnL w="762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5D5B5"/>
                    </a:solidFill>
                  </a:tcPr>
                </a:tc>
                <a:tc>
                  <a:txBody>
                    <a:bodyPr/>
                    <a:lstStyle/>
                    <a:p>
                      <a:pPr algn="ctr" fontAlgn="t"/>
                      <a:r>
                        <a:rPr lang="af-ZA" sz="1100" b="0" i="0" u="none" strike="noStrike">
                          <a:solidFill>
                            <a:srgbClr val="010205"/>
                          </a:solidFill>
                          <a:effectLst/>
                          <a:latin typeface="+mj-lt"/>
                        </a:rPr>
                        <a:t>4%</a:t>
                      </a:r>
                    </a:p>
                  </a:txBody>
                  <a:tcPr marL="7620" marR="7620" marT="7620" marB="0" anchor="ctr">
                    <a:lnL w="12700" cap="flat" cmpd="sng" algn="ctr">
                      <a:solidFill>
                        <a:schemeClr val="bg1"/>
                      </a:solidFill>
                      <a:prstDash val="solid"/>
                      <a:round/>
                      <a:headEnd type="none" w="med" len="med"/>
                      <a:tailEnd type="none" w="med" len="med"/>
                    </a:lnL>
                    <a:solidFill>
                      <a:srgbClr val="F5D5B5"/>
                    </a:solidFill>
                  </a:tcPr>
                </a:tc>
                <a:tc>
                  <a:txBody>
                    <a:bodyPr/>
                    <a:lstStyle/>
                    <a:p>
                      <a:pPr algn="ctr" fontAlgn="t"/>
                      <a:r>
                        <a:rPr lang="af-ZA" sz="1100" b="0" i="0" u="none" strike="noStrike" dirty="0">
                          <a:solidFill>
                            <a:srgbClr val="010205"/>
                          </a:solidFill>
                          <a:effectLst/>
                          <a:latin typeface="+mj-lt"/>
                        </a:rPr>
                        <a:t>6%</a:t>
                      </a:r>
                    </a:p>
                  </a:txBody>
                  <a:tcPr marL="7620" marR="7620" marT="7620" marB="0" anchor="ctr">
                    <a:solidFill>
                      <a:srgbClr val="F5D5B5"/>
                    </a:solidFill>
                  </a:tcPr>
                </a:tc>
                <a:extLst>
                  <a:ext uri="{0D108BD9-81ED-4DB2-BD59-A6C34878D82A}">
                    <a16:rowId xmlns:a16="http://schemas.microsoft.com/office/drawing/2014/main" xmlns="" val="3585622494"/>
                  </a:ext>
                </a:extLst>
              </a:tr>
            </a:tbl>
          </a:graphicData>
        </a:graphic>
      </p:graphicFrame>
      <p:pic>
        <p:nvPicPr>
          <p:cNvPr id="11" name="Grafika 10" descr="Grupa docelowa">
            <a:extLst>
              <a:ext uri="{FF2B5EF4-FFF2-40B4-BE49-F238E27FC236}">
                <a16:creationId xmlns:a16="http://schemas.microsoft.com/office/drawing/2014/main" xmlns="" id="{0222131C-315F-4457-8E62-E92D534493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815881" y="54841"/>
            <a:ext cx="715818" cy="715818"/>
          </a:xfrm>
          <a:prstGeom prst="rect">
            <a:avLst/>
          </a:prstGeom>
        </p:spPr>
      </p:pic>
      <p:sp>
        <p:nvSpPr>
          <p:cNvPr id="12" name="pole tekstowe 11">
            <a:extLst>
              <a:ext uri="{FF2B5EF4-FFF2-40B4-BE49-F238E27FC236}">
                <a16:creationId xmlns:a16="http://schemas.microsoft.com/office/drawing/2014/main" xmlns="" id="{3A75777A-F43C-469C-9E85-FDD914A7DBBB}"/>
              </a:ext>
            </a:extLst>
          </p:cNvPr>
          <p:cNvSpPr txBox="1"/>
          <p:nvPr/>
        </p:nvSpPr>
        <p:spPr>
          <a:xfrm>
            <a:off x="752391" y="1845650"/>
            <a:ext cx="6779625" cy="430887"/>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Q20: Przeczytam Panu/i listę programów realizowanych przez Miasto. Proszę powiedzieć, które z nich zna Pan/i, choćby ze słyszenia. </a:t>
            </a:r>
          </a:p>
        </p:txBody>
      </p:sp>
      <p:sp>
        <p:nvSpPr>
          <p:cNvPr id="14" name="pole tekstowe 13">
            <a:extLst>
              <a:ext uri="{FF2B5EF4-FFF2-40B4-BE49-F238E27FC236}">
                <a16:creationId xmlns:a16="http://schemas.microsoft.com/office/drawing/2014/main" xmlns="" id="{27A57B8E-7574-4E51-9E8A-EBB23323CFEF}"/>
              </a:ext>
            </a:extLst>
          </p:cNvPr>
          <p:cNvSpPr txBox="1"/>
          <p:nvPr/>
        </p:nvSpPr>
        <p:spPr>
          <a:xfrm>
            <a:off x="8032516" y="1828057"/>
            <a:ext cx="3813120" cy="2585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b="0" i="0" u="none" strike="noStrike" kern="1200" cap="none" spc="0" normalizeH="0" baseline="0" noProof="0" dirty="0">
                <a:ln>
                  <a:noFill/>
                </a:ln>
                <a:solidFill>
                  <a:prstClr val="black"/>
                </a:solidFill>
                <a:effectLst/>
                <a:uLnTx/>
                <a:uFillTx/>
                <a:latin typeface="Blogger Sans"/>
                <a:ea typeface="+mn-ea"/>
                <a:cs typeface="+mn-cs"/>
              </a:rPr>
              <a:t>Osoby, które w pozytywny sposób postrzegają pracę Prezydenta Rafała Bruskiego częściej (niż </a:t>
            </a:r>
            <a:r>
              <a:rPr lang="pl-PL" dirty="0">
                <a:solidFill>
                  <a:prstClr val="black"/>
                </a:solidFill>
                <a:latin typeface="Blogger Sans"/>
              </a:rPr>
              <a:t>krytycy)</a:t>
            </a:r>
            <a:r>
              <a:rPr kumimoji="0" lang="pl-PL" b="0" i="0" u="none" strike="noStrike" kern="1200" cap="none" spc="0" normalizeH="0" baseline="0" noProof="0" dirty="0">
                <a:ln>
                  <a:noFill/>
                </a:ln>
                <a:solidFill>
                  <a:prstClr val="black"/>
                </a:solidFill>
                <a:effectLst/>
                <a:uLnTx/>
                <a:uFillTx/>
                <a:latin typeface="Blogger Sans"/>
                <a:ea typeface="+mn-ea"/>
                <a:cs typeface="+mn-cs"/>
              </a:rPr>
              <a:t> deklarują znajomość większości programów realizowanych przez Miasto. Wyjątek stanowi program utwardzania dróg gruntowych - częściej słyszeli o nim badani negatywnie bądź neutralnie oceniający Prezydenta.</a:t>
            </a:r>
          </a:p>
        </p:txBody>
      </p:sp>
      <p:pic>
        <p:nvPicPr>
          <p:cNvPr id="15" name="Obraz 14">
            <a:extLst>
              <a:ext uri="{FF2B5EF4-FFF2-40B4-BE49-F238E27FC236}">
                <a16:creationId xmlns:a16="http://schemas.microsoft.com/office/drawing/2014/main" xmlns="" id="{0B5A9ED3-89B0-4564-B4B8-48AC58A3C6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9" t="9762" r="16907" b="8766"/>
          <a:stretch/>
        </p:blipFill>
        <p:spPr>
          <a:xfrm>
            <a:off x="9320981" y="84349"/>
            <a:ext cx="986199" cy="693657"/>
          </a:xfrm>
          <a:prstGeom prst="rect">
            <a:avLst/>
          </a:prstGeom>
        </p:spPr>
      </p:pic>
    </p:spTree>
    <p:extLst>
      <p:ext uri="{BB962C8B-B14F-4D97-AF65-F5344CB8AC3E}">
        <p14:creationId xmlns:p14="http://schemas.microsoft.com/office/powerpoint/2010/main" val="33463559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3018206145"/>
              </p:ext>
            </p:extLst>
          </p:nvPr>
        </p:nvGraphicFramePr>
        <p:xfrm>
          <a:off x="-497818" y="2625426"/>
          <a:ext cx="5246607" cy="2480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Symbol zastępczy zawartości 6">
            <a:extLst>
              <a:ext uri="{FF2B5EF4-FFF2-40B4-BE49-F238E27FC236}">
                <a16:creationId xmlns:a16="http://schemas.microsoft.com/office/drawing/2014/main" xmlns="" id="{B8071C90-B163-49E7-AE75-EA885DE12DDE}"/>
              </a:ext>
            </a:extLst>
          </p:cNvPr>
          <p:cNvGraphicFramePr>
            <a:graphicFrameLocks/>
          </p:cNvGraphicFramePr>
          <p:nvPr>
            <p:extLst>
              <p:ext uri="{D42A27DB-BD31-4B8C-83A1-F6EECF244321}">
                <p14:modId xmlns:p14="http://schemas.microsoft.com/office/powerpoint/2010/main" val="1856714585"/>
              </p:ext>
            </p:extLst>
          </p:nvPr>
        </p:nvGraphicFramePr>
        <p:xfrm>
          <a:off x="238638" y="683436"/>
          <a:ext cx="4863512" cy="2480618"/>
        </p:xfrm>
        <a:graphic>
          <a:graphicData uri="http://schemas.openxmlformats.org/drawingml/2006/chart">
            <c:chart xmlns:c="http://schemas.openxmlformats.org/drawingml/2006/chart" xmlns:r="http://schemas.openxmlformats.org/officeDocument/2006/relationships" r:id="rId4"/>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a:xfrm>
            <a:off x="1238471" y="0"/>
            <a:ext cx="9091233" cy="825500"/>
          </a:xfrm>
        </p:spPr>
        <p:txBody>
          <a:bodyPr>
            <a:normAutofit fontScale="90000"/>
          </a:bodyPr>
          <a:lstStyle/>
          <a:p>
            <a:r>
              <a:rPr lang="pl-PL" sz="2700" dirty="0"/>
              <a:t>Kontynuacja programu leczenia niepłodności metodą </a:t>
            </a:r>
            <a:r>
              <a:rPr lang="pl-PL" sz="2700" i="1" dirty="0"/>
              <a:t>in vitro</a:t>
            </a:r>
            <a:r>
              <a:rPr lang="pl-PL" sz="2700" dirty="0"/>
              <a:t/>
            </a:r>
            <a:br>
              <a:rPr lang="pl-PL" sz="2700"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897243412"/>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4245145576"/>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6"/>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647106" y="5399892"/>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09309"/>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rPr>
              <a:t>STATUS NA RYNKU PRACY</a:t>
            </a: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711832" y="5693415"/>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84010" y="3617488"/>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791674" y="3808314"/>
            <a:ext cx="513695" cy="513695"/>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253583729"/>
              </p:ext>
            </p:extLst>
          </p:nvPr>
        </p:nvGraphicFramePr>
        <p:xfrm>
          <a:off x="-465413" y="4493079"/>
          <a:ext cx="5246607" cy="2480624"/>
        </p:xfrm>
        <a:graphic>
          <a:graphicData uri="http://schemas.openxmlformats.org/drawingml/2006/chart">
            <c:chart xmlns:c="http://schemas.openxmlformats.org/drawingml/2006/chart" xmlns:r="http://schemas.openxmlformats.org/officeDocument/2006/relationships" r:id="rId16"/>
          </a:graphicData>
        </a:graphic>
      </p:graphicFrame>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9210873" y="291011"/>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19620" y="683437"/>
            <a:ext cx="492443" cy="5818734"/>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Q21.: Czy Pana(i) zdaniem, miasto Bydgoszcz powinno kontynuować Program wsparcia leczenia niepłodności metodą zapłodnienia pozaustrojowego – in vitro?</a:t>
            </a:r>
          </a:p>
        </p:txBody>
      </p:sp>
      <p:pic>
        <p:nvPicPr>
          <p:cNvPr id="47" name="Grafika 46" descr="Mężczyzna">
            <a:extLst>
              <a:ext uri="{FF2B5EF4-FFF2-40B4-BE49-F238E27FC236}">
                <a16:creationId xmlns:a16="http://schemas.microsoft.com/office/drawing/2014/main" xmlns="" id="{D2A9F171-ECC1-4656-A5C9-5D44C93EF10C}"/>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3312925" y="2273782"/>
            <a:ext cx="504000" cy="504000"/>
          </a:xfrm>
          <a:prstGeom prst="rect">
            <a:avLst/>
          </a:prstGeom>
        </p:spPr>
      </p:pic>
      <p:pic>
        <p:nvPicPr>
          <p:cNvPr id="52" name="Grafika 51" descr="Kobieta">
            <a:extLst>
              <a:ext uri="{FF2B5EF4-FFF2-40B4-BE49-F238E27FC236}">
                <a16:creationId xmlns:a16="http://schemas.microsoft.com/office/drawing/2014/main" xmlns="" id="{9E7ECE19-C8D7-4A3D-B702-25841883462C}"/>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2468236" y="2269520"/>
            <a:ext cx="536405" cy="536405"/>
          </a:xfrm>
          <a:prstGeom prst="rect">
            <a:avLst/>
          </a:prstGeom>
        </p:spPr>
      </p:pic>
      <p:pic>
        <p:nvPicPr>
          <p:cNvPr id="53" name="Obraz 52">
            <a:extLst>
              <a:ext uri="{FF2B5EF4-FFF2-40B4-BE49-F238E27FC236}">
                <a16:creationId xmlns:a16="http://schemas.microsoft.com/office/drawing/2014/main" xmlns="" id="{A6E96DDE-B8D7-4B1D-BCD7-AB7100623B20}"/>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7139" t="9762" r="16907" b="8766"/>
          <a:stretch/>
        </p:blipFill>
        <p:spPr>
          <a:xfrm>
            <a:off x="11021960" y="883659"/>
            <a:ext cx="1067433" cy="750794"/>
          </a:xfrm>
          <a:prstGeom prst="rect">
            <a:avLst/>
          </a:prstGeom>
        </p:spPr>
      </p:pic>
      <p:sp>
        <p:nvSpPr>
          <p:cNvPr id="54" name="pole tekstowe 53">
            <a:extLst>
              <a:ext uri="{FF2B5EF4-FFF2-40B4-BE49-F238E27FC236}">
                <a16:creationId xmlns:a16="http://schemas.microsoft.com/office/drawing/2014/main" xmlns="" id="{4A975430-738A-42C7-BCB5-74AF796AFBB4}"/>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06</a:t>
            </a:r>
          </a:p>
        </p:txBody>
      </p:sp>
    </p:spTree>
    <p:extLst>
      <p:ext uri="{BB962C8B-B14F-4D97-AF65-F5344CB8AC3E}">
        <p14:creationId xmlns:p14="http://schemas.microsoft.com/office/powerpoint/2010/main" val="3024792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Ocena Prezydenta Miasta</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a poziom zadowolenia mieszkańców</a:t>
            </a:r>
            <a:endParaRPr lang="pl-PL" dirty="0"/>
          </a:p>
        </p:txBody>
      </p:sp>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56227" y="-12650"/>
            <a:ext cx="715818" cy="715818"/>
          </a:xfrm>
          <a:prstGeom prst="rect">
            <a:avLst/>
          </a:prstGeom>
        </p:spPr>
      </p:pic>
      <p:graphicFrame>
        <p:nvGraphicFramePr>
          <p:cNvPr id="4" name="Wykres 3">
            <a:extLst>
              <a:ext uri="{FF2B5EF4-FFF2-40B4-BE49-F238E27FC236}">
                <a16:creationId xmlns:a16="http://schemas.microsoft.com/office/drawing/2014/main" xmlns="" id="{8E07B956-BC45-4F2C-8800-31F6039C4079}"/>
              </a:ext>
            </a:extLst>
          </p:cNvPr>
          <p:cNvGraphicFramePr/>
          <p:nvPr>
            <p:extLst>
              <p:ext uri="{D42A27DB-BD31-4B8C-83A1-F6EECF244321}">
                <p14:modId xmlns:p14="http://schemas.microsoft.com/office/powerpoint/2010/main" val="1520196960"/>
              </p:ext>
            </p:extLst>
          </p:nvPr>
        </p:nvGraphicFramePr>
        <p:xfrm>
          <a:off x="724620" y="1778000"/>
          <a:ext cx="6468660" cy="4328160"/>
        </p:xfrm>
        <a:graphic>
          <a:graphicData uri="http://schemas.openxmlformats.org/drawingml/2006/chart">
            <c:chart xmlns:c="http://schemas.openxmlformats.org/drawingml/2006/chart" xmlns:r="http://schemas.openxmlformats.org/officeDocument/2006/relationships" r:id="rId4"/>
          </a:graphicData>
        </a:graphic>
      </p:graphicFrame>
      <p:pic>
        <p:nvPicPr>
          <p:cNvPr id="24" name="Obraz 23">
            <a:extLst>
              <a:ext uri="{FF2B5EF4-FFF2-40B4-BE49-F238E27FC236}">
                <a16:creationId xmlns:a16="http://schemas.microsoft.com/office/drawing/2014/main" xmlns="" id="{7CD0F282-B78B-49BD-8FE9-6EB0960DCE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5" name="pole tekstowe 24">
            <a:extLst>
              <a:ext uri="{FF2B5EF4-FFF2-40B4-BE49-F238E27FC236}">
                <a16:creationId xmlns:a16="http://schemas.microsoft.com/office/drawing/2014/main" xmlns="" id="{01C02274-90A3-4BF6-BC05-764DC5717728}"/>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01</a:t>
            </a:r>
          </a:p>
        </p:txBody>
      </p:sp>
      <p:sp>
        <p:nvSpPr>
          <p:cNvPr id="27" name="pole tekstowe 26">
            <a:extLst>
              <a:ext uri="{FF2B5EF4-FFF2-40B4-BE49-F238E27FC236}">
                <a16:creationId xmlns:a16="http://schemas.microsoft.com/office/drawing/2014/main" xmlns="" id="{03F771C5-C929-43E9-8E7A-EBEBD83C9A69}"/>
              </a:ext>
            </a:extLst>
          </p:cNvPr>
          <p:cNvSpPr txBox="1"/>
          <p:nvPr/>
        </p:nvSpPr>
        <p:spPr>
          <a:xfrm>
            <a:off x="7772046" y="2136461"/>
            <a:ext cx="3681166"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highlight>
                <a:srgbClr val="FFFF00"/>
              </a:highlight>
              <a:uLnTx/>
              <a:uFillTx/>
              <a:latin typeface="Blogger Sans"/>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Blogger Sans"/>
                <a:ea typeface="+mn-ea"/>
                <a:cs typeface="+mn-cs"/>
              </a:rPr>
              <a:t>Respondenci, którzy dobrze oceniają pracę Prezydenta Bydgoszczy, wyraźnie częściej są zadowoleni z jakości życia w mieście (odsetek zadowolonych wyniósł ponad 70 proc.). Z kolei wśród osób źle oceniających Prezydenta jedynie co trzeci zapytany jest zadowolony z jakości życia w Bydgoszczy.</a:t>
            </a:r>
          </a:p>
        </p:txBody>
      </p:sp>
      <p:sp>
        <p:nvSpPr>
          <p:cNvPr id="47" name="pole tekstowe 46">
            <a:extLst>
              <a:ext uri="{FF2B5EF4-FFF2-40B4-BE49-F238E27FC236}">
                <a16:creationId xmlns:a16="http://schemas.microsoft.com/office/drawing/2014/main" xmlns="" id="{1CF2B865-52FA-4AF1-9CA8-5CA4B1D45631}"/>
              </a:ext>
            </a:extLst>
          </p:cNvPr>
          <p:cNvSpPr txBox="1"/>
          <p:nvPr/>
        </p:nvSpPr>
        <p:spPr>
          <a:xfrm>
            <a:off x="1117601" y="1614311"/>
            <a:ext cx="5667022"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Q1: Na ile jest Pan/i zadowolony/a lub niezadowolony/a z obecnego poziomu życia w Bydgoszczy?</a:t>
            </a:r>
          </a:p>
        </p:txBody>
      </p:sp>
      <p:sp>
        <p:nvSpPr>
          <p:cNvPr id="10" name="pole tekstowe 9">
            <a:extLst>
              <a:ext uri="{FF2B5EF4-FFF2-40B4-BE49-F238E27FC236}">
                <a16:creationId xmlns:a16="http://schemas.microsoft.com/office/drawing/2014/main" xmlns="" id="{1BCFCD53-4C33-4D63-9F87-3FE0D81D729A}"/>
              </a:ext>
            </a:extLst>
          </p:cNvPr>
          <p:cNvSpPr txBox="1"/>
          <p:nvPr/>
        </p:nvSpPr>
        <p:spPr>
          <a:xfrm>
            <a:off x="2989641" y="6100572"/>
            <a:ext cx="19386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Tree>
    <p:extLst>
      <p:ext uri="{BB962C8B-B14F-4D97-AF65-F5344CB8AC3E}">
        <p14:creationId xmlns:p14="http://schemas.microsoft.com/office/powerpoint/2010/main" val="28490752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kumimoji="0" lang="pl-PL" sz="2400" b="0" i="0" u="none" strike="noStrike" kern="1200" cap="none" spc="0" normalizeH="0" baseline="0" noProof="0" dirty="0">
                <a:ln>
                  <a:noFill/>
                </a:ln>
                <a:solidFill>
                  <a:srgbClr val="105C73"/>
                </a:solidFill>
                <a:effectLst/>
                <a:uLnTx/>
                <a:uFillTx/>
                <a:latin typeface="Blogger Sans"/>
                <a:ea typeface="+mj-ea"/>
                <a:cs typeface="+mj-cs"/>
              </a:rPr>
              <a:t>Kontynuacja programu leczenia niepłodności metodą in vitro</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140315534"/>
              </p:ext>
            </p:extLst>
          </p:nvPr>
        </p:nvGraphicFramePr>
        <p:xfrm>
          <a:off x="429866" y="2494023"/>
          <a:ext cx="9632770" cy="2601179"/>
        </p:xfrm>
        <a:graphic>
          <a:graphicData uri="http://schemas.openxmlformats.org/drawingml/2006/table">
            <a:tbl>
              <a:tblPr firstRow="1" bandRow="1">
                <a:tableStyleId>{2D5ABB26-0587-4C30-8999-92F81FD0307C}</a:tableStyleId>
              </a:tblPr>
              <a:tblGrid>
                <a:gridCol w="9632770">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Program wsparcia leczenia niepłodności metodą zapłodnienia pozaustrojowego – in vitro, jest w Bydgoszczy szeroko popieraną inicjatywą – za jego kontynuacją opowiada się ośmiu na dziesięciu badanych Bydgoszczan. Wyższe odsetki poparcia notujemy wśród kobiet, osób z wykształceniem średnim i policealnym, wśród młodszych badanych (przed 40. r.ż.) oraz wśród pracujących najemnie. Natomiast sprzeciw częściej wyrażają osoby najstarsze (70+) oraz mieszkańcy prowadzący własną działalność gospodarczą.</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235441"/>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82149" y="3222138"/>
            <a:ext cx="1024759" cy="1024759"/>
          </a:xfrm>
          <a:prstGeom prst="rect">
            <a:avLst/>
          </a:prstGeom>
        </p:spPr>
      </p:pic>
      <p:pic>
        <p:nvPicPr>
          <p:cNvPr id="7" name="Obraz 6">
            <a:extLst>
              <a:ext uri="{FF2B5EF4-FFF2-40B4-BE49-F238E27FC236}">
                <a16:creationId xmlns:a16="http://schemas.microsoft.com/office/drawing/2014/main" xmlns="" id="{EC86AD6A-459B-41E7-A4DE-A38784F4379A}"/>
              </a:ext>
            </a:extLst>
          </p:cNvPr>
          <p:cNvPicPr>
            <a:picLocks noChangeAspect="1"/>
          </p:cNvPicPr>
          <p:nvPr/>
        </p:nvPicPr>
        <p:blipFill rotWithShape="1">
          <a:blip r:embed="rId5">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8" name="pole tekstowe 7">
            <a:extLst>
              <a:ext uri="{FF2B5EF4-FFF2-40B4-BE49-F238E27FC236}">
                <a16:creationId xmlns:a16="http://schemas.microsoft.com/office/drawing/2014/main" xmlns="" id="{304AF14E-914E-40D9-9D75-9477F429A48B}"/>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06</a:t>
            </a:r>
          </a:p>
        </p:txBody>
      </p:sp>
    </p:spTree>
    <p:extLst>
      <p:ext uri="{BB962C8B-B14F-4D97-AF65-F5344CB8AC3E}">
        <p14:creationId xmlns:p14="http://schemas.microsoft.com/office/powerpoint/2010/main" val="10390557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Autofit/>
          </a:bodyPr>
          <a:lstStyle/>
          <a:p>
            <a:r>
              <a:rPr lang="pl-PL" sz="2000" dirty="0"/>
              <a:t>Ocena działalności Prezydenta i poziom zadowolenia mieszkańców</a:t>
            </a:r>
            <a:br>
              <a:rPr lang="pl-PL" sz="2000" dirty="0"/>
            </a:br>
            <a:r>
              <a:rPr lang="pl-PL" sz="2000" dirty="0">
                <a:solidFill>
                  <a:srgbClr val="1E5364"/>
                </a:solidFill>
                <a:latin typeface="Blogger Sans" panose="02000506030000020004" pitchFamily="50" charset="0"/>
                <a:ea typeface="Blogger Sans" panose="02000506030000020004" pitchFamily="50" charset="0"/>
              </a:rPr>
              <a:t>a poparcie dla programu leczenia metodą </a:t>
            </a:r>
            <a:r>
              <a:rPr lang="pl-PL" sz="2000" i="1" dirty="0">
                <a:solidFill>
                  <a:srgbClr val="1E5364"/>
                </a:solidFill>
                <a:latin typeface="Blogger Sans" panose="02000506030000020004" pitchFamily="50" charset="0"/>
                <a:ea typeface="Blogger Sans" panose="02000506030000020004" pitchFamily="50" charset="0"/>
              </a:rPr>
              <a:t>in vitro</a:t>
            </a:r>
            <a:endParaRPr lang="pl-PL" sz="2800" dirty="0"/>
          </a:p>
        </p:txBody>
      </p:sp>
      <p:sp>
        <p:nvSpPr>
          <p:cNvPr id="46" name="pole tekstowe 45">
            <a:extLst>
              <a:ext uri="{FF2B5EF4-FFF2-40B4-BE49-F238E27FC236}">
                <a16:creationId xmlns:a16="http://schemas.microsoft.com/office/drawing/2014/main" xmlns="" id="{E5A9DF63-9032-46E5-9D1A-B894508F315C}"/>
              </a:ext>
            </a:extLst>
          </p:cNvPr>
          <p:cNvSpPr txBox="1"/>
          <p:nvPr/>
        </p:nvSpPr>
        <p:spPr>
          <a:xfrm>
            <a:off x="7645262" y="1321970"/>
            <a:ext cx="8694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3" name="pole tekstowe 52">
            <a:extLst>
              <a:ext uri="{FF2B5EF4-FFF2-40B4-BE49-F238E27FC236}">
                <a16:creationId xmlns:a16="http://schemas.microsoft.com/office/drawing/2014/main" xmlns="" id="{1560F1EB-FBC7-49C3-ACB8-CFFBFFA9108F}"/>
              </a:ext>
            </a:extLst>
          </p:cNvPr>
          <p:cNvSpPr txBox="1"/>
          <p:nvPr/>
        </p:nvSpPr>
        <p:spPr>
          <a:xfrm>
            <a:off x="290390" y="931528"/>
            <a:ext cx="9938132"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Q21: Czy Pana/i zdaniem, miasto Bydgoszcz powinno kontynuować Program wsparcia leczenia niepłodności metodą zapłodnienia pozaustrojowego – in vitro?</a:t>
            </a:r>
          </a:p>
        </p:txBody>
      </p:sp>
      <p:graphicFrame>
        <p:nvGraphicFramePr>
          <p:cNvPr id="21" name="Wykres 20">
            <a:extLst>
              <a:ext uri="{FF2B5EF4-FFF2-40B4-BE49-F238E27FC236}">
                <a16:creationId xmlns:a16="http://schemas.microsoft.com/office/drawing/2014/main" xmlns="" id="{136E3E4D-377B-4596-B535-820D61EE1C56}"/>
              </a:ext>
            </a:extLst>
          </p:cNvPr>
          <p:cNvGraphicFramePr/>
          <p:nvPr>
            <p:extLst>
              <p:ext uri="{D42A27DB-BD31-4B8C-83A1-F6EECF244321}">
                <p14:modId xmlns:p14="http://schemas.microsoft.com/office/powerpoint/2010/main" val="2305052649"/>
              </p:ext>
            </p:extLst>
          </p:nvPr>
        </p:nvGraphicFramePr>
        <p:xfrm>
          <a:off x="821334" y="1327553"/>
          <a:ext cx="6134133" cy="2446960"/>
        </p:xfrm>
        <a:graphic>
          <a:graphicData uri="http://schemas.openxmlformats.org/drawingml/2006/chart">
            <c:chart xmlns:c="http://schemas.openxmlformats.org/drawingml/2006/chart" xmlns:r="http://schemas.openxmlformats.org/officeDocument/2006/relationships" r:id="rId2"/>
          </a:graphicData>
        </a:graphic>
      </p:graphicFrame>
      <p:pic>
        <p:nvPicPr>
          <p:cNvPr id="25" name="Obraz 24">
            <a:extLst>
              <a:ext uri="{FF2B5EF4-FFF2-40B4-BE49-F238E27FC236}">
                <a16:creationId xmlns:a16="http://schemas.microsoft.com/office/drawing/2014/main" xmlns="" id="{B1115348-32F2-4F02-AF99-CC6980937E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9" name="pole tekstowe 28">
            <a:extLst>
              <a:ext uri="{FF2B5EF4-FFF2-40B4-BE49-F238E27FC236}">
                <a16:creationId xmlns:a16="http://schemas.microsoft.com/office/drawing/2014/main" xmlns="" id="{07F38117-0BD3-4662-A79A-B2E13E8B06F7}"/>
              </a:ext>
            </a:extLst>
          </p:cNvPr>
          <p:cNvSpPr txBox="1"/>
          <p:nvPr/>
        </p:nvSpPr>
        <p:spPr>
          <a:xfrm>
            <a:off x="7457066" y="2611425"/>
            <a:ext cx="4258769" cy="2585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Blogger Sans"/>
                <a:ea typeface="+mn-ea"/>
                <a:cs typeface="+mn-cs"/>
              </a:rPr>
              <a:t>Wyższe odsetki poparcia dla programu wsparcia leczenia niepłodności metodą in vitro notujemy wśród osób, którym dobrze żyje się w Bydgoszczy oraz wśród badanych aprobujących działalność Prezydenta Miasta. Natomiast przeciwnikami programu częściej są osoby krytycznie oceniające działalność Prezydenta oraz niezadowolone z jakości życia w mieście.</a:t>
            </a:r>
          </a:p>
        </p:txBody>
      </p:sp>
      <p:sp>
        <p:nvSpPr>
          <p:cNvPr id="38" name="pole tekstowe 37">
            <a:extLst>
              <a:ext uri="{FF2B5EF4-FFF2-40B4-BE49-F238E27FC236}">
                <a16:creationId xmlns:a16="http://schemas.microsoft.com/office/drawing/2014/main" xmlns="" id="{2D864BFD-F31C-4C34-9692-852B56F96B74}"/>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06</a:t>
            </a:r>
          </a:p>
        </p:txBody>
      </p:sp>
      <p:graphicFrame>
        <p:nvGraphicFramePr>
          <p:cNvPr id="9" name="Wykres 8">
            <a:extLst>
              <a:ext uri="{FF2B5EF4-FFF2-40B4-BE49-F238E27FC236}">
                <a16:creationId xmlns:a16="http://schemas.microsoft.com/office/drawing/2014/main" xmlns="" id="{EC298194-D262-E824-6E12-8865B5CC8E8B}"/>
              </a:ext>
            </a:extLst>
          </p:cNvPr>
          <p:cNvGraphicFramePr/>
          <p:nvPr>
            <p:extLst>
              <p:ext uri="{D42A27DB-BD31-4B8C-83A1-F6EECF244321}">
                <p14:modId xmlns:p14="http://schemas.microsoft.com/office/powerpoint/2010/main" val="4292426250"/>
              </p:ext>
            </p:extLst>
          </p:nvPr>
        </p:nvGraphicFramePr>
        <p:xfrm>
          <a:off x="737419" y="4081448"/>
          <a:ext cx="6134133" cy="2446960"/>
        </p:xfrm>
        <a:graphic>
          <a:graphicData uri="http://schemas.openxmlformats.org/drawingml/2006/chart">
            <c:chart xmlns:c="http://schemas.openxmlformats.org/drawingml/2006/chart" xmlns:r="http://schemas.openxmlformats.org/officeDocument/2006/relationships" r:id="rId4"/>
          </a:graphicData>
        </a:graphic>
      </p:graphicFrame>
      <p:sp>
        <p:nvSpPr>
          <p:cNvPr id="3" name="pole tekstowe 2">
            <a:extLst>
              <a:ext uri="{FF2B5EF4-FFF2-40B4-BE49-F238E27FC236}">
                <a16:creationId xmlns:a16="http://schemas.microsoft.com/office/drawing/2014/main" xmlns="" id="{DC282791-8E27-3C25-CF85-FC71BE1B4E8D}"/>
              </a:ext>
            </a:extLst>
          </p:cNvPr>
          <p:cNvSpPr txBox="1"/>
          <p:nvPr/>
        </p:nvSpPr>
        <p:spPr>
          <a:xfrm>
            <a:off x="319735" y="3713810"/>
            <a:ext cx="205837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
        <p:nvSpPr>
          <p:cNvPr id="5" name="pole tekstowe 4">
            <a:extLst>
              <a:ext uri="{FF2B5EF4-FFF2-40B4-BE49-F238E27FC236}">
                <a16:creationId xmlns:a16="http://schemas.microsoft.com/office/drawing/2014/main" xmlns="" id="{FE9F61C8-78EF-7991-CDA6-2C923C414005}"/>
              </a:ext>
            </a:extLst>
          </p:cNvPr>
          <p:cNvSpPr txBox="1"/>
          <p:nvPr/>
        </p:nvSpPr>
        <p:spPr>
          <a:xfrm>
            <a:off x="319735" y="6502894"/>
            <a:ext cx="319267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i="1" dirty="0">
                <a:solidFill>
                  <a:srgbClr val="1E5364"/>
                </a:solidFill>
                <a:latin typeface="Blogger Sans"/>
              </a:rPr>
              <a:t>ZADOWOLENIE Z POZIOMU ŻYCIA W BYDGOSZCZY</a:t>
            </a:r>
          </a:p>
        </p:txBody>
      </p:sp>
    </p:spTree>
    <p:extLst>
      <p:ext uri="{BB962C8B-B14F-4D97-AF65-F5344CB8AC3E}">
        <p14:creationId xmlns:p14="http://schemas.microsoft.com/office/powerpoint/2010/main" val="29971136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xmlns="" id="{001CDAA3-96F0-49E1-B674-331FCD7ABB41}"/>
              </a:ext>
            </a:extLst>
          </p:cNvPr>
          <p:cNvSpPr txBox="1"/>
          <p:nvPr/>
        </p:nvSpPr>
        <p:spPr>
          <a:xfrm>
            <a:off x="354563" y="3794650"/>
            <a:ext cx="908179" cy="92333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6000" b="0" i="0" u="none" strike="noStrike" kern="1200" cap="none" spc="-150" normalizeH="0" baseline="0" noProof="0" dirty="0">
                <a:ln>
                  <a:noFill/>
                </a:ln>
                <a:solidFill>
                  <a:srgbClr val="105C73"/>
                </a:solidFill>
                <a:effectLst/>
                <a:uLnTx/>
                <a:uFillTx/>
                <a:latin typeface="Blogger Sans"/>
                <a:ea typeface="+mn-ea"/>
                <a:cs typeface="Arial" pitchFamily="34" charset="0"/>
              </a:rPr>
              <a:t>07</a:t>
            </a:r>
          </a:p>
        </p:txBody>
      </p:sp>
      <p:sp>
        <p:nvSpPr>
          <p:cNvPr id="6" name="Tytuł 2">
            <a:extLst>
              <a:ext uri="{FF2B5EF4-FFF2-40B4-BE49-F238E27FC236}">
                <a16:creationId xmlns:a16="http://schemas.microsoft.com/office/drawing/2014/main" xmlns="" id="{94F86E67-3702-43C4-B39A-5E10D1775E9E}"/>
              </a:ext>
            </a:extLst>
          </p:cNvPr>
          <p:cNvSpPr>
            <a:spLocks noGrp="1"/>
          </p:cNvSpPr>
          <p:nvPr>
            <p:ph type="title"/>
          </p:nvPr>
        </p:nvSpPr>
        <p:spPr>
          <a:xfrm>
            <a:off x="1441251" y="3673444"/>
            <a:ext cx="5038207" cy="1121840"/>
          </a:xfrm>
        </p:spPr>
        <p:txBody>
          <a:bodyPr>
            <a:noAutofit/>
          </a:bodyPr>
          <a:lstStyle/>
          <a:p>
            <a:r>
              <a:rPr lang="pl-PL" sz="3600" dirty="0">
                <a:solidFill>
                  <a:srgbClr val="105C73"/>
                </a:solidFill>
                <a:ea typeface="Blogger Sans" panose="02000506030000020004" pitchFamily="50" charset="0"/>
              </a:rPr>
              <a:t>Udział w działaniach partycypacyjnych</a:t>
            </a:r>
            <a:endParaRPr lang="pl-PL" sz="3600" dirty="0">
              <a:solidFill>
                <a:srgbClr val="105C73"/>
              </a:solidFill>
            </a:endParaRPr>
          </a:p>
        </p:txBody>
      </p:sp>
    </p:spTree>
    <p:extLst>
      <p:ext uri="{BB962C8B-B14F-4D97-AF65-F5344CB8AC3E}">
        <p14:creationId xmlns:p14="http://schemas.microsoft.com/office/powerpoint/2010/main" val="21078031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a:extLst>
              <a:ext uri="{FF2B5EF4-FFF2-40B4-BE49-F238E27FC236}">
                <a16:creationId xmlns:a16="http://schemas.microsoft.com/office/drawing/2014/main" xmlns="" id="{8CFE94D3-BA68-4D35-864F-0C7A3AE08FE7}"/>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07</a:t>
            </a:r>
          </a:p>
        </p:txBody>
      </p:sp>
      <p:sp>
        <p:nvSpPr>
          <p:cNvPr id="10" name="Tytuł 6">
            <a:extLst>
              <a:ext uri="{FF2B5EF4-FFF2-40B4-BE49-F238E27FC236}">
                <a16:creationId xmlns:a16="http://schemas.microsoft.com/office/drawing/2014/main" xmlns="" id="{F2FFF8FF-5034-4F74-A0F4-5CF686F28309}"/>
              </a:ext>
            </a:extLst>
          </p:cNvPr>
          <p:cNvSpPr>
            <a:spLocks noGrp="1"/>
          </p:cNvSpPr>
          <p:nvPr>
            <p:ph type="title"/>
          </p:nvPr>
        </p:nvSpPr>
        <p:spPr>
          <a:xfrm>
            <a:off x="1238472" y="0"/>
            <a:ext cx="8990050" cy="825500"/>
          </a:xfrm>
        </p:spPr>
        <p:txBody>
          <a:bodyPr>
            <a:normAutofit/>
          </a:bodyPr>
          <a:lstStyle/>
          <a:p>
            <a:r>
              <a:rPr lang="pl-PL" sz="3200" dirty="0"/>
              <a:t>Udział w konsultacjach społecznych</a:t>
            </a:r>
          </a:p>
        </p:txBody>
      </p:sp>
      <p:sp>
        <p:nvSpPr>
          <p:cNvPr id="9" name="pole tekstowe 8">
            <a:extLst>
              <a:ext uri="{FF2B5EF4-FFF2-40B4-BE49-F238E27FC236}">
                <a16:creationId xmlns:a16="http://schemas.microsoft.com/office/drawing/2014/main" xmlns="" id="{82F02719-1206-4513-915B-009596304C3E}"/>
              </a:ext>
            </a:extLst>
          </p:cNvPr>
          <p:cNvSpPr txBox="1"/>
          <p:nvPr/>
        </p:nvSpPr>
        <p:spPr>
          <a:xfrm>
            <a:off x="122181" y="4029752"/>
            <a:ext cx="9247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 name="pole tekstowe 4">
            <a:extLst>
              <a:ext uri="{FF2B5EF4-FFF2-40B4-BE49-F238E27FC236}">
                <a16:creationId xmlns:a16="http://schemas.microsoft.com/office/drawing/2014/main" xmlns="" id="{1983AFA0-68D7-4626-A3B6-F4342623D71F}"/>
              </a:ext>
            </a:extLst>
          </p:cNvPr>
          <p:cNvSpPr txBox="1"/>
          <p:nvPr/>
        </p:nvSpPr>
        <p:spPr>
          <a:xfrm>
            <a:off x="576270" y="944106"/>
            <a:ext cx="57655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Q23: Czy bierze Pan/i udział w konsultacjach organizowanych przez Miasto?</a:t>
            </a:r>
          </a:p>
        </p:txBody>
      </p:sp>
      <p:graphicFrame>
        <p:nvGraphicFramePr>
          <p:cNvPr id="13" name="Wykres 12">
            <a:extLst>
              <a:ext uri="{FF2B5EF4-FFF2-40B4-BE49-F238E27FC236}">
                <a16:creationId xmlns:a16="http://schemas.microsoft.com/office/drawing/2014/main" xmlns="" id="{FD7813E0-B99F-4B00-B930-93C37D3CA017}"/>
              </a:ext>
            </a:extLst>
          </p:cNvPr>
          <p:cNvGraphicFramePr/>
          <p:nvPr>
            <p:extLst>
              <p:ext uri="{D42A27DB-BD31-4B8C-83A1-F6EECF244321}">
                <p14:modId xmlns:p14="http://schemas.microsoft.com/office/powerpoint/2010/main" val="533939960"/>
              </p:ext>
            </p:extLst>
          </p:nvPr>
        </p:nvGraphicFramePr>
        <p:xfrm>
          <a:off x="449623" y="1413413"/>
          <a:ext cx="4801962" cy="2617076"/>
        </p:xfrm>
        <a:graphic>
          <a:graphicData uri="http://schemas.openxmlformats.org/drawingml/2006/chart">
            <c:chart xmlns:c="http://schemas.openxmlformats.org/drawingml/2006/chart" xmlns:r="http://schemas.openxmlformats.org/officeDocument/2006/relationships" r:id="rId2"/>
          </a:graphicData>
        </a:graphic>
      </p:graphicFrame>
      <p:sp>
        <p:nvSpPr>
          <p:cNvPr id="16" name="pole tekstowe 15">
            <a:extLst>
              <a:ext uri="{FF2B5EF4-FFF2-40B4-BE49-F238E27FC236}">
                <a16:creationId xmlns:a16="http://schemas.microsoft.com/office/drawing/2014/main" xmlns="" id="{525F17A2-3C6A-46AA-AA16-3C34AA28D71F}"/>
              </a:ext>
            </a:extLst>
          </p:cNvPr>
          <p:cNvSpPr txBox="1"/>
          <p:nvPr/>
        </p:nvSpPr>
        <p:spPr>
          <a:xfrm>
            <a:off x="6940417" y="874415"/>
            <a:ext cx="436374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rPr>
              <a:t>Q24: Dlaczego nie bierze Pan/i udziału w konsultacjach organizowanych przez Miasto?</a:t>
            </a:r>
          </a:p>
        </p:txBody>
      </p:sp>
      <p:sp>
        <p:nvSpPr>
          <p:cNvPr id="19" name="pole tekstowe 18">
            <a:extLst>
              <a:ext uri="{FF2B5EF4-FFF2-40B4-BE49-F238E27FC236}">
                <a16:creationId xmlns:a16="http://schemas.microsoft.com/office/drawing/2014/main" xmlns="" id="{9A0DBC8F-5D1D-4ACD-B3B4-AC5533D75A9D}"/>
              </a:ext>
            </a:extLst>
          </p:cNvPr>
          <p:cNvSpPr txBox="1"/>
          <p:nvPr/>
        </p:nvSpPr>
        <p:spPr>
          <a:xfrm>
            <a:off x="5599103" y="5130672"/>
            <a:ext cx="6210175" cy="1323439"/>
          </a:xfrm>
          <a:prstGeom prst="rect">
            <a:avLst/>
          </a:prstGeom>
          <a:noFill/>
        </p:spPr>
        <p:txBody>
          <a:bodyPr wrap="square" rtlCol="0">
            <a:spAutoFit/>
          </a:bodyPr>
          <a:lstStyle/>
          <a:p>
            <a:pPr lvl="0" algn="just">
              <a:defRPr/>
            </a:pPr>
            <a:r>
              <a:rPr kumimoji="0" lang="pl-PL" sz="1600" b="0" i="0" u="none" strike="noStrike" kern="1200" cap="none" spc="0" normalizeH="0" baseline="0" noProof="0" dirty="0">
                <a:ln>
                  <a:noFill/>
                </a:ln>
                <a:solidFill>
                  <a:prstClr val="black"/>
                </a:solidFill>
                <a:effectLst/>
                <a:uLnTx/>
                <a:uFillTx/>
                <a:latin typeface="Blogger Sans"/>
                <a:ea typeface="+mn-ea"/>
                <a:cs typeface="+mn-cs"/>
              </a:rPr>
              <a:t>W </a:t>
            </a:r>
            <a:r>
              <a:rPr lang="pl-PL" sz="1600" dirty="0">
                <a:solidFill>
                  <a:prstClr val="black"/>
                </a:solidFill>
              </a:rPr>
              <a:t>konsultacjach organizowanych </a:t>
            </a:r>
            <a:r>
              <a:rPr kumimoji="0" lang="pl-PL" sz="1600" b="0" i="0" u="none" strike="noStrike" kern="1200" cap="none" spc="0" normalizeH="0" baseline="0" noProof="0" dirty="0">
                <a:ln>
                  <a:noFill/>
                </a:ln>
                <a:solidFill>
                  <a:prstClr val="black"/>
                </a:solidFill>
                <a:effectLst/>
                <a:uLnTx/>
                <a:uFillTx/>
                <a:latin typeface="Blogger Sans"/>
                <a:ea typeface="+mn-ea"/>
                <a:cs typeface="+mn-cs"/>
              </a:rPr>
              <a:t>przez Miasto bierze udział 43 proc. mieszkańców Bydgoszczy, w tym 5 proc. regularnie, a 19 proc. - czasami. Ponad połowa ankietowanych (</a:t>
            </a:r>
            <a:r>
              <a:rPr lang="pl-PL" sz="1600" dirty="0">
                <a:solidFill>
                  <a:prstClr val="black"/>
                </a:solidFill>
                <a:latin typeface="Blogger Sans"/>
              </a:rPr>
              <a:t>57</a:t>
            </a:r>
            <a:r>
              <a:rPr kumimoji="0" lang="pl-PL" sz="1600" b="0" i="0" u="none" strike="noStrike" kern="1200" cap="none" spc="0" normalizeH="0" baseline="0" noProof="0" dirty="0">
                <a:ln>
                  <a:noFill/>
                </a:ln>
                <a:solidFill>
                  <a:prstClr val="black"/>
                </a:solidFill>
                <a:effectLst/>
                <a:uLnTx/>
                <a:uFillTx/>
                <a:latin typeface="Blogger Sans"/>
                <a:ea typeface="+mn-ea"/>
                <a:cs typeface="+mn-cs"/>
              </a:rPr>
              <a:t> proc.) nie angażuje się w taką formę partycypacji – przede wszystkim z powodu braku czasu. Udział w innych (niż konsultacje) działaniach partycypacyjnych deklaruje 44 proc</a:t>
            </a:r>
            <a:r>
              <a:rPr lang="pl-PL" sz="1600" dirty="0">
                <a:solidFill>
                  <a:prstClr val="black"/>
                </a:solidFill>
                <a:latin typeface="Blogger Sans"/>
              </a:rPr>
              <a:t>.</a:t>
            </a:r>
            <a:endParaRPr kumimoji="0" lang="pl-PL" sz="1600" b="0" i="0" u="none" strike="noStrike" kern="1200" cap="none" spc="0" normalizeH="0" baseline="0" noProof="0" dirty="0">
              <a:ln>
                <a:noFill/>
              </a:ln>
              <a:solidFill>
                <a:prstClr val="black"/>
              </a:solidFill>
              <a:effectLst/>
              <a:uLnTx/>
              <a:uFillTx/>
              <a:latin typeface="Blogger Sans"/>
              <a:ea typeface="+mn-ea"/>
              <a:cs typeface="+mn-cs"/>
            </a:endParaRPr>
          </a:p>
        </p:txBody>
      </p:sp>
      <p:cxnSp>
        <p:nvCxnSpPr>
          <p:cNvPr id="20" name="Łącznik prosty ze strzałką 19">
            <a:extLst>
              <a:ext uri="{FF2B5EF4-FFF2-40B4-BE49-F238E27FC236}">
                <a16:creationId xmlns:a16="http://schemas.microsoft.com/office/drawing/2014/main" xmlns="" id="{52FE7453-9F44-403D-8238-84A60E86ECF3}"/>
              </a:ext>
            </a:extLst>
          </p:cNvPr>
          <p:cNvCxnSpPr>
            <a:cxnSpLocks/>
          </p:cNvCxnSpPr>
          <p:nvPr/>
        </p:nvCxnSpPr>
        <p:spPr>
          <a:xfrm>
            <a:off x="2734367" y="1528547"/>
            <a:ext cx="3740774" cy="0"/>
          </a:xfrm>
          <a:prstGeom prst="straightConnector1">
            <a:avLst/>
          </a:prstGeom>
          <a:ln w="28575">
            <a:solidFill>
              <a:srgbClr val="C55A11"/>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21" name="pole tekstowe 20">
            <a:extLst>
              <a:ext uri="{FF2B5EF4-FFF2-40B4-BE49-F238E27FC236}">
                <a16:creationId xmlns:a16="http://schemas.microsoft.com/office/drawing/2014/main" xmlns="" id="{A226723B-75FA-4650-A827-A7735A92CD59}"/>
              </a:ext>
            </a:extLst>
          </p:cNvPr>
          <p:cNvSpPr txBox="1"/>
          <p:nvPr/>
        </p:nvSpPr>
        <p:spPr>
          <a:xfrm>
            <a:off x="7726852" y="4419866"/>
            <a:ext cx="42016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prstClr val="black">
                    <a:lumMod val="95000"/>
                    <a:lumOff val="5000"/>
                  </a:prstClr>
                </a:solidFill>
                <a:effectLst/>
                <a:uLnTx/>
                <a:uFillTx/>
                <a:latin typeface="Blogger Sans"/>
                <a:ea typeface="+mn-ea"/>
                <a:cs typeface="+mn-cs"/>
              </a:rPr>
              <a:t>N = </a:t>
            </a:r>
            <a:r>
              <a:rPr lang="pl-PL" sz="1000" dirty="0">
                <a:solidFill>
                  <a:prstClr val="black">
                    <a:lumMod val="95000"/>
                    <a:lumOff val="5000"/>
                  </a:prstClr>
                </a:solidFill>
                <a:latin typeface="Blogger Sans"/>
              </a:rPr>
              <a:t>569</a:t>
            </a:r>
            <a:r>
              <a:rPr kumimoji="0" lang="pl-PL" sz="1000" b="0" i="0" u="none" strike="noStrike" kern="1200" cap="none" spc="0" normalizeH="0" baseline="0" noProof="0" dirty="0">
                <a:ln>
                  <a:noFill/>
                </a:ln>
                <a:solidFill>
                  <a:prstClr val="black">
                    <a:lumMod val="95000"/>
                    <a:lumOff val="5000"/>
                  </a:prstClr>
                </a:solidFill>
                <a:effectLst/>
                <a:uLnTx/>
                <a:uFillTx/>
                <a:latin typeface="Blogger Sans"/>
                <a:ea typeface="+mn-ea"/>
                <a:cs typeface="+mn-cs"/>
              </a:rPr>
              <a:t>   Pytanie otwarte predefiniowane. Odpowiedzi osób, które nie biorą udziału w konsultacjach społecznych.</a:t>
            </a:r>
            <a:endParaRPr kumimoji="0" lang="pl-PL" sz="1000" b="0" i="0"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graphicFrame>
        <p:nvGraphicFramePr>
          <p:cNvPr id="12" name="Symbol zastępczy zawartości 6">
            <a:extLst>
              <a:ext uri="{FF2B5EF4-FFF2-40B4-BE49-F238E27FC236}">
                <a16:creationId xmlns:a16="http://schemas.microsoft.com/office/drawing/2014/main" xmlns="" id="{AF7B9D4F-5904-4FD9-A858-A92768F56261}"/>
              </a:ext>
            </a:extLst>
          </p:cNvPr>
          <p:cNvGraphicFramePr>
            <a:graphicFrameLocks/>
          </p:cNvGraphicFramePr>
          <p:nvPr>
            <p:extLst>
              <p:ext uri="{D42A27DB-BD31-4B8C-83A1-F6EECF244321}">
                <p14:modId xmlns:p14="http://schemas.microsoft.com/office/powerpoint/2010/main" val="2806874870"/>
              </p:ext>
            </p:extLst>
          </p:nvPr>
        </p:nvGraphicFramePr>
        <p:xfrm>
          <a:off x="5818128" y="1368282"/>
          <a:ext cx="6916842" cy="30858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Symbol zastępczy zawartości 6">
            <a:extLst>
              <a:ext uri="{FF2B5EF4-FFF2-40B4-BE49-F238E27FC236}">
                <a16:creationId xmlns:a16="http://schemas.microsoft.com/office/drawing/2014/main" xmlns="" id="{2EF2804D-C7F4-43FE-8C39-606642C01537}"/>
              </a:ext>
            </a:extLst>
          </p:cNvPr>
          <p:cNvGraphicFramePr>
            <a:graphicFrameLocks/>
          </p:cNvGraphicFramePr>
          <p:nvPr>
            <p:extLst>
              <p:ext uri="{D42A27DB-BD31-4B8C-83A1-F6EECF244321}">
                <p14:modId xmlns:p14="http://schemas.microsoft.com/office/powerpoint/2010/main" val="1487149410"/>
              </p:ext>
            </p:extLst>
          </p:nvPr>
        </p:nvGraphicFramePr>
        <p:xfrm>
          <a:off x="576270" y="4631708"/>
          <a:ext cx="4028484" cy="2022866"/>
        </p:xfrm>
        <a:graphic>
          <a:graphicData uri="http://schemas.openxmlformats.org/drawingml/2006/chart">
            <c:chart xmlns:c="http://schemas.openxmlformats.org/drawingml/2006/chart" xmlns:r="http://schemas.openxmlformats.org/officeDocument/2006/relationships" r:id="rId4"/>
          </a:graphicData>
        </a:graphic>
      </p:graphicFrame>
      <p:sp>
        <p:nvSpPr>
          <p:cNvPr id="17" name="pole tekstowe 16">
            <a:extLst>
              <a:ext uri="{FF2B5EF4-FFF2-40B4-BE49-F238E27FC236}">
                <a16:creationId xmlns:a16="http://schemas.microsoft.com/office/drawing/2014/main" xmlns="" id="{EBBB88E8-5E97-4C7A-8E39-15CE56B4125E}"/>
              </a:ext>
            </a:extLst>
          </p:cNvPr>
          <p:cNvSpPr txBox="1"/>
          <p:nvPr/>
        </p:nvSpPr>
        <p:spPr>
          <a:xfrm>
            <a:off x="122181" y="4532982"/>
            <a:ext cx="459867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Q25: Czy bierze Pan/i udział w innych działaniach partycypacyjnych (np. budżet obywatelski) organizowanych przez Miasto?</a:t>
            </a:r>
          </a:p>
        </p:txBody>
      </p:sp>
      <p:sp>
        <p:nvSpPr>
          <p:cNvPr id="18" name="pole tekstowe 17">
            <a:extLst>
              <a:ext uri="{FF2B5EF4-FFF2-40B4-BE49-F238E27FC236}">
                <a16:creationId xmlns:a16="http://schemas.microsoft.com/office/drawing/2014/main" xmlns="" id="{5634C9EE-6047-4F2C-A68F-E5745F87E07D}"/>
              </a:ext>
            </a:extLst>
          </p:cNvPr>
          <p:cNvSpPr txBox="1"/>
          <p:nvPr/>
        </p:nvSpPr>
        <p:spPr>
          <a:xfrm>
            <a:off x="122181" y="6408353"/>
            <a:ext cx="92470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0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cxnSp>
        <p:nvCxnSpPr>
          <p:cNvPr id="3" name="Łącznik prosty 2">
            <a:extLst>
              <a:ext uri="{FF2B5EF4-FFF2-40B4-BE49-F238E27FC236}">
                <a16:creationId xmlns:a16="http://schemas.microsoft.com/office/drawing/2014/main" xmlns="" id="{0A737916-D33E-40B0-95DA-D633595FFD88}"/>
              </a:ext>
            </a:extLst>
          </p:cNvPr>
          <p:cNvCxnSpPr>
            <a:cxnSpLocks/>
          </p:cNvCxnSpPr>
          <p:nvPr/>
        </p:nvCxnSpPr>
        <p:spPr>
          <a:xfrm>
            <a:off x="77375" y="4419866"/>
            <a:ext cx="5521728" cy="0"/>
          </a:xfrm>
          <a:prstGeom prst="line">
            <a:avLst/>
          </a:prstGeom>
          <a:ln w="19050" cap="flat" cmpd="sng" algn="ctr">
            <a:solidFill>
              <a:schemeClr val="bg1">
                <a:lumMod val="8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 name="Grafika 3" descr="Spotkanie kontur">
            <a:extLst>
              <a:ext uri="{FF2B5EF4-FFF2-40B4-BE49-F238E27FC236}">
                <a16:creationId xmlns:a16="http://schemas.microsoft.com/office/drawing/2014/main" xmlns="" id="{D0BB284B-11A0-4922-8259-969B748A1E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915451" y="2388494"/>
            <a:ext cx="607599" cy="607599"/>
          </a:xfrm>
          <a:prstGeom prst="rect">
            <a:avLst/>
          </a:prstGeom>
        </p:spPr>
      </p:pic>
      <p:pic>
        <p:nvPicPr>
          <p:cNvPr id="2" name="Obraz 1">
            <a:extLst>
              <a:ext uri="{FF2B5EF4-FFF2-40B4-BE49-F238E27FC236}">
                <a16:creationId xmlns:a16="http://schemas.microsoft.com/office/drawing/2014/main" xmlns="" id="{C439B7F2-888D-1DF0-E76A-05DE29CE9DF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Tree>
    <p:extLst>
      <p:ext uri="{BB962C8B-B14F-4D97-AF65-F5344CB8AC3E}">
        <p14:creationId xmlns:p14="http://schemas.microsoft.com/office/powerpoint/2010/main" val="12535336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Poziom zadowolenia mieszkańców</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a udział w konsultacjach społecznych</a:t>
            </a:r>
            <a:endParaRPr lang="pl-PL" dirty="0"/>
          </a:p>
        </p:txBody>
      </p:sp>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3" name="pole tekstowe 52">
            <a:extLst>
              <a:ext uri="{FF2B5EF4-FFF2-40B4-BE49-F238E27FC236}">
                <a16:creationId xmlns:a16="http://schemas.microsoft.com/office/drawing/2014/main" xmlns="" id="{1560F1EB-FBC7-49C3-ACB8-CFFBFFA9108F}"/>
              </a:ext>
            </a:extLst>
          </p:cNvPr>
          <p:cNvSpPr txBox="1"/>
          <p:nvPr/>
        </p:nvSpPr>
        <p:spPr>
          <a:xfrm>
            <a:off x="338165" y="932298"/>
            <a:ext cx="5089771"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Q23: Czy bierze Pan/i udział w konsultacjach organizowanych przez Miasto?</a:t>
            </a:r>
          </a:p>
        </p:txBody>
      </p:sp>
      <p:sp>
        <p:nvSpPr>
          <p:cNvPr id="54" name="pole tekstowe 53">
            <a:extLst>
              <a:ext uri="{FF2B5EF4-FFF2-40B4-BE49-F238E27FC236}">
                <a16:creationId xmlns:a16="http://schemas.microsoft.com/office/drawing/2014/main" xmlns="" id="{C9FA6B42-96F6-46DF-B1C1-A19C6F2A1180}"/>
              </a:ext>
            </a:extLst>
          </p:cNvPr>
          <p:cNvSpPr txBox="1"/>
          <p:nvPr/>
        </p:nvSpPr>
        <p:spPr>
          <a:xfrm>
            <a:off x="338165" y="3963067"/>
            <a:ext cx="7321164"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Q25: Czy bierze Pan/i udział w innych działaniach partycypacyjnych (np. budżet obywatelski) organizowanych przez Miasto?</a:t>
            </a:r>
          </a:p>
        </p:txBody>
      </p:sp>
      <p:graphicFrame>
        <p:nvGraphicFramePr>
          <p:cNvPr id="21" name="Wykres 20">
            <a:extLst>
              <a:ext uri="{FF2B5EF4-FFF2-40B4-BE49-F238E27FC236}">
                <a16:creationId xmlns:a16="http://schemas.microsoft.com/office/drawing/2014/main" xmlns="" id="{136E3E4D-377B-4596-B535-820D61EE1C56}"/>
              </a:ext>
            </a:extLst>
          </p:cNvPr>
          <p:cNvGraphicFramePr/>
          <p:nvPr>
            <p:extLst>
              <p:ext uri="{D42A27DB-BD31-4B8C-83A1-F6EECF244321}">
                <p14:modId xmlns:p14="http://schemas.microsoft.com/office/powerpoint/2010/main" val="1863479905"/>
              </p:ext>
            </p:extLst>
          </p:nvPr>
        </p:nvGraphicFramePr>
        <p:xfrm>
          <a:off x="439387" y="1087888"/>
          <a:ext cx="6134133" cy="2446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Wykres 22">
            <a:extLst>
              <a:ext uri="{FF2B5EF4-FFF2-40B4-BE49-F238E27FC236}">
                <a16:creationId xmlns:a16="http://schemas.microsoft.com/office/drawing/2014/main" xmlns="" id="{67698DB6-1251-42F0-AE96-220E1D3D3514}"/>
              </a:ext>
            </a:extLst>
          </p:cNvPr>
          <p:cNvGraphicFramePr/>
          <p:nvPr>
            <p:extLst>
              <p:ext uri="{D42A27DB-BD31-4B8C-83A1-F6EECF244321}">
                <p14:modId xmlns:p14="http://schemas.microsoft.com/office/powerpoint/2010/main" val="176753021"/>
              </p:ext>
            </p:extLst>
          </p:nvPr>
        </p:nvGraphicFramePr>
        <p:xfrm>
          <a:off x="445316" y="4207140"/>
          <a:ext cx="6128204" cy="2434550"/>
        </p:xfrm>
        <a:graphic>
          <a:graphicData uri="http://schemas.openxmlformats.org/drawingml/2006/chart">
            <c:chart xmlns:c="http://schemas.openxmlformats.org/drawingml/2006/chart" xmlns:r="http://schemas.openxmlformats.org/officeDocument/2006/relationships" r:id="rId3"/>
          </a:graphicData>
        </a:graphic>
      </p:graphicFrame>
      <p:pic>
        <p:nvPicPr>
          <p:cNvPr id="24" name="Grafika 23" descr="Grupa docelowa">
            <a:extLst>
              <a:ext uri="{FF2B5EF4-FFF2-40B4-BE49-F238E27FC236}">
                <a16:creationId xmlns:a16="http://schemas.microsoft.com/office/drawing/2014/main" xmlns="" id="{3A039050-BEF0-4420-B583-DB3CAF2FB5E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056227" y="-12650"/>
            <a:ext cx="715818" cy="715818"/>
          </a:xfrm>
          <a:prstGeom prst="rect">
            <a:avLst/>
          </a:prstGeom>
        </p:spPr>
      </p:pic>
      <p:pic>
        <p:nvPicPr>
          <p:cNvPr id="25" name="Obraz 24">
            <a:extLst>
              <a:ext uri="{FF2B5EF4-FFF2-40B4-BE49-F238E27FC236}">
                <a16:creationId xmlns:a16="http://schemas.microsoft.com/office/drawing/2014/main" xmlns="" id="{B1115348-32F2-4F02-AF99-CC6980937E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9" name="pole tekstowe 28">
            <a:extLst>
              <a:ext uri="{FF2B5EF4-FFF2-40B4-BE49-F238E27FC236}">
                <a16:creationId xmlns:a16="http://schemas.microsoft.com/office/drawing/2014/main" xmlns="" id="{07F38117-0BD3-4662-A79A-B2E13E8B06F7}"/>
              </a:ext>
            </a:extLst>
          </p:cNvPr>
          <p:cNvSpPr txBox="1"/>
          <p:nvPr/>
        </p:nvSpPr>
        <p:spPr>
          <a:xfrm>
            <a:off x="7236542" y="1603255"/>
            <a:ext cx="4516071"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b="0" i="0" u="none" strike="noStrike" kern="1200" cap="none" spc="0" normalizeH="0" baseline="0" noProof="0" dirty="0">
                <a:ln>
                  <a:noFill/>
                </a:ln>
                <a:solidFill>
                  <a:prstClr val="black"/>
                </a:solidFill>
                <a:effectLst/>
                <a:uLnTx/>
                <a:uFillTx/>
                <a:latin typeface="Blogger Sans"/>
                <a:ea typeface="+mn-ea"/>
                <a:cs typeface="+mn-cs"/>
              </a:rPr>
              <a:t>W konsultacjach organizowanych przez Miasto częściej biorą udział osoby, które są w umiarkowanym stopniu zadowolone z jakości życia w Bydgoszczy.</a:t>
            </a:r>
          </a:p>
        </p:txBody>
      </p:sp>
      <p:sp>
        <p:nvSpPr>
          <p:cNvPr id="30" name="pole tekstowe 29">
            <a:extLst>
              <a:ext uri="{FF2B5EF4-FFF2-40B4-BE49-F238E27FC236}">
                <a16:creationId xmlns:a16="http://schemas.microsoft.com/office/drawing/2014/main" xmlns="" id="{C32EFBD1-08AD-4010-8933-CE9981B1C4A7}"/>
              </a:ext>
            </a:extLst>
          </p:cNvPr>
          <p:cNvSpPr txBox="1"/>
          <p:nvPr/>
        </p:nvSpPr>
        <p:spPr>
          <a:xfrm>
            <a:off x="7236542" y="4563507"/>
            <a:ext cx="451014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l-PL" dirty="0">
                <a:solidFill>
                  <a:prstClr val="black"/>
                </a:solidFill>
                <a:latin typeface="Blogger Sans"/>
              </a:rPr>
              <a:t>Udział w innych działaniach partycypacyjnych (np. budżecie obywatelskim) częściej deklarują badani, którzy są niezadowoleni z poziomu życia w Mieście.</a:t>
            </a:r>
            <a:endParaRPr kumimoji="0" lang="pl-PL" b="0" i="0" u="none" strike="noStrike" kern="1200" cap="none" spc="0" normalizeH="0" baseline="0" noProof="0" dirty="0">
              <a:ln>
                <a:noFill/>
              </a:ln>
              <a:solidFill>
                <a:prstClr val="black"/>
              </a:solidFill>
              <a:effectLst/>
              <a:uLnTx/>
              <a:uFillTx/>
              <a:latin typeface="Blogger Sans"/>
              <a:ea typeface="+mn-ea"/>
              <a:cs typeface="+mn-cs"/>
            </a:endParaRPr>
          </a:p>
        </p:txBody>
      </p:sp>
      <p:sp>
        <p:nvSpPr>
          <p:cNvPr id="38" name="pole tekstowe 37">
            <a:extLst>
              <a:ext uri="{FF2B5EF4-FFF2-40B4-BE49-F238E27FC236}">
                <a16:creationId xmlns:a16="http://schemas.microsoft.com/office/drawing/2014/main" xmlns="" id="{2D864BFD-F31C-4C34-9692-852B56F96B74}"/>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07</a:t>
            </a:r>
          </a:p>
        </p:txBody>
      </p:sp>
      <p:sp>
        <p:nvSpPr>
          <p:cNvPr id="2" name="pole tekstowe 1">
            <a:extLst>
              <a:ext uri="{FF2B5EF4-FFF2-40B4-BE49-F238E27FC236}">
                <a16:creationId xmlns:a16="http://schemas.microsoft.com/office/drawing/2014/main" xmlns="" id="{51262B4A-CD5D-4EF7-41B6-BCE124764E76}"/>
              </a:ext>
            </a:extLst>
          </p:cNvPr>
          <p:cNvSpPr txBox="1"/>
          <p:nvPr/>
        </p:nvSpPr>
        <p:spPr>
          <a:xfrm>
            <a:off x="1910113" y="3534848"/>
            <a:ext cx="319267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i="1" dirty="0">
                <a:solidFill>
                  <a:srgbClr val="1E5364"/>
                </a:solidFill>
                <a:latin typeface="Blogger Sans"/>
              </a:rPr>
              <a:t>ZADOWOLENIE Z POZIOMU ŻYCIA W BYDGOSZCZY</a:t>
            </a:r>
          </a:p>
        </p:txBody>
      </p:sp>
      <p:sp>
        <p:nvSpPr>
          <p:cNvPr id="3" name="pole tekstowe 2">
            <a:extLst>
              <a:ext uri="{FF2B5EF4-FFF2-40B4-BE49-F238E27FC236}">
                <a16:creationId xmlns:a16="http://schemas.microsoft.com/office/drawing/2014/main" xmlns="" id="{9A5A8AF0-6298-4CDF-9E56-7EAE415BDDAE}"/>
              </a:ext>
            </a:extLst>
          </p:cNvPr>
          <p:cNvSpPr txBox="1"/>
          <p:nvPr/>
        </p:nvSpPr>
        <p:spPr>
          <a:xfrm>
            <a:off x="1910113" y="6626596"/>
            <a:ext cx="319267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100" i="1" dirty="0">
                <a:solidFill>
                  <a:srgbClr val="1E5364"/>
                </a:solidFill>
                <a:latin typeface="Blogger Sans"/>
              </a:rPr>
              <a:t>ZADOWOLENIE Z POZIOMU ŻYCIA W BYDGOSZCZY</a:t>
            </a:r>
          </a:p>
        </p:txBody>
      </p:sp>
    </p:spTree>
    <p:extLst>
      <p:ext uri="{BB962C8B-B14F-4D97-AF65-F5344CB8AC3E}">
        <p14:creationId xmlns:p14="http://schemas.microsoft.com/office/powerpoint/2010/main" val="22892842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Ocena działalności Prezydenta Miasta</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a udział w konsultacjach społecznych</a:t>
            </a:r>
            <a:endParaRPr lang="pl-PL" dirty="0"/>
          </a:p>
        </p:txBody>
      </p:sp>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sp>
        <p:nvSpPr>
          <p:cNvPr id="53" name="pole tekstowe 52">
            <a:extLst>
              <a:ext uri="{FF2B5EF4-FFF2-40B4-BE49-F238E27FC236}">
                <a16:creationId xmlns:a16="http://schemas.microsoft.com/office/drawing/2014/main" xmlns="" id="{1560F1EB-FBC7-49C3-ACB8-CFFBFFA9108F}"/>
              </a:ext>
            </a:extLst>
          </p:cNvPr>
          <p:cNvSpPr txBox="1"/>
          <p:nvPr/>
        </p:nvSpPr>
        <p:spPr>
          <a:xfrm>
            <a:off x="338165" y="1040450"/>
            <a:ext cx="5089771"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Q23: Czy bierze Pan/i udział w konsultacjach organizowanych przez Miasto?</a:t>
            </a:r>
          </a:p>
        </p:txBody>
      </p:sp>
      <p:sp>
        <p:nvSpPr>
          <p:cNvPr id="54" name="pole tekstowe 53">
            <a:extLst>
              <a:ext uri="{FF2B5EF4-FFF2-40B4-BE49-F238E27FC236}">
                <a16:creationId xmlns:a16="http://schemas.microsoft.com/office/drawing/2014/main" xmlns="" id="{C9FA6B42-96F6-46DF-B1C1-A19C6F2A1180}"/>
              </a:ext>
            </a:extLst>
          </p:cNvPr>
          <p:cNvSpPr txBox="1"/>
          <p:nvPr/>
        </p:nvSpPr>
        <p:spPr>
          <a:xfrm>
            <a:off x="338164" y="4169544"/>
            <a:ext cx="7201623" cy="261610"/>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Q25: Czy bierze Pan/i udział w innych działaniach partycypacyjnych (np. budżet obywatelski) organizowanych przez Miasto?</a:t>
            </a:r>
          </a:p>
        </p:txBody>
      </p:sp>
      <p:graphicFrame>
        <p:nvGraphicFramePr>
          <p:cNvPr id="21" name="Wykres 20">
            <a:extLst>
              <a:ext uri="{FF2B5EF4-FFF2-40B4-BE49-F238E27FC236}">
                <a16:creationId xmlns:a16="http://schemas.microsoft.com/office/drawing/2014/main" xmlns="" id="{136E3E4D-377B-4596-B535-820D61EE1C56}"/>
              </a:ext>
            </a:extLst>
          </p:cNvPr>
          <p:cNvGraphicFramePr/>
          <p:nvPr>
            <p:extLst>
              <p:ext uri="{D42A27DB-BD31-4B8C-83A1-F6EECF244321}">
                <p14:modId xmlns:p14="http://schemas.microsoft.com/office/powerpoint/2010/main" val="2981498402"/>
              </p:ext>
            </p:extLst>
          </p:nvPr>
        </p:nvGraphicFramePr>
        <p:xfrm>
          <a:off x="439387" y="1471336"/>
          <a:ext cx="6134133" cy="2446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Wykres 22">
            <a:extLst>
              <a:ext uri="{FF2B5EF4-FFF2-40B4-BE49-F238E27FC236}">
                <a16:creationId xmlns:a16="http://schemas.microsoft.com/office/drawing/2014/main" xmlns="" id="{67698DB6-1251-42F0-AE96-220E1D3D3514}"/>
              </a:ext>
            </a:extLst>
          </p:cNvPr>
          <p:cNvGraphicFramePr/>
          <p:nvPr>
            <p:extLst>
              <p:ext uri="{D42A27DB-BD31-4B8C-83A1-F6EECF244321}">
                <p14:modId xmlns:p14="http://schemas.microsoft.com/office/powerpoint/2010/main" val="932252067"/>
              </p:ext>
            </p:extLst>
          </p:nvPr>
        </p:nvGraphicFramePr>
        <p:xfrm>
          <a:off x="445316" y="4423450"/>
          <a:ext cx="6128204" cy="2434550"/>
        </p:xfrm>
        <a:graphic>
          <a:graphicData uri="http://schemas.openxmlformats.org/drawingml/2006/chart">
            <c:chart xmlns:c="http://schemas.openxmlformats.org/drawingml/2006/chart" xmlns:r="http://schemas.openxmlformats.org/officeDocument/2006/relationships" r:id="rId3"/>
          </a:graphicData>
        </a:graphic>
      </p:graphicFrame>
      <p:pic>
        <p:nvPicPr>
          <p:cNvPr id="24" name="Grafika 23" descr="Grupa docelowa">
            <a:extLst>
              <a:ext uri="{FF2B5EF4-FFF2-40B4-BE49-F238E27FC236}">
                <a16:creationId xmlns:a16="http://schemas.microsoft.com/office/drawing/2014/main" xmlns="" id="{3A039050-BEF0-4420-B583-DB3CAF2FB5E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539788" y="-2749"/>
            <a:ext cx="715818" cy="715818"/>
          </a:xfrm>
          <a:prstGeom prst="rect">
            <a:avLst/>
          </a:prstGeom>
        </p:spPr>
      </p:pic>
      <p:pic>
        <p:nvPicPr>
          <p:cNvPr id="25" name="Obraz 24">
            <a:extLst>
              <a:ext uri="{FF2B5EF4-FFF2-40B4-BE49-F238E27FC236}">
                <a16:creationId xmlns:a16="http://schemas.microsoft.com/office/drawing/2014/main" xmlns="" id="{B1115348-32F2-4F02-AF99-CC6980937E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9" t="9762" r="16907" b="8766"/>
          <a:stretch/>
        </p:blipFill>
        <p:spPr>
          <a:xfrm>
            <a:off x="9110113" y="22351"/>
            <a:ext cx="1118409" cy="786648"/>
          </a:xfrm>
          <a:prstGeom prst="rect">
            <a:avLst/>
          </a:prstGeom>
        </p:spPr>
      </p:pic>
      <p:sp>
        <p:nvSpPr>
          <p:cNvPr id="29" name="pole tekstowe 28">
            <a:extLst>
              <a:ext uri="{FF2B5EF4-FFF2-40B4-BE49-F238E27FC236}">
                <a16:creationId xmlns:a16="http://schemas.microsoft.com/office/drawing/2014/main" xmlns="" id="{07F38117-0BD3-4662-A79A-B2E13E8B06F7}"/>
              </a:ext>
            </a:extLst>
          </p:cNvPr>
          <p:cNvSpPr txBox="1"/>
          <p:nvPr/>
        </p:nvSpPr>
        <p:spPr>
          <a:xfrm>
            <a:off x="7493844" y="1298455"/>
            <a:ext cx="4258769" cy="2585323"/>
          </a:xfrm>
          <a:prstGeom prst="rect">
            <a:avLst/>
          </a:prstGeom>
          <a:noFill/>
        </p:spPr>
        <p:txBody>
          <a:bodyPr wrap="square" rtlCol="0">
            <a:spAutoFit/>
          </a:bodyPr>
          <a:lstStyle/>
          <a:p>
            <a:pPr lvl="0" algn="just">
              <a:defRPr/>
            </a:pPr>
            <a:r>
              <a:rPr kumimoji="0" lang="pl-PL" b="0" i="0" u="none" strike="noStrike" kern="1200" cap="none" spc="0" normalizeH="0" baseline="0" noProof="0" dirty="0">
                <a:ln>
                  <a:noFill/>
                </a:ln>
                <a:solidFill>
                  <a:prstClr val="black"/>
                </a:solidFill>
                <a:effectLst/>
                <a:uLnTx/>
                <a:uFillTx/>
                <a:latin typeface="Blogger Sans"/>
                <a:ea typeface="+mn-ea"/>
                <a:cs typeface="+mn-cs"/>
              </a:rPr>
              <a:t>Wśród badanych, którzy </a:t>
            </a:r>
            <a:r>
              <a:rPr lang="pl-PL" dirty="0">
                <a:solidFill>
                  <a:prstClr val="black"/>
                </a:solidFill>
              </a:rPr>
              <a:t>dobrze oceniają pracę Prezydenta Miasta odnotowujemy częstszy </a:t>
            </a:r>
            <a:r>
              <a:rPr kumimoji="0" lang="pl-PL" b="0" i="0" u="none" strike="noStrike" kern="1200" cap="none" spc="0" normalizeH="0" baseline="0" noProof="0" dirty="0">
                <a:ln>
                  <a:noFill/>
                </a:ln>
                <a:solidFill>
                  <a:prstClr val="black"/>
                </a:solidFill>
                <a:effectLst/>
                <a:uLnTx/>
                <a:uFillTx/>
                <a:latin typeface="Blogger Sans"/>
                <a:ea typeface="+mn-ea"/>
                <a:cs typeface="+mn-cs"/>
              </a:rPr>
              <a:t>udział w konsultacjach społecznych (wyższy odsetek osób, które w ogóle brały udział, oraz wyższy odsetek regularnych uczestników). Osoby, które postrzegają działalność Prezydenta neutralnie lub negatywnie, w większym stopniu uczestniczą w konsultacjach nieregularnie albo wcale. </a:t>
            </a:r>
          </a:p>
        </p:txBody>
      </p:sp>
      <p:sp>
        <p:nvSpPr>
          <p:cNvPr id="30" name="pole tekstowe 29">
            <a:extLst>
              <a:ext uri="{FF2B5EF4-FFF2-40B4-BE49-F238E27FC236}">
                <a16:creationId xmlns:a16="http://schemas.microsoft.com/office/drawing/2014/main" xmlns="" id="{C32EFBD1-08AD-4010-8933-CE9981B1C4A7}"/>
              </a:ext>
            </a:extLst>
          </p:cNvPr>
          <p:cNvSpPr txBox="1"/>
          <p:nvPr/>
        </p:nvSpPr>
        <p:spPr>
          <a:xfrm>
            <a:off x="7539788" y="4828979"/>
            <a:ext cx="4206896"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b="0" i="0" u="none" strike="noStrike" kern="1200" cap="none" spc="0" normalizeH="0" baseline="0" noProof="0" dirty="0">
                <a:ln>
                  <a:noFill/>
                </a:ln>
                <a:solidFill>
                  <a:prstClr val="black"/>
                </a:solidFill>
                <a:effectLst/>
                <a:uLnTx/>
                <a:uFillTx/>
                <a:latin typeface="Blogger Sans"/>
                <a:ea typeface="+mn-ea"/>
                <a:cs typeface="+mn-cs"/>
              </a:rPr>
              <a:t>Udział w innych działaniach partycypacyjnych nieco częściej deklarują badani, którzy negatywnie ocenili działalność Prezydenta R. Bruskiego.</a:t>
            </a:r>
          </a:p>
        </p:txBody>
      </p:sp>
      <p:sp>
        <p:nvSpPr>
          <p:cNvPr id="38" name="pole tekstowe 37">
            <a:extLst>
              <a:ext uri="{FF2B5EF4-FFF2-40B4-BE49-F238E27FC236}">
                <a16:creationId xmlns:a16="http://schemas.microsoft.com/office/drawing/2014/main" xmlns="" id="{2D864BFD-F31C-4C34-9692-852B56F96B74}"/>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07</a:t>
            </a:r>
          </a:p>
        </p:txBody>
      </p:sp>
      <p:sp>
        <p:nvSpPr>
          <p:cNvPr id="2" name="pole tekstowe 1">
            <a:extLst>
              <a:ext uri="{FF2B5EF4-FFF2-40B4-BE49-F238E27FC236}">
                <a16:creationId xmlns:a16="http://schemas.microsoft.com/office/drawing/2014/main" xmlns="" id="{0796BE24-1B69-C563-74B1-4808BCFA3E63}"/>
              </a:ext>
            </a:extLst>
          </p:cNvPr>
          <p:cNvSpPr txBox="1"/>
          <p:nvPr/>
        </p:nvSpPr>
        <p:spPr>
          <a:xfrm>
            <a:off x="122181" y="3565503"/>
            <a:ext cx="11906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
        <p:nvSpPr>
          <p:cNvPr id="3" name="pole tekstowe 2">
            <a:extLst>
              <a:ext uri="{FF2B5EF4-FFF2-40B4-BE49-F238E27FC236}">
                <a16:creationId xmlns:a16="http://schemas.microsoft.com/office/drawing/2014/main" xmlns="" id="{34CC5EE5-2396-2595-FDAD-36C6A381377C}"/>
              </a:ext>
            </a:extLst>
          </p:cNvPr>
          <p:cNvSpPr txBox="1"/>
          <p:nvPr/>
        </p:nvSpPr>
        <p:spPr>
          <a:xfrm>
            <a:off x="122181" y="6481830"/>
            <a:ext cx="11906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1" u="none" strike="noStrike" kern="1200" cap="none" spc="0" normalizeH="0" baseline="0" noProof="0" dirty="0">
                <a:ln>
                  <a:noFill/>
                </a:ln>
                <a:solidFill>
                  <a:srgbClr val="1E5364"/>
                </a:solidFill>
                <a:effectLst/>
                <a:uLnTx/>
                <a:uFillTx/>
                <a:latin typeface="Blogger Sans"/>
                <a:ea typeface="+mn-ea"/>
                <a:cs typeface="+mn-cs"/>
              </a:rPr>
              <a:t>OCENA PREZYDENTA</a:t>
            </a:r>
          </a:p>
        </p:txBody>
      </p:sp>
    </p:spTree>
    <p:extLst>
      <p:ext uri="{BB962C8B-B14F-4D97-AF65-F5344CB8AC3E}">
        <p14:creationId xmlns:p14="http://schemas.microsoft.com/office/powerpoint/2010/main" val="37482510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Symbol zastępczy zawartości 6">
            <a:extLst>
              <a:ext uri="{FF2B5EF4-FFF2-40B4-BE49-F238E27FC236}">
                <a16:creationId xmlns:a16="http://schemas.microsoft.com/office/drawing/2014/main" xmlns="" id="{B8071C90-B163-49E7-AE75-EA885DE12DDE}"/>
              </a:ext>
            </a:extLst>
          </p:cNvPr>
          <p:cNvGraphicFramePr>
            <a:graphicFrameLocks/>
          </p:cNvGraphicFramePr>
          <p:nvPr>
            <p:extLst>
              <p:ext uri="{D42A27DB-BD31-4B8C-83A1-F6EECF244321}">
                <p14:modId xmlns:p14="http://schemas.microsoft.com/office/powerpoint/2010/main" val="3232993444"/>
              </p:ext>
            </p:extLst>
          </p:nvPr>
        </p:nvGraphicFramePr>
        <p:xfrm>
          <a:off x="238638" y="683436"/>
          <a:ext cx="4863512" cy="2480618"/>
        </p:xfrm>
        <a:graphic>
          <a:graphicData uri="http://schemas.openxmlformats.org/drawingml/2006/chart">
            <c:chart xmlns:c="http://schemas.openxmlformats.org/drawingml/2006/chart" xmlns:r="http://schemas.openxmlformats.org/officeDocument/2006/relationships" r:id="rId3"/>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Udział w konsultacjach społecznych</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3789824428"/>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4052540310"/>
              </p:ext>
            </p:extLst>
          </p:nvPr>
        </p:nvGraphicFramePr>
        <p:xfrm>
          <a:off x="6174354" y="1584537"/>
          <a:ext cx="5246607" cy="2480624"/>
        </p:xfrm>
        <a:graphic>
          <a:graphicData uri="http://schemas.openxmlformats.org/drawingml/2006/chart">
            <c:chart xmlns:c="http://schemas.openxmlformats.org/drawingml/2006/chart" xmlns:r="http://schemas.openxmlformats.org/officeDocument/2006/relationships" r:id="rId5"/>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647106" y="5399892"/>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09309"/>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rPr>
              <a:t>STATUS NA RYNKU PRACY</a:t>
            </a: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11832" y="5693415"/>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84010" y="3617488"/>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791674" y="3808314"/>
            <a:ext cx="513695" cy="513695"/>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669665254"/>
              </p:ext>
            </p:extLst>
          </p:nvPr>
        </p:nvGraphicFramePr>
        <p:xfrm>
          <a:off x="-465413" y="4493079"/>
          <a:ext cx="5246607" cy="2480624"/>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662693852"/>
              </p:ext>
            </p:extLst>
          </p:nvPr>
        </p:nvGraphicFramePr>
        <p:xfrm>
          <a:off x="-497818" y="2625426"/>
          <a:ext cx="5246607" cy="2480624"/>
        </p:xfrm>
        <a:graphic>
          <a:graphicData uri="http://schemas.openxmlformats.org/drawingml/2006/chart">
            <c:chart xmlns:c="http://schemas.openxmlformats.org/drawingml/2006/chart" xmlns:r="http://schemas.openxmlformats.org/officeDocument/2006/relationships" r:id="rId16"/>
          </a:graphicData>
        </a:graphic>
      </p:graphicFrame>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9276187" y="393850"/>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20151" y="461664"/>
            <a:ext cx="338554" cy="549394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Q23. Czy bierze Pan/i udział w konsultacjach organizowanych przez Miasto?</a:t>
            </a:r>
          </a:p>
        </p:txBody>
      </p:sp>
      <p:pic>
        <p:nvPicPr>
          <p:cNvPr id="47" name="Grafika 46" descr="Mężczyzna">
            <a:extLst>
              <a:ext uri="{FF2B5EF4-FFF2-40B4-BE49-F238E27FC236}">
                <a16:creationId xmlns:a16="http://schemas.microsoft.com/office/drawing/2014/main" xmlns="" id="{ED75A2E9-041C-4400-9441-CCF01DB78B3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3332589" y="2273782"/>
            <a:ext cx="504000" cy="504000"/>
          </a:xfrm>
          <a:prstGeom prst="rect">
            <a:avLst/>
          </a:prstGeom>
        </p:spPr>
      </p:pic>
      <p:pic>
        <p:nvPicPr>
          <p:cNvPr id="52" name="Grafika 51" descr="Kobieta">
            <a:extLst>
              <a:ext uri="{FF2B5EF4-FFF2-40B4-BE49-F238E27FC236}">
                <a16:creationId xmlns:a16="http://schemas.microsoft.com/office/drawing/2014/main" xmlns="" id="{5DDB9DF0-546D-45F8-853D-E702A7FDD9DD}"/>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2448572" y="2269520"/>
            <a:ext cx="536405" cy="536405"/>
          </a:xfrm>
          <a:prstGeom prst="rect">
            <a:avLst/>
          </a:prstGeom>
        </p:spPr>
      </p:pic>
      <p:pic>
        <p:nvPicPr>
          <p:cNvPr id="53" name="Obraz 52">
            <a:extLst>
              <a:ext uri="{FF2B5EF4-FFF2-40B4-BE49-F238E27FC236}">
                <a16:creationId xmlns:a16="http://schemas.microsoft.com/office/drawing/2014/main" xmlns="" id="{5F25675C-FE51-40DB-9DAC-F36412D04556}"/>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7139" t="9762" r="16907" b="8766"/>
          <a:stretch/>
        </p:blipFill>
        <p:spPr>
          <a:xfrm>
            <a:off x="10969310" y="883659"/>
            <a:ext cx="1120083" cy="787826"/>
          </a:xfrm>
          <a:prstGeom prst="rect">
            <a:avLst/>
          </a:prstGeom>
        </p:spPr>
      </p:pic>
      <p:sp>
        <p:nvSpPr>
          <p:cNvPr id="54" name="pole tekstowe 53">
            <a:extLst>
              <a:ext uri="{FF2B5EF4-FFF2-40B4-BE49-F238E27FC236}">
                <a16:creationId xmlns:a16="http://schemas.microsoft.com/office/drawing/2014/main" xmlns="" id="{8A14D9C2-6698-4CE2-9755-86BCF7603EB2}"/>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07</a:t>
            </a:r>
          </a:p>
        </p:txBody>
      </p:sp>
    </p:spTree>
    <p:extLst>
      <p:ext uri="{BB962C8B-B14F-4D97-AF65-F5344CB8AC3E}">
        <p14:creationId xmlns:p14="http://schemas.microsoft.com/office/powerpoint/2010/main" val="6613514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kumimoji="0" lang="pl-PL" sz="2800" b="0" i="0" u="none" strike="noStrike" kern="1200" cap="none" spc="0" normalizeH="0" baseline="0" noProof="0" dirty="0">
                <a:ln>
                  <a:noFill/>
                </a:ln>
                <a:solidFill>
                  <a:srgbClr val="105C73"/>
                </a:solidFill>
                <a:effectLst/>
                <a:uLnTx/>
                <a:uFillTx/>
                <a:latin typeface="Blogger Sans"/>
                <a:ea typeface="+mj-ea"/>
                <a:cs typeface="+mj-cs"/>
              </a:rPr>
              <a:t>Udział w konsultacjach społecznych</a:t>
            </a:r>
            <a:r>
              <a:rPr lang="pl-PL" sz="2800" dirty="0"/>
              <a:t/>
            </a:r>
            <a:br>
              <a:rPr lang="pl-PL" sz="2800" dirty="0"/>
            </a:br>
            <a:r>
              <a:rPr lang="pl-PL" sz="20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980279283"/>
              </p:ext>
            </p:extLst>
          </p:nvPr>
        </p:nvGraphicFramePr>
        <p:xfrm>
          <a:off x="429866" y="2558460"/>
          <a:ext cx="9624486" cy="2601179"/>
        </p:xfrm>
        <a:graphic>
          <a:graphicData uri="http://schemas.openxmlformats.org/drawingml/2006/table">
            <a:tbl>
              <a:tblPr firstRow="1" bandRow="1">
                <a:tableStyleId>{2D5ABB26-0587-4C30-8999-92F81FD0307C}</a:tableStyleId>
              </a:tblPr>
              <a:tblGrid>
                <a:gridCol w="9624486">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Udział w konsultacjach społecznych (przynajmniej sporadycznie) częściej deklarują osoby z wykształceniem podstawowym/zawodowym lub wyższym, mieszkańcy zabudowy jednorodzinnej, osoby w wieku 30-49 lat oraz sześćdziesięciolatkowie, a także osoby prowadzące własną działalność gospodarczą. Jednocześnie najbardziej zaangażowani są czterdziestolatkowie oraz przedsiębiorcy (najwyższy udział osób, które regularnie uczestniczą w konsultacjach). </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4574835"/>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82149" y="3222138"/>
            <a:ext cx="1024759" cy="1024759"/>
          </a:xfrm>
          <a:prstGeom prst="rect">
            <a:avLst/>
          </a:prstGeom>
        </p:spPr>
      </p:pic>
      <p:pic>
        <p:nvPicPr>
          <p:cNvPr id="7" name="Obraz 6">
            <a:extLst>
              <a:ext uri="{FF2B5EF4-FFF2-40B4-BE49-F238E27FC236}">
                <a16:creationId xmlns:a16="http://schemas.microsoft.com/office/drawing/2014/main" xmlns="" id="{9337ACF1-CEAA-46D0-8F2E-3EDCB399C626}"/>
              </a:ext>
            </a:extLst>
          </p:cNvPr>
          <p:cNvPicPr>
            <a:picLocks noChangeAspect="1"/>
          </p:cNvPicPr>
          <p:nvPr/>
        </p:nvPicPr>
        <p:blipFill rotWithShape="1">
          <a:blip r:embed="rId5">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8" name="pole tekstowe 7">
            <a:extLst>
              <a:ext uri="{FF2B5EF4-FFF2-40B4-BE49-F238E27FC236}">
                <a16:creationId xmlns:a16="http://schemas.microsoft.com/office/drawing/2014/main" xmlns="" id="{F02D8576-32F4-4139-8962-7CABB1C5AA9B}"/>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07</a:t>
            </a:r>
          </a:p>
        </p:txBody>
      </p:sp>
    </p:spTree>
    <p:extLst>
      <p:ext uri="{BB962C8B-B14F-4D97-AF65-F5344CB8AC3E}">
        <p14:creationId xmlns:p14="http://schemas.microsoft.com/office/powerpoint/2010/main" val="21566061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Symbol zastępczy zawartości 6">
            <a:extLst>
              <a:ext uri="{FF2B5EF4-FFF2-40B4-BE49-F238E27FC236}">
                <a16:creationId xmlns:a16="http://schemas.microsoft.com/office/drawing/2014/main" xmlns="" id="{B8071C90-B163-49E7-AE75-EA885DE12DDE}"/>
              </a:ext>
            </a:extLst>
          </p:cNvPr>
          <p:cNvGraphicFramePr>
            <a:graphicFrameLocks/>
          </p:cNvGraphicFramePr>
          <p:nvPr>
            <p:extLst>
              <p:ext uri="{D42A27DB-BD31-4B8C-83A1-F6EECF244321}">
                <p14:modId xmlns:p14="http://schemas.microsoft.com/office/powerpoint/2010/main" val="1942035226"/>
              </p:ext>
            </p:extLst>
          </p:nvPr>
        </p:nvGraphicFramePr>
        <p:xfrm>
          <a:off x="238638" y="683436"/>
          <a:ext cx="4863512" cy="2480618"/>
        </p:xfrm>
        <a:graphic>
          <a:graphicData uri="http://schemas.openxmlformats.org/drawingml/2006/chart">
            <c:chart xmlns:c="http://schemas.openxmlformats.org/drawingml/2006/chart" xmlns:r="http://schemas.openxmlformats.org/officeDocument/2006/relationships" r:id="rId3"/>
          </a:graphicData>
        </a:graphic>
      </p:graphicFrame>
      <p:sp>
        <p:nvSpPr>
          <p:cNvPr id="6" name="Tytuł 5">
            <a:extLst>
              <a:ext uri="{FF2B5EF4-FFF2-40B4-BE49-F238E27FC236}">
                <a16:creationId xmlns:a16="http://schemas.microsoft.com/office/drawing/2014/main" xmlns="" id="{50C8644F-9490-4D1F-82B5-B104A13C4BBA}"/>
              </a:ext>
            </a:extLst>
          </p:cNvPr>
          <p:cNvSpPr>
            <a:spLocks noGrp="1"/>
          </p:cNvSpPr>
          <p:nvPr>
            <p:ph type="title"/>
          </p:nvPr>
        </p:nvSpPr>
        <p:spPr/>
        <p:txBody>
          <a:bodyPr>
            <a:normAutofit fontScale="90000"/>
          </a:bodyPr>
          <a:lstStyle/>
          <a:p>
            <a:r>
              <a:rPr lang="pl-PL" sz="3100" dirty="0"/>
              <a:t>Udział w działaniach partycypacyjnych</a:t>
            </a:r>
            <a:r>
              <a:rPr lang="pl-PL" dirty="0"/>
              <a:t/>
            </a:r>
            <a:br>
              <a:rPr lang="pl-PL" dirty="0"/>
            </a:br>
            <a:r>
              <a:rPr lang="pl-PL" sz="2200" dirty="0">
                <a:solidFill>
                  <a:srgbClr val="1E5364"/>
                </a:solidFill>
                <a:latin typeface="Blogger Sans" panose="02000506030000020004" pitchFamily="50" charset="0"/>
                <a:ea typeface="Blogger Sans" panose="02000506030000020004" pitchFamily="50" charset="0"/>
              </a:rPr>
              <a:t>Podział na zmienne demograficzne</a:t>
            </a:r>
            <a:endParaRPr lang="pl-PL" dirty="0"/>
          </a:p>
        </p:txBody>
      </p:sp>
      <p:graphicFrame>
        <p:nvGraphicFramePr>
          <p:cNvPr id="19" name="Symbol zastępczy zawartości 6">
            <a:extLst>
              <a:ext uri="{FF2B5EF4-FFF2-40B4-BE49-F238E27FC236}">
                <a16:creationId xmlns:a16="http://schemas.microsoft.com/office/drawing/2014/main" xmlns="" id="{DECEBC5C-65BF-40C1-BD2C-A0A22C4F9F0A}"/>
              </a:ext>
            </a:extLst>
          </p:cNvPr>
          <p:cNvGraphicFramePr>
            <a:graphicFrameLocks/>
          </p:cNvGraphicFramePr>
          <p:nvPr>
            <p:extLst>
              <p:ext uri="{D42A27DB-BD31-4B8C-83A1-F6EECF244321}">
                <p14:modId xmlns:p14="http://schemas.microsoft.com/office/powerpoint/2010/main" val="3295236441"/>
              </p:ext>
            </p:extLst>
          </p:nvPr>
        </p:nvGraphicFramePr>
        <p:xfrm>
          <a:off x="6323562" y="4160046"/>
          <a:ext cx="5246607" cy="248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Symbol zastępczy zawartości 6">
            <a:extLst>
              <a:ext uri="{FF2B5EF4-FFF2-40B4-BE49-F238E27FC236}">
                <a16:creationId xmlns:a16="http://schemas.microsoft.com/office/drawing/2014/main" xmlns="" id="{09DDA8EE-3A99-4CDB-8E84-3384D7F2E30F}"/>
              </a:ext>
            </a:extLst>
          </p:cNvPr>
          <p:cNvGraphicFramePr>
            <a:graphicFrameLocks/>
          </p:cNvGraphicFramePr>
          <p:nvPr>
            <p:extLst>
              <p:ext uri="{D42A27DB-BD31-4B8C-83A1-F6EECF244321}">
                <p14:modId xmlns:p14="http://schemas.microsoft.com/office/powerpoint/2010/main" val="2047108249"/>
              </p:ext>
            </p:extLst>
          </p:nvPr>
        </p:nvGraphicFramePr>
        <p:xfrm>
          <a:off x="6260385" y="1538192"/>
          <a:ext cx="5246607" cy="2480624"/>
        </p:xfrm>
        <a:graphic>
          <a:graphicData uri="http://schemas.openxmlformats.org/drawingml/2006/chart">
            <c:chart xmlns:c="http://schemas.openxmlformats.org/drawingml/2006/chart" xmlns:r="http://schemas.openxmlformats.org/officeDocument/2006/relationships" r:id="rId5"/>
          </a:graphicData>
        </a:graphic>
      </p:graphicFrame>
      <p:pic>
        <p:nvPicPr>
          <p:cNvPr id="22" name="Grafika 21" descr="Strzałki pagonowe">
            <a:extLst>
              <a:ext uri="{FF2B5EF4-FFF2-40B4-BE49-F238E27FC236}">
                <a16:creationId xmlns:a16="http://schemas.microsoft.com/office/drawing/2014/main" xmlns="" id="{67AB0E70-0182-4903-B0DA-2BBE80C5441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81482" y="4033032"/>
            <a:ext cx="358379" cy="358379"/>
          </a:xfrm>
          <a:prstGeom prst="rect">
            <a:avLst/>
          </a:prstGeom>
        </p:spPr>
      </p:pic>
      <p:sp>
        <p:nvSpPr>
          <p:cNvPr id="23" name="pole tekstowe 22">
            <a:extLst>
              <a:ext uri="{FF2B5EF4-FFF2-40B4-BE49-F238E27FC236}">
                <a16:creationId xmlns:a16="http://schemas.microsoft.com/office/drawing/2014/main" xmlns="" id="{83CF6C1E-3A7C-46F2-BCE6-7C1C8A82A877}"/>
              </a:ext>
            </a:extLst>
          </p:cNvPr>
          <p:cNvSpPr txBox="1"/>
          <p:nvPr/>
        </p:nvSpPr>
        <p:spPr>
          <a:xfrm>
            <a:off x="4619109" y="1883180"/>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PŁEĆ</a:t>
            </a:r>
          </a:p>
        </p:txBody>
      </p:sp>
      <p:cxnSp>
        <p:nvCxnSpPr>
          <p:cNvPr id="26" name="Łącznik prosty 25">
            <a:extLst>
              <a:ext uri="{FF2B5EF4-FFF2-40B4-BE49-F238E27FC236}">
                <a16:creationId xmlns:a16="http://schemas.microsoft.com/office/drawing/2014/main" xmlns="" id="{54EDBF48-43F1-4BC4-91CD-47E6AB2FBDB0}"/>
              </a:ext>
            </a:extLst>
          </p:cNvPr>
          <p:cNvCxnSpPr/>
          <p:nvPr/>
        </p:nvCxnSpPr>
        <p:spPr>
          <a:xfrm>
            <a:off x="5718684" y="1248503"/>
            <a:ext cx="0" cy="5392167"/>
          </a:xfrm>
          <a:prstGeom prst="line">
            <a:avLst/>
          </a:prstGeom>
        </p:spPr>
        <p:style>
          <a:lnRef idx="3">
            <a:schemeClr val="dk1"/>
          </a:lnRef>
          <a:fillRef idx="0">
            <a:schemeClr val="dk1"/>
          </a:fillRef>
          <a:effectRef idx="2">
            <a:schemeClr val="dk1"/>
          </a:effectRef>
          <a:fontRef idx="minor">
            <a:schemeClr val="tx1"/>
          </a:fontRef>
        </p:style>
      </p:cxnSp>
      <p:sp>
        <p:nvSpPr>
          <p:cNvPr id="27" name="pole tekstowe 26">
            <a:extLst>
              <a:ext uri="{FF2B5EF4-FFF2-40B4-BE49-F238E27FC236}">
                <a16:creationId xmlns:a16="http://schemas.microsoft.com/office/drawing/2014/main" xmlns="" id="{2EE87460-CAF2-41F7-9DCF-15B00FB240CE}"/>
              </a:ext>
            </a:extLst>
          </p:cNvPr>
          <p:cNvSpPr txBox="1"/>
          <p:nvPr/>
        </p:nvSpPr>
        <p:spPr>
          <a:xfrm>
            <a:off x="4647106" y="5399892"/>
            <a:ext cx="59903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WIEK</a:t>
            </a:r>
          </a:p>
        </p:txBody>
      </p:sp>
      <p:cxnSp>
        <p:nvCxnSpPr>
          <p:cNvPr id="28" name="Łącznik prosty 27">
            <a:extLst>
              <a:ext uri="{FF2B5EF4-FFF2-40B4-BE49-F238E27FC236}">
                <a16:creationId xmlns:a16="http://schemas.microsoft.com/office/drawing/2014/main" xmlns="" id="{6596DD5A-CB42-4801-AC0A-C3626F2B3729}"/>
              </a:ext>
            </a:extLst>
          </p:cNvPr>
          <p:cNvCxnSpPr>
            <a:cxnSpLocks/>
          </p:cNvCxnSpPr>
          <p:nvPr/>
        </p:nvCxnSpPr>
        <p:spPr>
          <a:xfrm flipV="1">
            <a:off x="5246138" y="4209309"/>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29" name="pole tekstowe 28">
            <a:extLst>
              <a:ext uri="{FF2B5EF4-FFF2-40B4-BE49-F238E27FC236}">
                <a16:creationId xmlns:a16="http://schemas.microsoft.com/office/drawing/2014/main" xmlns="" id="{71DA7AB0-BA50-43F3-9E8F-C85C2B93361C}"/>
              </a:ext>
            </a:extLst>
          </p:cNvPr>
          <p:cNvSpPr txBox="1"/>
          <p:nvPr/>
        </p:nvSpPr>
        <p:spPr>
          <a:xfrm>
            <a:off x="5876113" y="4875217"/>
            <a:ext cx="1344375" cy="461665"/>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95000"/>
                    <a:lumOff val="5000"/>
                  </a:prstClr>
                </a:solidFill>
                <a:effectLst/>
                <a:uLnTx/>
                <a:uFillTx/>
                <a:latin typeface="Blogger Sans" panose="02000506030000020004" pitchFamily="50" charset="0"/>
                <a:ea typeface="Blogger Sans" panose="02000506030000020004" pitchFamily="50" charset="0"/>
                <a:cs typeface="+mn-cs"/>
              </a:rPr>
              <a:t>STATUS NA RYNKU PRACY</a:t>
            </a:r>
          </a:p>
        </p:txBody>
      </p:sp>
      <p:pic>
        <p:nvPicPr>
          <p:cNvPr id="30" name="Grafika 14" descr="Kalendarz dzienny">
            <a:extLst>
              <a:ext uri="{FF2B5EF4-FFF2-40B4-BE49-F238E27FC236}">
                <a16:creationId xmlns:a16="http://schemas.microsoft.com/office/drawing/2014/main" xmlns="" id="{3BD85ECE-22AF-4F51-B505-9A9B55DBB6F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11832" y="5693415"/>
            <a:ext cx="504000" cy="504000"/>
          </a:xfrm>
          <a:prstGeom prst="rect">
            <a:avLst/>
          </a:prstGeom>
        </p:spPr>
      </p:pic>
      <p:pic>
        <p:nvPicPr>
          <p:cNvPr id="31" name="Grafika 30" descr="Strzałki pagonowe">
            <a:extLst>
              <a:ext uri="{FF2B5EF4-FFF2-40B4-BE49-F238E27FC236}">
                <a16:creationId xmlns:a16="http://schemas.microsoft.com/office/drawing/2014/main" xmlns="" id="{6AD73D35-4875-422D-9743-3132D120BE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28869" y="1967992"/>
            <a:ext cx="358379" cy="358379"/>
          </a:xfrm>
          <a:prstGeom prst="rect">
            <a:avLst/>
          </a:prstGeom>
        </p:spPr>
      </p:pic>
      <p:cxnSp>
        <p:nvCxnSpPr>
          <p:cNvPr id="32" name="Łącznik prosty 31">
            <a:extLst>
              <a:ext uri="{FF2B5EF4-FFF2-40B4-BE49-F238E27FC236}">
                <a16:creationId xmlns:a16="http://schemas.microsoft.com/office/drawing/2014/main" xmlns="" id="{73126349-BDEA-466C-A601-91D86E72DDD9}"/>
              </a:ext>
            </a:extLst>
          </p:cNvPr>
          <p:cNvCxnSpPr/>
          <p:nvPr/>
        </p:nvCxnSpPr>
        <p:spPr>
          <a:xfrm flipH="1">
            <a:off x="5701808" y="2846095"/>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3" name="Grafika 32" descr="Strzałki pagonowe">
            <a:extLst>
              <a:ext uri="{FF2B5EF4-FFF2-40B4-BE49-F238E27FC236}">
                <a16:creationId xmlns:a16="http://schemas.microsoft.com/office/drawing/2014/main" xmlns="" id="{C5399681-5373-4242-9B36-F74FB7D8AE2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5850644" y="2676882"/>
            <a:ext cx="360000" cy="360000"/>
          </a:xfrm>
          <a:prstGeom prst="rect">
            <a:avLst/>
          </a:prstGeom>
        </p:spPr>
      </p:pic>
      <p:cxnSp>
        <p:nvCxnSpPr>
          <p:cNvPr id="34" name="Łącznik prosty 33">
            <a:extLst>
              <a:ext uri="{FF2B5EF4-FFF2-40B4-BE49-F238E27FC236}">
                <a16:creationId xmlns:a16="http://schemas.microsoft.com/office/drawing/2014/main" xmlns="" id="{426F3BC3-D6E5-458C-8207-E7C8FF55129B}"/>
              </a:ext>
            </a:extLst>
          </p:cNvPr>
          <p:cNvCxnSpPr>
            <a:cxnSpLocks/>
          </p:cNvCxnSpPr>
          <p:nvPr/>
        </p:nvCxnSpPr>
        <p:spPr>
          <a:xfrm flipV="1">
            <a:off x="5275053" y="2144820"/>
            <a:ext cx="432000" cy="2362"/>
          </a:xfrm>
          <a:prstGeom prst="line">
            <a:avLst/>
          </a:prstGeom>
        </p:spPr>
        <p:style>
          <a:lnRef idx="1">
            <a:schemeClr val="dk1"/>
          </a:lnRef>
          <a:fillRef idx="0">
            <a:schemeClr val="dk1"/>
          </a:fillRef>
          <a:effectRef idx="0">
            <a:schemeClr val="dk1"/>
          </a:effectRef>
          <a:fontRef idx="minor">
            <a:schemeClr val="tx1"/>
          </a:fontRef>
        </p:style>
      </p:cxnSp>
      <p:cxnSp>
        <p:nvCxnSpPr>
          <p:cNvPr id="35" name="Łącznik prosty 34">
            <a:extLst>
              <a:ext uri="{FF2B5EF4-FFF2-40B4-BE49-F238E27FC236}">
                <a16:creationId xmlns:a16="http://schemas.microsoft.com/office/drawing/2014/main" xmlns="" id="{3245AF29-11C1-44D0-846E-4960183FAA0B}"/>
              </a:ext>
            </a:extLst>
          </p:cNvPr>
          <p:cNvCxnSpPr/>
          <p:nvPr/>
        </p:nvCxnSpPr>
        <p:spPr>
          <a:xfrm flipH="1">
            <a:off x="5732545" y="5489613"/>
            <a:ext cx="432000" cy="0"/>
          </a:xfrm>
          <a:prstGeom prst="line">
            <a:avLst/>
          </a:prstGeom>
        </p:spPr>
        <p:style>
          <a:lnRef idx="1">
            <a:schemeClr val="dk1"/>
          </a:lnRef>
          <a:fillRef idx="0">
            <a:schemeClr val="dk1"/>
          </a:fillRef>
          <a:effectRef idx="0">
            <a:schemeClr val="dk1"/>
          </a:effectRef>
          <a:fontRef idx="minor">
            <a:schemeClr val="tx1"/>
          </a:fontRef>
        </p:style>
      </p:cxnSp>
      <p:pic>
        <p:nvPicPr>
          <p:cNvPr id="36" name="Grafika 35" descr="Strzałki pagonowe">
            <a:extLst>
              <a:ext uri="{FF2B5EF4-FFF2-40B4-BE49-F238E27FC236}">
                <a16:creationId xmlns:a16="http://schemas.microsoft.com/office/drawing/2014/main" xmlns="" id="{CA9D8459-5C24-4D9C-8E69-27B4219A1ED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5881381" y="5320400"/>
            <a:ext cx="360000" cy="360000"/>
          </a:xfrm>
          <a:prstGeom prst="rect">
            <a:avLst/>
          </a:prstGeom>
        </p:spPr>
      </p:pic>
      <p:pic>
        <p:nvPicPr>
          <p:cNvPr id="37" name="Grafika 36" descr="Strzałki pagonowe">
            <a:extLst>
              <a:ext uri="{FF2B5EF4-FFF2-40B4-BE49-F238E27FC236}">
                <a16:creationId xmlns:a16="http://schemas.microsoft.com/office/drawing/2014/main" xmlns="" id="{902D33BD-09C6-490F-8B01-13B438019D2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01486" y="5514779"/>
            <a:ext cx="358379" cy="358379"/>
          </a:xfrm>
          <a:prstGeom prst="rect">
            <a:avLst/>
          </a:prstGeom>
        </p:spPr>
      </p:pic>
      <p:cxnSp>
        <p:nvCxnSpPr>
          <p:cNvPr id="38" name="Łącznik prosty 37">
            <a:extLst>
              <a:ext uri="{FF2B5EF4-FFF2-40B4-BE49-F238E27FC236}">
                <a16:creationId xmlns:a16="http://schemas.microsoft.com/office/drawing/2014/main" xmlns="" id="{A4DABFB0-FB82-4BED-939A-6BC7C13E36E7}"/>
              </a:ext>
            </a:extLst>
          </p:cNvPr>
          <p:cNvCxnSpPr>
            <a:cxnSpLocks/>
          </p:cNvCxnSpPr>
          <p:nvPr/>
        </p:nvCxnSpPr>
        <p:spPr>
          <a:xfrm flipV="1">
            <a:off x="5266142" y="5700843"/>
            <a:ext cx="432000" cy="2362"/>
          </a:xfrm>
          <a:prstGeom prst="line">
            <a:avLst/>
          </a:prstGeom>
        </p:spPr>
        <p:style>
          <a:lnRef idx="1">
            <a:schemeClr val="dk1"/>
          </a:lnRef>
          <a:fillRef idx="0">
            <a:schemeClr val="dk1"/>
          </a:fillRef>
          <a:effectRef idx="0">
            <a:schemeClr val="dk1"/>
          </a:effectRef>
          <a:fontRef idx="minor">
            <a:schemeClr val="tx1"/>
          </a:fontRef>
        </p:style>
      </p:cxnSp>
      <p:sp>
        <p:nvSpPr>
          <p:cNvPr id="39" name="pole tekstowe 38">
            <a:extLst>
              <a:ext uri="{FF2B5EF4-FFF2-40B4-BE49-F238E27FC236}">
                <a16:creationId xmlns:a16="http://schemas.microsoft.com/office/drawing/2014/main" xmlns="" id="{C631A414-0570-4BFD-BAD2-CBC8ABC9E24F}"/>
              </a:ext>
            </a:extLst>
          </p:cNvPr>
          <p:cNvSpPr txBox="1"/>
          <p:nvPr/>
        </p:nvSpPr>
        <p:spPr>
          <a:xfrm>
            <a:off x="4484010" y="3617488"/>
            <a:ext cx="1194128" cy="261610"/>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WYKSZTAŁCENIE</a:t>
            </a:r>
          </a:p>
        </p:txBody>
      </p:sp>
      <p:sp>
        <p:nvSpPr>
          <p:cNvPr id="40" name="pole tekstowe 39">
            <a:extLst>
              <a:ext uri="{FF2B5EF4-FFF2-40B4-BE49-F238E27FC236}">
                <a16:creationId xmlns:a16="http://schemas.microsoft.com/office/drawing/2014/main" xmlns="" id="{924364AD-5DDC-4D9C-B560-ECD96BF964CA}"/>
              </a:ext>
            </a:extLst>
          </p:cNvPr>
          <p:cNvSpPr txBox="1"/>
          <p:nvPr/>
        </p:nvSpPr>
        <p:spPr>
          <a:xfrm>
            <a:off x="6030642" y="2292480"/>
            <a:ext cx="1278912" cy="276999"/>
          </a:xfrm>
          <a:prstGeom prst="rect">
            <a:avLst/>
          </a:prstGeom>
          <a:noFill/>
          <a:effectLst>
            <a:outerShdw blurRad="50800" dist="38100" dir="5400000" algn="t" rotWithShape="0">
              <a:prstClr val="black">
                <a:alpha val="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lumMod val="85000"/>
                    <a:lumOff val="15000"/>
                  </a:prstClr>
                </a:solidFill>
                <a:effectLst/>
                <a:uLnTx/>
                <a:uFillTx/>
                <a:latin typeface="Blogger Sans" panose="02000506030000020004" pitchFamily="50" charset="0"/>
                <a:ea typeface="Blogger Sans" panose="02000506030000020004" pitchFamily="50" charset="0"/>
                <a:cs typeface="+mn-cs"/>
              </a:rPr>
              <a:t>TYP ZABUDOWY</a:t>
            </a:r>
          </a:p>
        </p:txBody>
      </p:sp>
      <p:pic>
        <p:nvPicPr>
          <p:cNvPr id="41" name="Grafika 1" descr="Dom kontur">
            <a:extLst>
              <a:ext uri="{FF2B5EF4-FFF2-40B4-BE49-F238E27FC236}">
                <a16:creationId xmlns:a16="http://schemas.microsoft.com/office/drawing/2014/main" xmlns="" id="{DD05C429-CFF8-494A-BCFC-26284F8DA37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412188" y="2722614"/>
            <a:ext cx="524100" cy="524100"/>
          </a:xfrm>
          <a:prstGeom prst="rect">
            <a:avLst/>
          </a:prstGeom>
        </p:spPr>
      </p:pic>
      <p:pic>
        <p:nvPicPr>
          <p:cNvPr id="42" name="Grafika 41" descr="Rolka dyplomu kontur">
            <a:extLst>
              <a:ext uri="{FF2B5EF4-FFF2-40B4-BE49-F238E27FC236}">
                <a16:creationId xmlns:a16="http://schemas.microsoft.com/office/drawing/2014/main" xmlns="" id="{01980ECF-D743-405B-AB5B-4ED3AB1BA7B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791674" y="3808314"/>
            <a:ext cx="513695" cy="513695"/>
          </a:xfrm>
          <a:prstGeom prst="rect">
            <a:avLst/>
          </a:prstGeom>
        </p:spPr>
      </p:pic>
      <p:graphicFrame>
        <p:nvGraphicFramePr>
          <p:cNvPr id="43" name="Symbol zastępczy zawartości 6">
            <a:extLst>
              <a:ext uri="{FF2B5EF4-FFF2-40B4-BE49-F238E27FC236}">
                <a16:creationId xmlns:a16="http://schemas.microsoft.com/office/drawing/2014/main" xmlns="" id="{2F919E97-0C2A-4858-B609-5979644F793B}"/>
              </a:ext>
            </a:extLst>
          </p:cNvPr>
          <p:cNvGraphicFramePr>
            <a:graphicFrameLocks/>
          </p:cNvGraphicFramePr>
          <p:nvPr>
            <p:extLst>
              <p:ext uri="{D42A27DB-BD31-4B8C-83A1-F6EECF244321}">
                <p14:modId xmlns:p14="http://schemas.microsoft.com/office/powerpoint/2010/main" val="3372626660"/>
              </p:ext>
            </p:extLst>
          </p:nvPr>
        </p:nvGraphicFramePr>
        <p:xfrm>
          <a:off x="-465413" y="4493079"/>
          <a:ext cx="5246607" cy="2480624"/>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4" name="Symbol zastępczy zawartości 6">
            <a:extLst>
              <a:ext uri="{FF2B5EF4-FFF2-40B4-BE49-F238E27FC236}">
                <a16:creationId xmlns:a16="http://schemas.microsoft.com/office/drawing/2014/main" xmlns="" id="{30E10DC5-8065-4367-B3C8-BDF3496395C0}"/>
              </a:ext>
            </a:extLst>
          </p:cNvPr>
          <p:cNvGraphicFramePr>
            <a:graphicFrameLocks/>
          </p:cNvGraphicFramePr>
          <p:nvPr>
            <p:extLst>
              <p:ext uri="{D42A27DB-BD31-4B8C-83A1-F6EECF244321}">
                <p14:modId xmlns:p14="http://schemas.microsoft.com/office/powerpoint/2010/main" val="599396377"/>
              </p:ext>
            </p:extLst>
          </p:nvPr>
        </p:nvGraphicFramePr>
        <p:xfrm>
          <a:off x="-497818" y="2625426"/>
          <a:ext cx="5246607" cy="2480624"/>
        </p:xfrm>
        <a:graphic>
          <a:graphicData uri="http://schemas.openxmlformats.org/drawingml/2006/chart">
            <c:chart xmlns:c="http://schemas.openxmlformats.org/drawingml/2006/chart" xmlns:r="http://schemas.openxmlformats.org/officeDocument/2006/relationships" r:id="rId16"/>
          </a:graphicData>
        </a:graphic>
      </p:graphicFrame>
      <p:pic>
        <p:nvPicPr>
          <p:cNvPr id="45" name="Grafika 44" descr="Identyfikator pracownika kontur">
            <a:extLst>
              <a:ext uri="{FF2B5EF4-FFF2-40B4-BE49-F238E27FC236}">
                <a16:creationId xmlns:a16="http://schemas.microsoft.com/office/drawing/2014/main" xmlns="" id="{1F55093E-E443-481D-8DCC-7D4340DF889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304325" y="5466235"/>
            <a:ext cx="540000" cy="540000"/>
          </a:xfrm>
          <a:prstGeom prst="rect">
            <a:avLst/>
          </a:prstGeom>
        </p:spPr>
      </p:pic>
      <p:sp>
        <p:nvSpPr>
          <p:cNvPr id="46" name="pole tekstowe 45">
            <a:extLst>
              <a:ext uri="{FF2B5EF4-FFF2-40B4-BE49-F238E27FC236}">
                <a16:creationId xmlns:a16="http://schemas.microsoft.com/office/drawing/2014/main" xmlns="" id="{E5A9DF63-9032-46E5-9D1A-B894508F315C}"/>
              </a:ext>
            </a:extLst>
          </p:cNvPr>
          <p:cNvSpPr txBox="1"/>
          <p:nvPr/>
        </p:nvSpPr>
        <p:spPr>
          <a:xfrm>
            <a:off x="11322527" y="6502170"/>
            <a:ext cx="8694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lumMod val="95000"/>
                    <a:lumOff val="5000"/>
                  </a:prstClr>
                </a:solidFill>
                <a:effectLst/>
                <a:uLnTx/>
                <a:uFillTx/>
                <a:latin typeface="Blogger Sans"/>
                <a:ea typeface="+mn-ea"/>
                <a:cs typeface="+mn-cs"/>
              </a:rPr>
              <a:t>N = 1000</a:t>
            </a:r>
            <a:endParaRPr kumimoji="0" lang="pl-PL" sz="1200" b="0" i="1" u="none" strike="noStrike" kern="1200" cap="none" spc="0" normalizeH="0" baseline="0" noProof="0" dirty="0">
              <a:ln>
                <a:noFill/>
              </a:ln>
              <a:solidFill>
                <a:prstClr val="black">
                  <a:lumMod val="95000"/>
                  <a:lumOff val="5000"/>
                </a:prstClr>
              </a:solidFill>
              <a:effectLst/>
              <a:highlight>
                <a:srgbClr val="FFFF00"/>
              </a:highlight>
              <a:uLnTx/>
              <a:uFillTx/>
              <a:latin typeface="Blogger Sans"/>
              <a:ea typeface="+mn-ea"/>
              <a:cs typeface="+mn-cs"/>
            </a:endParaRPr>
          </a:p>
        </p:txBody>
      </p:sp>
      <p:pic>
        <p:nvPicPr>
          <p:cNvPr id="49" name="Grafika 48" descr="Grupa docelowa">
            <a:extLst>
              <a:ext uri="{FF2B5EF4-FFF2-40B4-BE49-F238E27FC236}">
                <a16:creationId xmlns:a16="http://schemas.microsoft.com/office/drawing/2014/main" xmlns="" id="{3CE16084-1504-4809-975E-BA6E321DC49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9210873" y="291011"/>
            <a:ext cx="715818" cy="715818"/>
          </a:xfrm>
          <a:prstGeom prst="rect">
            <a:avLst/>
          </a:prstGeom>
        </p:spPr>
      </p:pic>
      <p:sp>
        <p:nvSpPr>
          <p:cNvPr id="50" name="pole tekstowe 49">
            <a:extLst>
              <a:ext uri="{FF2B5EF4-FFF2-40B4-BE49-F238E27FC236}">
                <a16:creationId xmlns:a16="http://schemas.microsoft.com/office/drawing/2014/main" xmlns="" id="{74BD4005-5F1C-4968-9E17-97073B105BCE}"/>
              </a:ext>
            </a:extLst>
          </p:cNvPr>
          <p:cNvSpPr txBox="1"/>
          <p:nvPr/>
        </p:nvSpPr>
        <p:spPr>
          <a:xfrm>
            <a:off x="-13089" y="1284237"/>
            <a:ext cx="492443" cy="5048154"/>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black"/>
                </a:solidFill>
                <a:effectLst/>
                <a:uLnTx/>
                <a:uFillTx/>
                <a:latin typeface="Blogger Sans" panose="02000506030000020004" pitchFamily="50" charset="0"/>
                <a:ea typeface="Blogger Sans" panose="02000506030000020004" pitchFamily="50" charset="0"/>
                <a:cs typeface="+mn-cs"/>
              </a:rPr>
              <a:t>Q25. Czy bierze Pan(i) udział w innych działaniach partycypacyjnych (np. budżet obywatelski) organizowanych przez Miasto?</a:t>
            </a:r>
          </a:p>
        </p:txBody>
      </p:sp>
      <p:pic>
        <p:nvPicPr>
          <p:cNvPr id="47" name="Grafika 46" descr="Mężczyzna">
            <a:extLst>
              <a:ext uri="{FF2B5EF4-FFF2-40B4-BE49-F238E27FC236}">
                <a16:creationId xmlns:a16="http://schemas.microsoft.com/office/drawing/2014/main" xmlns="" id="{C0C5953E-0B98-4812-84CD-B3965F0597AE}"/>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3332589" y="2273782"/>
            <a:ext cx="504000" cy="504000"/>
          </a:xfrm>
          <a:prstGeom prst="rect">
            <a:avLst/>
          </a:prstGeom>
        </p:spPr>
      </p:pic>
      <p:pic>
        <p:nvPicPr>
          <p:cNvPr id="52" name="Grafika 51" descr="Kobieta">
            <a:extLst>
              <a:ext uri="{FF2B5EF4-FFF2-40B4-BE49-F238E27FC236}">
                <a16:creationId xmlns:a16="http://schemas.microsoft.com/office/drawing/2014/main" xmlns="" id="{3C469A6B-F482-4764-B1AB-FFA116A32E37}"/>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2448572" y="2269520"/>
            <a:ext cx="536405" cy="536405"/>
          </a:xfrm>
          <a:prstGeom prst="rect">
            <a:avLst/>
          </a:prstGeom>
        </p:spPr>
      </p:pic>
      <p:pic>
        <p:nvPicPr>
          <p:cNvPr id="53" name="Obraz 52">
            <a:extLst>
              <a:ext uri="{FF2B5EF4-FFF2-40B4-BE49-F238E27FC236}">
                <a16:creationId xmlns:a16="http://schemas.microsoft.com/office/drawing/2014/main" xmlns="" id="{A9C12121-4D64-4A2D-878F-EB15ACE6B814}"/>
              </a:ext>
            </a:extLst>
          </p:cNvPr>
          <p:cNvPicPr>
            <a:picLocks noChangeAspect="1"/>
          </p:cNvPicPr>
          <p:nvPr/>
        </p:nvPicPr>
        <p:blipFill rotWithShape="1">
          <a:blip r:embed="rId25">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54" name="pole tekstowe 53">
            <a:extLst>
              <a:ext uri="{FF2B5EF4-FFF2-40B4-BE49-F238E27FC236}">
                <a16:creationId xmlns:a16="http://schemas.microsoft.com/office/drawing/2014/main" xmlns="" id="{BE0010A3-1814-44E1-B124-11C64FDFEF3A}"/>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07</a:t>
            </a:r>
          </a:p>
        </p:txBody>
      </p:sp>
    </p:spTree>
    <p:extLst>
      <p:ext uri="{BB962C8B-B14F-4D97-AF65-F5344CB8AC3E}">
        <p14:creationId xmlns:p14="http://schemas.microsoft.com/office/powerpoint/2010/main" val="30670317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8BFD86F3-FE0E-467C-894A-BD6B60A32C29}"/>
              </a:ext>
            </a:extLst>
          </p:cNvPr>
          <p:cNvSpPr>
            <a:spLocks noGrp="1"/>
          </p:cNvSpPr>
          <p:nvPr>
            <p:ph type="title"/>
          </p:nvPr>
        </p:nvSpPr>
        <p:spPr/>
        <p:txBody>
          <a:bodyPr>
            <a:noAutofit/>
          </a:bodyPr>
          <a:lstStyle/>
          <a:p>
            <a:r>
              <a:rPr kumimoji="0" lang="pl-PL" sz="2800" b="0" i="0" u="none" strike="noStrike" kern="1200" cap="none" spc="0" normalizeH="0" baseline="0" noProof="0" dirty="0">
                <a:ln>
                  <a:noFill/>
                </a:ln>
                <a:solidFill>
                  <a:srgbClr val="105C73"/>
                </a:solidFill>
                <a:effectLst/>
                <a:uLnTx/>
                <a:uFillTx/>
                <a:latin typeface="Blogger Sans"/>
                <a:ea typeface="+mj-ea"/>
                <a:cs typeface="+mj-cs"/>
              </a:rPr>
              <a:t>Udział w działaniach partycypacyjnych</a:t>
            </a:r>
            <a:r>
              <a:rPr lang="pl-PL" sz="2800" dirty="0"/>
              <a:t/>
            </a:r>
            <a:br>
              <a:rPr lang="pl-PL" sz="2800" dirty="0"/>
            </a:br>
            <a:r>
              <a:rPr lang="pl-PL" sz="2400" dirty="0">
                <a:solidFill>
                  <a:srgbClr val="1E5364"/>
                </a:solidFill>
                <a:latin typeface="Blogger Sans" panose="02000506030000020004" pitchFamily="50" charset="0"/>
                <a:ea typeface="Blogger Sans" panose="02000506030000020004" pitchFamily="50" charset="0"/>
              </a:rPr>
              <a:t>Omówienie wyników</a:t>
            </a:r>
            <a:endParaRPr lang="pl-PL" sz="2800" dirty="0"/>
          </a:p>
        </p:txBody>
      </p:sp>
      <p:graphicFrame>
        <p:nvGraphicFramePr>
          <p:cNvPr id="74" name="Tabela 73">
            <a:extLst>
              <a:ext uri="{FF2B5EF4-FFF2-40B4-BE49-F238E27FC236}">
                <a16:creationId xmlns:a16="http://schemas.microsoft.com/office/drawing/2014/main" xmlns="" id="{AFE321EC-FD14-43D1-8CF3-96C46469E87E}"/>
              </a:ext>
            </a:extLst>
          </p:cNvPr>
          <p:cNvGraphicFramePr>
            <a:graphicFrameLocks noGrp="1"/>
          </p:cNvGraphicFramePr>
          <p:nvPr>
            <p:extLst>
              <p:ext uri="{D42A27DB-BD31-4B8C-83A1-F6EECF244321}">
                <p14:modId xmlns:p14="http://schemas.microsoft.com/office/powerpoint/2010/main" val="3107603133"/>
              </p:ext>
            </p:extLst>
          </p:nvPr>
        </p:nvGraphicFramePr>
        <p:xfrm>
          <a:off x="429866" y="2274546"/>
          <a:ext cx="9624486" cy="2601179"/>
        </p:xfrm>
        <a:graphic>
          <a:graphicData uri="http://schemas.openxmlformats.org/drawingml/2006/table">
            <a:tbl>
              <a:tblPr firstRow="1" bandRow="1">
                <a:tableStyleId>{2D5ABB26-0587-4C30-8999-92F81FD0307C}</a:tableStyleId>
              </a:tblPr>
              <a:tblGrid>
                <a:gridCol w="9624486">
                  <a:extLst>
                    <a:ext uri="{9D8B030D-6E8A-4147-A177-3AD203B41FA5}">
                      <a16:colId xmlns:a16="http://schemas.microsoft.com/office/drawing/2014/main" xmlns="" val="3639123920"/>
                    </a:ext>
                  </a:extLst>
                </a:gridCol>
              </a:tblGrid>
              <a:tr h="2601179">
                <a:tc>
                  <a:txBody>
                    <a:bodyPr/>
                    <a:lstStyle/>
                    <a:p>
                      <a:pPr algn="just"/>
                      <a:r>
                        <a:rPr lang="pl-PL" sz="1600" kern="1200" dirty="0">
                          <a:solidFill>
                            <a:schemeClr val="tx1"/>
                          </a:solidFill>
                          <a:effectLst/>
                          <a:latin typeface="Blogger Sans" panose="02000506030000020004" pitchFamily="50" charset="0"/>
                          <a:ea typeface="Blogger Sans" panose="02000506030000020004" pitchFamily="50" charset="0"/>
                          <a:cs typeface="+mn-cs"/>
                        </a:rPr>
                        <a:t>Osoby w wieku 30-49 lat częściej niż pozostali badani angażują się w działania partycypacyjne (inne niż konsultacje społeczne – np. budżet obywatelski). Wyższe odsetki osób zaangażowanych notujemy również wśród osób pracujących, przedsiębiorców, absolwentów szkół wyższych oraz mieszkańców zabudowy jednorodzinnej.</a:t>
                      </a:r>
                    </a:p>
                  </a:txBody>
                  <a:tcPr marL="62213" marR="62213" marT="31106" marB="311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122520"/>
                  </a:ext>
                </a:extLst>
              </a:tr>
            </a:tbl>
          </a:graphicData>
        </a:graphic>
      </p:graphicFrame>
      <p:cxnSp>
        <p:nvCxnSpPr>
          <p:cNvPr id="75" name="Łącznik prosty 74">
            <a:extLst>
              <a:ext uri="{FF2B5EF4-FFF2-40B4-BE49-F238E27FC236}">
                <a16:creationId xmlns:a16="http://schemas.microsoft.com/office/drawing/2014/main" xmlns="" id="{1BEFA8E8-86AB-4761-8E43-5B9D6D467506}"/>
              </a:ext>
            </a:extLst>
          </p:cNvPr>
          <p:cNvCxnSpPr>
            <a:cxnSpLocks/>
          </p:cNvCxnSpPr>
          <p:nvPr/>
        </p:nvCxnSpPr>
        <p:spPr>
          <a:xfrm flipH="1">
            <a:off x="429866" y="3945569"/>
            <a:ext cx="9725900" cy="0"/>
          </a:xfrm>
          <a:prstGeom prst="line">
            <a:avLst/>
          </a:prstGeom>
          <a:ln w="12700">
            <a:solidFill>
              <a:srgbClr val="105C73"/>
            </a:solidFill>
            <a:prstDash val="sysDot"/>
          </a:ln>
        </p:spPr>
        <p:style>
          <a:lnRef idx="1">
            <a:schemeClr val="accent1"/>
          </a:lnRef>
          <a:fillRef idx="0">
            <a:schemeClr val="accent1"/>
          </a:fillRef>
          <a:effectRef idx="0">
            <a:schemeClr val="accent1"/>
          </a:effectRef>
          <a:fontRef idx="minor">
            <a:schemeClr val="tx1"/>
          </a:fontRef>
        </p:style>
      </p:cxnSp>
      <p:pic>
        <p:nvPicPr>
          <p:cNvPr id="76" name="Grafika 75" descr="Grupa docelowa">
            <a:extLst>
              <a:ext uri="{FF2B5EF4-FFF2-40B4-BE49-F238E27FC236}">
                <a16:creationId xmlns:a16="http://schemas.microsoft.com/office/drawing/2014/main" xmlns="" id="{4BE1772B-93FE-4C50-8B7D-7FD88A5C01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82149" y="3222138"/>
            <a:ext cx="1024759" cy="1024759"/>
          </a:xfrm>
          <a:prstGeom prst="rect">
            <a:avLst/>
          </a:prstGeom>
        </p:spPr>
      </p:pic>
      <p:pic>
        <p:nvPicPr>
          <p:cNvPr id="7" name="Obraz 6">
            <a:extLst>
              <a:ext uri="{FF2B5EF4-FFF2-40B4-BE49-F238E27FC236}">
                <a16:creationId xmlns:a16="http://schemas.microsoft.com/office/drawing/2014/main" xmlns="" id="{AF16A9A0-FF38-48BD-9422-56BDB2307E9E}"/>
              </a:ext>
            </a:extLst>
          </p:cNvPr>
          <p:cNvPicPr>
            <a:picLocks noChangeAspect="1"/>
          </p:cNvPicPr>
          <p:nvPr/>
        </p:nvPicPr>
        <p:blipFill rotWithShape="1">
          <a:blip r:embed="rId5">
            <a:extLst>
              <a:ext uri="{28A0092B-C50C-407E-A947-70E740481C1C}">
                <a14:useLocalDpi xmlns:a14="http://schemas.microsoft.com/office/drawing/2010/main" val="0"/>
              </a:ext>
            </a:extLst>
          </a:blip>
          <a:srcRect l="7139" t="9762" r="16907" b="8766"/>
          <a:stretch/>
        </p:blipFill>
        <p:spPr>
          <a:xfrm>
            <a:off x="10738928" y="883658"/>
            <a:ext cx="1350466" cy="949869"/>
          </a:xfrm>
          <a:prstGeom prst="rect">
            <a:avLst/>
          </a:prstGeom>
        </p:spPr>
      </p:pic>
      <p:sp>
        <p:nvSpPr>
          <p:cNvPr id="8" name="pole tekstowe 7">
            <a:extLst>
              <a:ext uri="{FF2B5EF4-FFF2-40B4-BE49-F238E27FC236}">
                <a16:creationId xmlns:a16="http://schemas.microsoft.com/office/drawing/2014/main" xmlns="" id="{C9F7A4C8-488C-429B-8337-9EF3D0960EEE}"/>
              </a:ext>
            </a:extLst>
          </p:cNvPr>
          <p:cNvSpPr txBox="1"/>
          <p:nvPr/>
        </p:nvSpPr>
        <p:spPr>
          <a:xfrm>
            <a:off x="122181" y="-2749"/>
            <a:ext cx="908179" cy="83099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0" i="0" u="none" strike="noStrike" kern="1200" cap="none" spc="-150" normalizeH="0" baseline="0" noProof="0" dirty="0">
                <a:ln>
                  <a:noFill/>
                </a:ln>
                <a:solidFill>
                  <a:srgbClr val="105C73"/>
                </a:solidFill>
                <a:effectLst/>
                <a:uLnTx/>
                <a:uFillTx/>
                <a:latin typeface="Blogger Sans"/>
                <a:ea typeface="+mn-ea"/>
                <a:cs typeface="Arial" pitchFamily="34" charset="0"/>
              </a:rPr>
              <a:t>07</a:t>
            </a:r>
          </a:p>
        </p:txBody>
      </p:sp>
    </p:spTree>
    <p:extLst>
      <p:ext uri="{BB962C8B-B14F-4D97-AF65-F5344CB8AC3E}">
        <p14:creationId xmlns:p14="http://schemas.microsoft.com/office/powerpoint/2010/main" val="118276417"/>
      </p:ext>
    </p:extLst>
  </p:cSld>
  <p:clrMapOvr>
    <a:masterClrMapping/>
  </p:clrMapOvr>
</p:sld>
</file>

<file path=ppt/theme/theme1.xml><?xml version="1.0" encoding="utf-8"?>
<a:theme xmlns:a="http://schemas.openxmlformats.org/drawingml/2006/main" name="Motyw pakietu Office">
  <a:themeElements>
    <a:clrScheme name="ibris 2">
      <a:dk1>
        <a:sysClr val="windowText" lastClr="000000"/>
      </a:dk1>
      <a:lt1>
        <a:sysClr val="window" lastClr="FFFFFF"/>
      </a:lt1>
      <a:dk2>
        <a:srgbClr val="44546A"/>
      </a:dk2>
      <a:lt2>
        <a:srgbClr val="E7E6E6"/>
      </a:lt2>
      <a:accent1>
        <a:srgbClr val="548235"/>
      </a:accent1>
      <a:accent2>
        <a:srgbClr val="6CA947"/>
      </a:accent2>
      <a:accent3>
        <a:srgbClr val="95C977"/>
      </a:accent3>
      <a:accent4>
        <a:srgbClr val="BDE4A8"/>
      </a:accent4>
      <a:accent5>
        <a:srgbClr val="BED7D1"/>
      </a:accent5>
      <a:accent6>
        <a:srgbClr val="8DB9B0"/>
      </a:accent6>
      <a:hlink>
        <a:srgbClr val="629F91"/>
      </a:hlink>
      <a:folHlink>
        <a:srgbClr val="0D6B56"/>
      </a:folHlink>
    </a:clrScheme>
    <a:fontScheme name="Niestandardowy 1">
      <a:majorFont>
        <a:latin typeface="Blogger Sans"/>
        <a:ea typeface=""/>
        <a:cs typeface=""/>
      </a:majorFont>
      <a:minorFont>
        <a:latin typeface="Blogger Sans"/>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12260</TotalTime>
  <Words>9372</Words>
  <Application>Microsoft Office PowerPoint</Application>
  <PresentationFormat>Panoramiczny</PresentationFormat>
  <Paragraphs>1557</Paragraphs>
  <Slides>130</Slides>
  <Notes>35</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130</vt:i4>
      </vt:variant>
    </vt:vector>
  </HeadingPairs>
  <TitlesOfParts>
    <vt:vector size="134" baseType="lpstr">
      <vt:lpstr>Arial</vt:lpstr>
      <vt:lpstr>Blogger Sans</vt:lpstr>
      <vt:lpstr>Calibri</vt:lpstr>
      <vt:lpstr>Motyw pakietu Office</vt:lpstr>
      <vt:lpstr>Prezentacja programu PowerPoint</vt:lpstr>
      <vt:lpstr>Nota metodologiczna</vt:lpstr>
      <vt:lpstr>Nota metodologiczna</vt:lpstr>
      <vt:lpstr>Szczegółowe wyniki badania</vt:lpstr>
      <vt:lpstr>Jakość życia w Bydgoszczy</vt:lpstr>
      <vt:lpstr>Poziom zadowolenia mieszkańców</vt:lpstr>
      <vt:lpstr>Poziom zadowolenia mieszkańców Podział na zmienne demograficzne</vt:lpstr>
      <vt:lpstr>Poziom zadowolenia mieszkańców Omówienie wyników</vt:lpstr>
      <vt:lpstr>Ocena Prezydenta Miasta a poziom zadowolenia mieszkańców</vt:lpstr>
      <vt:lpstr>Spodziewana zmiana jakości życia</vt:lpstr>
      <vt:lpstr>Spodziewana zmiana jakości życia Podział na zmienne demograficzne</vt:lpstr>
      <vt:lpstr>Spodziewana zmiana jakości życia Omówienie wyników</vt:lpstr>
      <vt:lpstr>Poziom zadowolenia mieszkańców a spodziewana poprawa jakości życia</vt:lpstr>
      <vt:lpstr>Ocena Prezydenta Miasta a spodziewana poprawa jakości życia</vt:lpstr>
      <vt:lpstr>Skojarzenia z Bydgoszczą</vt:lpstr>
      <vt:lpstr>Skojarzenia z miastem Bydgoszcz</vt:lpstr>
      <vt:lpstr>Źródła informacji o sprawach Bydgoszczy</vt:lpstr>
      <vt:lpstr>Czy mieszkańcy czują się poinformowani?</vt:lpstr>
      <vt:lpstr>Czy mieszkańcy czują się poinformowani? Podział na zmienne demograficzne</vt:lpstr>
      <vt:lpstr>Czy mieszkańcy czują się poinformowani? Omówienie wyników</vt:lpstr>
      <vt:lpstr>Poziom zadowolenia mieszkańców a odczucie „bycia poinformowanym”</vt:lpstr>
      <vt:lpstr>Ocena Prezydenta Miasta a odczucie „bycia poinformowanym”</vt:lpstr>
      <vt:lpstr>Źródła informacji o Bydgoszczy</vt:lpstr>
      <vt:lpstr>Źródła informacji o Bydgoszczy Podział na zmienne demograficzne</vt:lpstr>
      <vt:lpstr>Źródła informacji o Bydgoszczy Omówienie wyników</vt:lpstr>
      <vt:lpstr>Ocena Prezydenta Miasta a źródła informacji o Bydgoszczy</vt:lpstr>
      <vt:lpstr>Konsumpcja mediów</vt:lpstr>
      <vt:lpstr>Popularność portalu „Bydgoszcz Informuje”</vt:lpstr>
      <vt:lpstr>Popularność portalu „Bydgoszcz Informuje” Podział na zmienne demograficzne</vt:lpstr>
      <vt:lpstr>Popularność portalu „Bydgoszcz Informuje” Omówienie wyników</vt:lpstr>
      <vt:lpstr>Ocena Prezydenta Miasta a popularność portalu „Bydgoszcz Informuje”</vt:lpstr>
      <vt:lpstr>Popularność wybranej prasy codziennej</vt:lpstr>
      <vt:lpstr>Ocena Prezydenta Miasta a czytelnictwo wybranej prasy codziennej</vt:lpstr>
      <vt:lpstr>Popularność prasy codziennej: EXPRESS BYDGOSKI Podział na zmienne demograficzne</vt:lpstr>
      <vt:lpstr>Popularność prasy codziennej: EXPRESS BYDGOSKI  Omówienie wyników</vt:lpstr>
      <vt:lpstr>Popularność prasy codziennej: GAZETA POMORSKA Podział na zmienne demograficzne</vt:lpstr>
      <vt:lpstr>Popularność prasy codziennej: GAZETA POMORSKA Omówienie wyników</vt:lpstr>
      <vt:lpstr>Popularność prasy codziennej: GAZETA WYBORCZA Podział na zmienne demograficzne</vt:lpstr>
      <vt:lpstr>Popularność prasy codziennej: GAZETA WYBORCZA Omówienie wyników</vt:lpstr>
      <vt:lpstr>Popularność TVP Bydgoszcz</vt:lpstr>
      <vt:lpstr>Popularność TVP Bydgoszcz Podział na zmienne demograficzne</vt:lpstr>
      <vt:lpstr>Popularność TVP Bydgoszcz Omówienie wyników</vt:lpstr>
      <vt:lpstr>Zaufanie do informacji przekazywanych przez TVP Bydgoszcz Podział na zmienne demograficzne</vt:lpstr>
      <vt:lpstr>Zaufanie do informacji przekazywanych przez TVP Bydgoszcz Omówienie wyników</vt:lpstr>
      <vt:lpstr>Ocena Prezydenta Miasta a oglądanie TVP Bydgoszcz</vt:lpstr>
      <vt:lpstr>Korzystanie z mediów społecznościowych</vt:lpstr>
      <vt:lpstr>Korzystanie z platformy Facebook Podział na zmienne demograficzne</vt:lpstr>
      <vt:lpstr>Korzystanie z platformy Facebook Omówienie wyników</vt:lpstr>
      <vt:lpstr>Korzystanie z platformy Instagram Podział na zmienne demograficzne</vt:lpstr>
      <vt:lpstr>Korzystanie z platformy Instagram Omówienie wyników</vt:lpstr>
      <vt:lpstr>Korzystanie z platformy Tik Tok Podział na zmienne demograficzne</vt:lpstr>
      <vt:lpstr>Korzystanie z platformy Tik Tok Omówienie wyników</vt:lpstr>
      <vt:lpstr>Ocena Prezydenta Miasta a korzystanie z wybranych mediów</vt:lpstr>
      <vt:lpstr>Ocena różnych aspektów życia w Bydgoszczy</vt:lpstr>
      <vt:lpstr>Najważniejsze problemy do rozwiązania w Bydgoszczy</vt:lpstr>
      <vt:lpstr>Ocena wybranych aspektów życia w Bydgoszczy</vt:lpstr>
      <vt:lpstr>Ocena wybranych aspektów życia w Bydgoszczy: Czystość w mieście Podział na zmienne demograficzne</vt:lpstr>
      <vt:lpstr>Ocena wybranych aspektów życia w Bydgoszczy: Czystość w mieście Omówienie wyników</vt:lpstr>
      <vt:lpstr>Ocena wybranych aspektów życia w Bydgoszczy: Komunikacja miejska Podział na zmienne demograficzne</vt:lpstr>
      <vt:lpstr>Ocena wybranych aspektów życia w Bydgoszczy: Komunikacja miejska Omówienie wyników</vt:lpstr>
      <vt:lpstr>Ocena wybranych aspektów życia w Bydgoszczy: Ruch samochodowy Podział na zmienne demograficzne</vt:lpstr>
      <vt:lpstr>Ocena wybranych aspektów życia w Bydgoszczy: Ruch samochodowy Omówienie wyników</vt:lpstr>
      <vt:lpstr>Ocena wybranych aspektów życia w Bydgoszczy: Wsparcie Miasta dla uchodźców  wojennych z Ukrainy Podział na zmienne demograficzne</vt:lpstr>
      <vt:lpstr>Ocena wybranych aspektów życia w Bydgoszczy: Wsparcie Miasta dla uchodźców wojennych z Ukrainy Omówienie wyników</vt:lpstr>
      <vt:lpstr>Poziom zadowolenia mieszkańców a ocena wybranych aspektów życia w Bydgoszczy</vt:lpstr>
      <vt:lpstr>Poziom zadowolenia mieszkańców a ocena wybranych aspektów życia w Bydgoszczy Omówienie wyników</vt:lpstr>
      <vt:lpstr>Ocena działalności Prezydenta Miasta a ocena wybranych aspektów życia w Bydgoszczy</vt:lpstr>
      <vt:lpstr>Ocena działalności Prezydenta Miasta a ocena wybranych aspektów życia w Bydgoszczy Omówienie wyników</vt:lpstr>
      <vt:lpstr>Korzystanie z komunikacji publicznej</vt:lpstr>
      <vt:lpstr>Korzystanie z komunikacji publicznej Podział na zmienne demograficzne</vt:lpstr>
      <vt:lpstr>Korzystanie z komunikacji publicznej Omówienie wyników</vt:lpstr>
      <vt:lpstr>Poziom zadowolenia mieszkańców a korzystanie z komunikacji publicznej</vt:lpstr>
      <vt:lpstr>Częstotliwość korzystania z komunikacji publicznej Podział na zmienne demograficzne</vt:lpstr>
      <vt:lpstr>Częstotliwość korzystania z komunikacji publicznej Omówienie wyników</vt:lpstr>
      <vt:lpstr>Ocena działalności Prezydenta Miasta a korzystanie z komunikacji publicznej</vt:lpstr>
      <vt:lpstr>Przyczyny problemów z komunikacją miejską </vt:lpstr>
      <vt:lpstr>Przyczyny problemów z komunikacją miejską  Podział na zmienne demograficzne</vt:lpstr>
      <vt:lpstr>Przyczyny problemów z komunikacją miejską  Omówienie wyników</vt:lpstr>
      <vt:lpstr>Ocena działalności Prezydenta Miasta i poziom zadowolenia mieszkańców a przyczyny problemów z komunikacją miejską</vt:lpstr>
      <vt:lpstr>Czy za problemy z komunikacją miejską odpowiada wzrost  cen prądu i paliw?</vt:lpstr>
      <vt:lpstr>Czy za problemy z komunikacją miejską odpowiada wzrost  cen prądu i paliw? Podział na zmienne demograficzne</vt:lpstr>
      <vt:lpstr>Czy za problemy z komunikacją miejską odpowiada wzrost cen prądu i paliw? Omówienie wyników</vt:lpstr>
      <vt:lpstr>Ocena działalności Prezydenta Miasta i poziom zadowolenia mieszkańców a opinia o przyczynach problemów z komunikacją publiczną</vt:lpstr>
      <vt:lpstr>Rozpoznawalność programów miejskich</vt:lpstr>
      <vt:lpstr>Rozpoznawalność programów miejskich</vt:lpstr>
      <vt:lpstr>Rozpoznawalność programów miejskich Podział na zmienne demograficzne</vt:lpstr>
      <vt:lpstr>Rozpoznawalność programów miejskich Omówienie wyników</vt:lpstr>
      <vt:lpstr>Ocena działalności Prezydenta Miasta a rozpoznawalność programów miejskich</vt:lpstr>
      <vt:lpstr>Kontynuacja programu leczenia niepłodności metodą in vitro Podział na zmienne demograficzne</vt:lpstr>
      <vt:lpstr>Kontynuacja programu leczenia niepłodności metodą in vitro Omówienie wyników</vt:lpstr>
      <vt:lpstr>Ocena działalności Prezydenta i poziom zadowolenia mieszkańców a poparcie dla programu leczenia metodą in vitro</vt:lpstr>
      <vt:lpstr>Udział w działaniach partycypacyjnych</vt:lpstr>
      <vt:lpstr>Udział w konsultacjach społecznych</vt:lpstr>
      <vt:lpstr>Poziom zadowolenia mieszkańców a udział w konsultacjach społecznych</vt:lpstr>
      <vt:lpstr>Ocena działalności Prezydenta Miasta a udział w konsultacjach społecznych</vt:lpstr>
      <vt:lpstr>Udział w konsultacjach społecznych Podział na zmienne demograficzne</vt:lpstr>
      <vt:lpstr>Udział w konsultacjach społecznych Omówienie wyników</vt:lpstr>
      <vt:lpstr>Udział w działaniach partycypacyjnych Podział na zmienne demograficzne</vt:lpstr>
      <vt:lpstr>Udział w działaniach partycypacyjnych Omówienie wyników</vt:lpstr>
      <vt:lpstr>Ocena Prezydenta Bydgoszczy</vt:lpstr>
      <vt:lpstr>Ocena działalności Prezydenta Bydgoszczy</vt:lpstr>
      <vt:lpstr>Ocena działalności Prezydenta Bydgoszczy Podział na zmienne demograficzne</vt:lpstr>
      <vt:lpstr>Ocena działalności Prezydenta Bydgoszczy Omówienie wyników</vt:lpstr>
      <vt:lpstr>Poziom zadowolenia mieszkańców a ocena Prezydenta Bydgoszczy</vt:lpstr>
      <vt:lpstr>Postawa Prezydenta Miasta wobec głosu mieszkańców</vt:lpstr>
      <vt:lpstr>Postawa Prezydenta Miasta wobec głosu mieszkańców Podział na zmienne demograficzne</vt:lpstr>
      <vt:lpstr>Postawa Prezydenta Miasta wobec głosu mieszkańców Omówienie wyników</vt:lpstr>
      <vt:lpstr>Ocena działalności Prezydenta i poziom zadowolenia mieszkańców a opinia o postawie Prezydenta wobec głosu mieszkańców</vt:lpstr>
      <vt:lpstr>Ocena działalności wybranych polityków</vt:lpstr>
      <vt:lpstr>Ocena wybranych polityków</vt:lpstr>
      <vt:lpstr>Ocena wybranych polityków – Rada Miasta Bydgoszczy Podział na zmienne demograficzne</vt:lpstr>
      <vt:lpstr>Ocena wybranych polityków – Rada Miasta Bydgoszczy Omówienie wyników</vt:lpstr>
      <vt:lpstr>Ocena wybranych polityków – Wojewoda Kujawsko-Pomorski Podział na zmienne demograficzne</vt:lpstr>
      <vt:lpstr>Ocena wybranych polityków – Wojewoda Kujawsko-Pomorski Omówienie wyników</vt:lpstr>
      <vt:lpstr>Ocena wybranych polityków – Marszałek Województwa Kujawsko-Pomorskiego Podział na zmienne demograficzne</vt:lpstr>
      <vt:lpstr>Ocena wybranych polityków – Marszałek Województwa Kujawsko-Pomorskiego Omówienie wyników</vt:lpstr>
      <vt:lpstr>Ocena wybranych polityków – Posłowie reprezentujący Bydgoszcz  Podział na zmienne demograficzne</vt:lpstr>
      <vt:lpstr>Ocena wybranych polityków – Posłowie reprezentujący Bydgoszcz Omówienie wyników</vt:lpstr>
      <vt:lpstr>Ocena wybranych polityków – Członkowie rządu z Bydgoszczy Podział na zmienne demograficzne</vt:lpstr>
      <vt:lpstr>Ocena wybranych polityków – Członkowie rządu z Bydgoszczy Omówienie wyników</vt:lpstr>
      <vt:lpstr>Poziom zadowolenia mieszkańców (1/2) a ocena wybranych polityków </vt:lpstr>
      <vt:lpstr>Poziom zadowolenia mieszkańców a ocena wybranych polityków (2/2)  Omówienie wyników</vt:lpstr>
      <vt:lpstr>Ocena działalności Prezydenta Miasta (1/2) a ocena wybranych polityków </vt:lpstr>
      <vt:lpstr>Ocena działalności Prezydenta Miasta a ocena wybranych polityków (2/2)  Omówienie wyników</vt:lpstr>
      <vt:lpstr>Ocena pomysłu odebrania tytułu honorowego Janowi Pawłowi II</vt:lpstr>
      <vt:lpstr>Ocena pomysłu odebrania tytułu honorowego Janowi Pawłowi II</vt:lpstr>
      <vt:lpstr>Ocena pomysłu odebrania tytułu honorowego Janowi Pawłowi II Podział na zmienne demograficzne</vt:lpstr>
      <vt:lpstr>Ocena pomysłu odebrania tytułu honorowego Janowi Pawłowi II Omówienie wyników</vt:lpstr>
      <vt:lpstr>Ocena działalności Prezydenta i poziom zadowolenia mieszkańców a ocena pomysłu odebrania tytułu honorowego Janowi Pawłowi II</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dc:creator>
  <cp:lastModifiedBy>Jacek Rosół</cp:lastModifiedBy>
  <cp:revision>310</cp:revision>
  <dcterms:created xsi:type="dcterms:W3CDTF">2020-05-14T14:17:22Z</dcterms:created>
  <dcterms:modified xsi:type="dcterms:W3CDTF">2023-01-03T13:27:34Z</dcterms:modified>
</cp:coreProperties>
</file>